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616" r:id="rId5"/>
    <p:sldMasterId id="2147484618" r:id="rId6"/>
    <p:sldMasterId id="2147484653" r:id="rId7"/>
    <p:sldMasterId id="2147484675" r:id="rId8"/>
    <p:sldMasterId id="2147484704" r:id="rId9"/>
    <p:sldMasterId id="2147484721" r:id="rId10"/>
    <p:sldMasterId id="2147484744" r:id="rId11"/>
  </p:sldMasterIdLst>
  <p:notesMasterIdLst>
    <p:notesMasterId r:id="rId38"/>
  </p:notesMasterIdLst>
  <p:handoutMasterIdLst>
    <p:handoutMasterId r:id="rId39"/>
  </p:handoutMasterIdLst>
  <p:sldIdLst>
    <p:sldId id="1326" r:id="rId12"/>
    <p:sldId id="5567" r:id="rId13"/>
    <p:sldId id="5568" r:id="rId14"/>
    <p:sldId id="5606" r:id="rId15"/>
    <p:sldId id="5610" r:id="rId16"/>
    <p:sldId id="5611" r:id="rId17"/>
    <p:sldId id="5592" r:id="rId18"/>
    <p:sldId id="5571" r:id="rId19"/>
    <p:sldId id="5593" r:id="rId20"/>
    <p:sldId id="5575" r:id="rId21"/>
    <p:sldId id="5598" r:id="rId22"/>
    <p:sldId id="5599" r:id="rId23"/>
    <p:sldId id="5572" r:id="rId24"/>
    <p:sldId id="5635" r:id="rId25"/>
    <p:sldId id="5602" r:id="rId26"/>
    <p:sldId id="5601" r:id="rId27"/>
    <p:sldId id="5577" r:id="rId28"/>
    <p:sldId id="5634" r:id="rId29"/>
    <p:sldId id="5603" r:id="rId30"/>
    <p:sldId id="5579" r:id="rId31"/>
    <p:sldId id="5604" r:id="rId32"/>
    <p:sldId id="5578" r:id="rId33"/>
    <p:sldId id="5605" r:id="rId34"/>
    <p:sldId id="5607" r:id="rId35"/>
    <p:sldId id="5582" r:id="rId36"/>
    <p:sldId id="5584" r:id="rId37"/>
  </p:sldIdLst>
  <p:sldSz cx="10160000" cy="5715000"/>
  <p:notesSz cx="7086600" cy="9372600"/>
  <p:defaultTextStyle>
    <a:defPPr>
      <a:defRPr lang="en-US"/>
    </a:defPPr>
    <a:lvl1pPr marL="0" algn="l" defTabSz="909372" rtl="0" eaLnBrk="1" latinLnBrk="0" hangingPunct="1">
      <a:defRPr sz="1800" kern="1200">
        <a:solidFill>
          <a:schemeClr val="tx1"/>
        </a:solidFill>
        <a:latin typeface="+mn-lt"/>
        <a:ea typeface="+mn-ea"/>
        <a:cs typeface="+mn-cs"/>
      </a:defRPr>
    </a:lvl1pPr>
    <a:lvl2pPr marL="454693" algn="l" defTabSz="909372" rtl="0" eaLnBrk="1" latinLnBrk="0" hangingPunct="1">
      <a:defRPr sz="1800" kern="1200">
        <a:solidFill>
          <a:schemeClr val="tx1"/>
        </a:solidFill>
        <a:latin typeface="+mn-lt"/>
        <a:ea typeface="+mn-ea"/>
        <a:cs typeface="+mn-cs"/>
      </a:defRPr>
    </a:lvl2pPr>
    <a:lvl3pPr marL="909372" algn="l" defTabSz="909372" rtl="0" eaLnBrk="1" latinLnBrk="0" hangingPunct="1">
      <a:defRPr sz="1800" kern="1200">
        <a:solidFill>
          <a:schemeClr val="tx1"/>
        </a:solidFill>
        <a:latin typeface="+mn-lt"/>
        <a:ea typeface="+mn-ea"/>
        <a:cs typeface="+mn-cs"/>
      </a:defRPr>
    </a:lvl3pPr>
    <a:lvl4pPr marL="1364052" algn="l" defTabSz="909372" rtl="0" eaLnBrk="1" latinLnBrk="0" hangingPunct="1">
      <a:defRPr sz="1800" kern="1200">
        <a:solidFill>
          <a:schemeClr val="tx1"/>
        </a:solidFill>
        <a:latin typeface="+mn-lt"/>
        <a:ea typeface="+mn-ea"/>
        <a:cs typeface="+mn-cs"/>
      </a:defRPr>
    </a:lvl4pPr>
    <a:lvl5pPr marL="1818736" algn="l" defTabSz="909372" rtl="0" eaLnBrk="1" latinLnBrk="0" hangingPunct="1">
      <a:defRPr sz="1800" kern="1200">
        <a:solidFill>
          <a:schemeClr val="tx1"/>
        </a:solidFill>
        <a:latin typeface="+mn-lt"/>
        <a:ea typeface="+mn-ea"/>
        <a:cs typeface="+mn-cs"/>
      </a:defRPr>
    </a:lvl5pPr>
    <a:lvl6pPr marL="2273421" algn="l" defTabSz="909372" rtl="0" eaLnBrk="1" latinLnBrk="0" hangingPunct="1">
      <a:defRPr sz="1800" kern="1200">
        <a:solidFill>
          <a:schemeClr val="tx1"/>
        </a:solidFill>
        <a:latin typeface="+mn-lt"/>
        <a:ea typeface="+mn-ea"/>
        <a:cs typeface="+mn-cs"/>
      </a:defRPr>
    </a:lvl6pPr>
    <a:lvl7pPr marL="2728108" algn="l" defTabSz="909372" rtl="0" eaLnBrk="1" latinLnBrk="0" hangingPunct="1">
      <a:defRPr sz="1800" kern="1200">
        <a:solidFill>
          <a:schemeClr val="tx1"/>
        </a:solidFill>
        <a:latin typeface="+mn-lt"/>
        <a:ea typeface="+mn-ea"/>
        <a:cs typeface="+mn-cs"/>
      </a:defRPr>
    </a:lvl7pPr>
    <a:lvl8pPr marL="3182787" algn="l" defTabSz="909372" rtl="0" eaLnBrk="1" latinLnBrk="0" hangingPunct="1">
      <a:defRPr sz="1800" kern="1200">
        <a:solidFill>
          <a:schemeClr val="tx1"/>
        </a:solidFill>
        <a:latin typeface="+mn-lt"/>
        <a:ea typeface="+mn-ea"/>
        <a:cs typeface="+mn-cs"/>
      </a:defRPr>
    </a:lvl8pPr>
    <a:lvl9pPr marL="3637477" algn="l" defTabSz="90937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0" userDrawn="1">
          <p15:clr>
            <a:srgbClr val="A4A3A4"/>
          </p15:clr>
        </p15:guide>
        <p15:guide id="2" pos="3200" userDrawn="1">
          <p15:clr>
            <a:srgbClr val="A4A3A4"/>
          </p15:clr>
        </p15:guide>
        <p15:guide id="3" orient="horz" pos="1800" userDrawn="1">
          <p15:clr>
            <a:srgbClr val="A4A3A4"/>
          </p15:clr>
        </p15:guide>
      </p15:sldGuideLst>
    </p:ext>
    <p:ext uri="{2D200454-40CA-4A62-9FC3-DE9A4176ACB9}">
      <p15:notesGuideLst xmlns:p15="http://schemas.microsoft.com/office/powerpoint/2012/main">
        <p15:guide id="1" orient="horz" pos="2900" userDrawn="1">
          <p15:clr>
            <a:srgbClr val="A4A3A4"/>
          </p15:clr>
        </p15:guide>
        <p15:guide id="2" pos="2180" userDrawn="1">
          <p15:clr>
            <a:srgbClr val="A4A3A4"/>
          </p15:clr>
        </p15:guide>
        <p15:guide id="3" orient="horz" pos="2952" userDrawn="1">
          <p15:clr>
            <a:srgbClr val="A4A3A4"/>
          </p15:clr>
        </p15:guide>
        <p15:guide id="4" pos="22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remy Bye" initials="JB" lastIdx="6" clrIdx="0"/>
  <p:cmAuthor id="7" name="Karin Strauss" initials="KS" lastIdx="33" clrIdx="7">
    <p:extLst/>
  </p:cmAuthor>
  <p:cmAuthor id="1" name="Roberta Vork" initials="RV" lastIdx="6" clrIdx="1"/>
  <p:cmAuthor id="8" name="Paul Wilcox" initials="PW" lastIdx="15" clrIdx="8">
    <p:extLst/>
  </p:cmAuthor>
  <p:cmAuthor id="2" name="Brian Aurich" initials="BA" lastIdx="3" clrIdx="2"/>
  <p:cmAuthor id="9" name="Theresa Skora" initials="TS" lastIdx="39" clrIdx="9">
    <p:extLst/>
  </p:cmAuthor>
  <p:cmAuthor id="3" name="Saurabh Kulkarni" initials="SK" lastIdx="3" clrIdx="3">
    <p:extLst/>
  </p:cmAuthor>
  <p:cmAuthor id="10" name="Douglas Carmean" initials="DC" lastIdx="1" clrIdx="10">
    <p:extLst/>
  </p:cmAuthor>
  <p:cmAuthor id="4" name="Balaji Vembu" initials="BV" lastIdx="2" clrIdx="4">
    <p:extLst/>
  </p:cmAuthor>
  <p:cmAuthor id="5" name="Siamak Tavallaei" initials="ST" lastIdx="7" clrIdx="5">
    <p:extLst/>
  </p:cmAuthor>
  <p:cmAuthor id="6" name="Mark Shaw" initials="MS" lastIdx="10"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FFB5"/>
    <a:srgbClr val="023568"/>
    <a:srgbClr val="7FBA00"/>
    <a:srgbClr val="E2FFD3"/>
    <a:srgbClr val="892500"/>
    <a:srgbClr val="D73B01"/>
    <a:srgbClr val="D1904C"/>
    <a:srgbClr val="FFFFFF"/>
    <a:srgbClr val="79A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08" autoAdjust="0"/>
    <p:restoredTop sz="70608" autoAdjust="0"/>
  </p:normalViewPr>
  <p:slideViewPr>
    <p:cSldViewPr snapToGrid="0">
      <p:cViewPr varScale="1">
        <p:scale>
          <a:sx n="78" d="100"/>
          <a:sy n="78" d="100"/>
        </p:scale>
        <p:origin x="648" y="176"/>
      </p:cViewPr>
      <p:guideLst>
        <p:guide orient="horz" pos="2000"/>
        <p:guide pos="3200"/>
        <p:guide orient="horz" pos="180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3632"/>
    </p:cViewPr>
  </p:sorterViewPr>
  <p:notesViewPr>
    <p:cSldViewPr snapToGrid="0">
      <p:cViewPr>
        <p:scale>
          <a:sx n="1" d="2"/>
          <a:sy n="1" d="2"/>
        </p:scale>
        <p:origin x="0" y="0"/>
      </p:cViewPr>
      <p:guideLst>
        <p:guide orient="horz" pos="2900"/>
        <p:guide pos="2180"/>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9" Type="http://schemas.openxmlformats.org/officeDocument/2006/relationships/slideMaster" Target="slideMasters/slideMaster5.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10" Type="http://schemas.openxmlformats.org/officeDocument/2006/relationships/slideMaster" Target="slideMasters/slideMaster6.xml"/><Relationship Id="rId11" Type="http://schemas.openxmlformats.org/officeDocument/2006/relationships/slideMaster" Target="slideMasters/slideMaster7.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7" Type="http://schemas.openxmlformats.org/officeDocument/2006/relationships/slide" Target="slides/slide2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4" Type="http://schemas.openxmlformats.org/officeDocument/2006/relationships/oleObject" Target="file://localhost//Users/poulami_das/Documents/Presentations/MicroPresentationPlots.xlsx" TargetMode="External"/><Relationship Id="rId1" Type="http://schemas.microsoft.com/office/2011/relationships/chartStyle" Target="style1.xml"/><Relationship Id="rId2" Type="http://schemas.microsoft.com/office/2011/relationships/chartColorStyle" Target="colors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4" Type="http://schemas.openxmlformats.org/officeDocument/2006/relationships/oleObject" Target="file://localhost//Users/poulami_das/Documents/Presentations/MicroPresentationPlots.xlsx" TargetMode="External"/><Relationship Id="rId1" Type="http://schemas.microsoft.com/office/2011/relationships/chartStyle" Target="style2.xml"/><Relationship Id="rId2" Type="http://schemas.microsoft.com/office/2011/relationships/chartColorStyle" Target="colors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4" Type="http://schemas.openxmlformats.org/officeDocument/2006/relationships/oleObject" Target="file://localhost//Users/poulami_das/Documents/Presentations/MicroPresentationPlots.xlsx" TargetMode="External"/><Relationship Id="rId1" Type="http://schemas.microsoft.com/office/2011/relationships/chartStyle" Target="style3.xml"/><Relationship Id="rId2" Type="http://schemas.microsoft.com/office/2011/relationships/chartColorStyle" Target="colors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4" Type="http://schemas.openxmlformats.org/officeDocument/2006/relationships/oleObject" Target="file://localhost//Users/poulami_das/Documents/Presentations/MicroPresentationPlots.xlsx" TargetMode="External"/><Relationship Id="rId1" Type="http://schemas.microsoft.com/office/2011/relationships/chartStyle" Target="style4.xml"/><Relationship Id="rId2" Type="http://schemas.microsoft.com/office/2011/relationships/chartColorStyle" Target="colors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4" Type="http://schemas.openxmlformats.org/officeDocument/2006/relationships/oleObject" Target="file://localhost//Users/poulami_das/Documents/Presentations/MicroPresentationPlots.xlsx" TargetMode="External"/><Relationship Id="rId1" Type="http://schemas.microsoft.com/office/2011/relationships/chartStyle" Target="style5.xml"/><Relationship Id="rId2" Type="http://schemas.microsoft.com/office/2011/relationships/chartColorStyle" Target="colors5.xm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95000"/>
                    <a:lumOff val="5000"/>
                  </a:schemeClr>
                </a:solidFill>
                <a:latin typeface="+mn-lt"/>
                <a:ea typeface="+mn-ea"/>
                <a:cs typeface="+mn-cs"/>
              </a:defRPr>
            </a:pPr>
            <a:r>
              <a:rPr lang="en-US" sz="1600">
                <a:solidFill>
                  <a:schemeClr val="tx1">
                    <a:lumMod val="95000"/>
                    <a:lumOff val="5000"/>
                  </a:schemeClr>
                </a:solidFill>
              </a:rPr>
              <a:t>Different CNOT Error</a:t>
            </a:r>
            <a:r>
              <a:rPr lang="en-US" sz="1600" baseline="0">
                <a:solidFill>
                  <a:schemeClr val="tx1">
                    <a:lumMod val="95000"/>
                    <a:lumOff val="5000"/>
                  </a:schemeClr>
                </a:solidFill>
              </a:rPr>
              <a:t> Rates</a:t>
            </a:r>
            <a:endParaRPr lang="en-US" sz="1600">
              <a:solidFill>
                <a:schemeClr val="tx1">
                  <a:lumMod val="95000"/>
                  <a:lumOff val="5000"/>
                </a:schemeClr>
              </a:solidFill>
            </a:endParaRPr>
          </a:p>
        </c:rich>
      </c:tx>
      <c:layout>
        <c:manualLayout>
          <c:xMode val="edge"/>
          <c:yMode val="edge"/>
          <c:x val="0.350921347011819"/>
          <c:y val="0.086933511067869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95000"/>
                  <a:lumOff val="5000"/>
                </a:schemeClr>
              </a:solidFill>
              <a:latin typeface="+mn-lt"/>
              <a:ea typeface="+mn-ea"/>
              <a:cs typeface="+mn-cs"/>
            </a:defRPr>
          </a:pPr>
          <a:endParaRPr lang="en-US"/>
        </a:p>
      </c:txPr>
    </c:title>
    <c:autoTitleDeleted val="0"/>
    <c:plotArea>
      <c:layout>
        <c:manualLayout>
          <c:layoutTarget val="inner"/>
          <c:xMode val="edge"/>
          <c:yMode val="edge"/>
          <c:x val="0.164949961878098"/>
          <c:y val="0.0568809023896372"/>
          <c:w val="0.809178628104129"/>
          <c:h val="0.712554191560725"/>
        </c:manualLayout>
      </c:layout>
      <c:lineChart>
        <c:grouping val="standard"/>
        <c:varyColors val="0"/>
        <c:ser>
          <c:idx val="0"/>
          <c:order val="0"/>
          <c:tx>
            <c:strRef>
              <c:f>Sheet2!$C$14</c:f>
              <c:strCache>
                <c:ptCount val="1"/>
                <c:pt idx="0">
                  <c:v>1%</c:v>
                </c:pt>
              </c:strCache>
            </c:strRef>
          </c:tx>
          <c:spPr>
            <a:ln w="28575" cap="rnd">
              <a:solidFill>
                <a:srgbClr val="7030A0"/>
              </a:solidFill>
              <a:round/>
            </a:ln>
            <a:effectLst/>
          </c:spPr>
          <c:marker>
            <c:symbol val="circle"/>
            <c:size val="8"/>
            <c:spPr>
              <a:solidFill>
                <a:srgbClr val="7030A0"/>
              </a:solidFill>
              <a:ln w="9525">
                <a:solidFill>
                  <a:srgbClr val="7030A0"/>
                </a:solidFill>
              </a:ln>
              <a:effectLst/>
            </c:spPr>
          </c:marker>
          <c:cat>
            <c:numRef>
              <c:f>Sheet2!$B$2:$B$11</c:f>
              <c:numCache>
                <c:formatCode>General</c:formatCode>
                <c:ptCount val="10"/>
                <c:pt idx="0">
                  <c:v>20.0</c:v>
                </c:pt>
                <c:pt idx="1">
                  <c:v>40.0</c:v>
                </c:pt>
                <c:pt idx="2">
                  <c:v>60.0</c:v>
                </c:pt>
                <c:pt idx="3">
                  <c:v>80.0</c:v>
                </c:pt>
                <c:pt idx="4">
                  <c:v>100.0</c:v>
                </c:pt>
                <c:pt idx="5">
                  <c:v>120.0</c:v>
                </c:pt>
                <c:pt idx="6">
                  <c:v>140.0</c:v>
                </c:pt>
                <c:pt idx="7">
                  <c:v>160.0</c:v>
                </c:pt>
                <c:pt idx="8">
                  <c:v>180.0</c:v>
                </c:pt>
                <c:pt idx="9">
                  <c:v>200.0</c:v>
                </c:pt>
              </c:numCache>
            </c:numRef>
          </c:cat>
          <c:val>
            <c:numRef>
              <c:f>Sheet2!$C$2:$C$11</c:f>
              <c:numCache>
                <c:formatCode>General</c:formatCode>
                <c:ptCount val="10"/>
                <c:pt idx="0">
                  <c:v>0.81790693759723</c:v>
                </c:pt>
                <c:pt idx="1">
                  <c:v>0.66897175856968</c:v>
                </c:pt>
                <c:pt idx="2">
                  <c:v>0.547156642390761</c:v>
                </c:pt>
                <c:pt idx="3">
                  <c:v>0.44752321376381</c:v>
                </c:pt>
                <c:pt idx="4">
                  <c:v>0.366032341273229</c:v>
                </c:pt>
                <c:pt idx="5">
                  <c:v>0.299380391312331</c:v>
                </c:pt>
                <c:pt idx="6">
                  <c:v>0.244865299034929</c:v>
                </c:pt>
                <c:pt idx="7">
                  <c:v>0.200277026857489</c:v>
                </c:pt>
                <c:pt idx="8">
                  <c:v>0.163807969708087</c:v>
                </c:pt>
                <c:pt idx="9">
                  <c:v>0.133979674857961</c:v>
                </c:pt>
              </c:numCache>
            </c:numRef>
          </c:val>
          <c:smooth val="0"/>
          <c:extLst xmlns:c16r2="http://schemas.microsoft.com/office/drawing/2015/06/chart">
            <c:ext xmlns:c16="http://schemas.microsoft.com/office/drawing/2014/chart" uri="{C3380CC4-5D6E-409C-BE32-E72D297353CC}">
              <c16:uniqueId val="{00000000-81C4-6B44-A203-C63CAA3D0A94}"/>
            </c:ext>
          </c:extLst>
        </c:ser>
        <c:ser>
          <c:idx val="1"/>
          <c:order val="1"/>
          <c:tx>
            <c:strRef>
              <c:f>Sheet2!$C$15</c:f>
              <c:strCache>
                <c:ptCount val="1"/>
                <c:pt idx="0">
                  <c:v>2%</c:v>
                </c:pt>
              </c:strCache>
            </c:strRef>
          </c:tx>
          <c:spPr>
            <a:ln w="28575" cap="rnd">
              <a:solidFill>
                <a:schemeClr val="accent6"/>
              </a:solidFill>
              <a:round/>
            </a:ln>
            <a:effectLst/>
          </c:spPr>
          <c:marker>
            <c:symbol val="diamond"/>
            <c:size val="8"/>
            <c:spPr>
              <a:solidFill>
                <a:schemeClr val="accent6"/>
              </a:solidFill>
              <a:ln w="9525">
                <a:solidFill>
                  <a:schemeClr val="accent6"/>
                </a:solidFill>
              </a:ln>
              <a:effectLst/>
            </c:spPr>
          </c:marker>
          <c:cat>
            <c:numRef>
              <c:f>Sheet2!$B$2:$B$11</c:f>
              <c:numCache>
                <c:formatCode>General</c:formatCode>
                <c:ptCount val="10"/>
                <c:pt idx="0">
                  <c:v>20.0</c:v>
                </c:pt>
                <c:pt idx="1">
                  <c:v>40.0</c:v>
                </c:pt>
                <c:pt idx="2">
                  <c:v>60.0</c:v>
                </c:pt>
                <c:pt idx="3">
                  <c:v>80.0</c:v>
                </c:pt>
                <c:pt idx="4">
                  <c:v>100.0</c:v>
                </c:pt>
                <c:pt idx="5">
                  <c:v>120.0</c:v>
                </c:pt>
                <c:pt idx="6">
                  <c:v>140.0</c:v>
                </c:pt>
                <c:pt idx="7">
                  <c:v>160.0</c:v>
                </c:pt>
                <c:pt idx="8">
                  <c:v>180.0</c:v>
                </c:pt>
                <c:pt idx="9">
                  <c:v>200.0</c:v>
                </c:pt>
              </c:numCache>
            </c:numRef>
          </c:cat>
          <c:val>
            <c:numRef>
              <c:f>Sheet2!$D$2:$D$11</c:f>
              <c:numCache>
                <c:formatCode>General</c:formatCode>
                <c:ptCount val="10"/>
                <c:pt idx="0">
                  <c:v>0.667607971755094</c:v>
                </c:pt>
                <c:pt idx="1">
                  <c:v>0.445700403950951</c:v>
                </c:pt>
                <c:pt idx="2">
                  <c:v>0.29755314269212</c:v>
                </c:pt>
                <c:pt idx="3">
                  <c:v>0.19864885008204</c:v>
                </c:pt>
                <c:pt idx="4">
                  <c:v>0.132619555894753</c:v>
                </c:pt>
                <c:pt idx="5">
                  <c:v>0.0885378727259572</c:v>
                </c:pt>
                <c:pt idx="6">
                  <c:v>0.059108589634087</c:v>
                </c:pt>
                <c:pt idx="7">
                  <c:v>0.039461365638917</c:v>
                </c:pt>
                <c:pt idx="8">
                  <c:v>0.0263447222768835</c:v>
                </c:pt>
                <c:pt idx="9">
                  <c:v>0.0175879466057215</c:v>
                </c:pt>
              </c:numCache>
            </c:numRef>
          </c:val>
          <c:smooth val="0"/>
          <c:extLst xmlns:c16r2="http://schemas.microsoft.com/office/drawing/2015/06/chart">
            <c:ext xmlns:c16="http://schemas.microsoft.com/office/drawing/2014/chart" uri="{C3380CC4-5D6E-409C-BE32-E72D297353CC}">
              <c16:uniqueId val="{00000001-81C4-6B44-A203-C63CAA3D0A94}"/>
            </c:ext>
          </c:extLst>
        </c:ser>
        <c:ser>
          <c:idx val="2"/>
          <c:order val="2"/>
          <c:tx>
            <c:strRef>
              <c:f>Sheet2!$C$16</c:f>
              <c:strCache>
                <c:ptCount val="1"/>
                <c:pt idx="0">
                  <c:v>3%</c:v>
                </c:pt>
              </c:strCache>
            </c:strRef>
          </c:tx>
          <c:spPr>
            <a:ln w="28575" cap="rnd">
              <a:solidFill>
                <a:srgbClr val="C00000"/>
              </a:solidFill>
              <a:round/>
            </a:ln>
            <a:effectLst/>
          </c:spPr>
          <c:marker>
            <c:symbol val="triangle"/>
            <c:size val="8"/>
            <c:spPr>
              <a:solidFill>
                <a:srgbClr val="C00000"/>
              </a:solidFill>
              <a:ln w="9525">
                <a:solidFill>
                  <a:srgbClr val="C00000"/>
                </a:solidFill>
              </a:ln>
              <a:effectLst/>
            </c:spPr>
          </c:marker>
          <c:cat>
            <c:numRef>
              <c:f>Sheet2!$B$2:$B$11</c:f>
              <c:numCache>
                <c:formatCode>General</c:formatCode>
                <c:ptCount val="10"/>
                <c:pt idx="0">
                  <c:v>20.0</c:v>
                </c:pt>
                <c:pt idx="1">
                  <c:v>40.0</c:v>
                </c:pt>
                <c:pt idx="2">
                  <c:v>60.0</c:v>
                </c:pt>
                <c:pt idx="3">
                  <c:v>80.0</c:v>
                </c:pt>
                <c:pt idx="4">
                  <c:v>100.0</c:v>
                </c:pt>
                <c:pt idx="5">
                  <c:v>120.0</c:v>
                </c:pt>
                <c:pt idx="6">
                  <c:v>140.0</c:v>
                </c:pt>
                <c:pt idx="7">
                  <c:v>160.0</c:v>
                </c:pt>
                <c:pt idx="8">
                  <c:v>180.0</c:v>
                </c:pt>
                <c:pt idx="9">
                  <c:v>200.0</c:v>
                </c:pt>
              </c:numCache>
            </c:numRef>
          </c:cat>
          <c:val>
            <c:numRef>
              <c:f>Sheet2!$E$2:$E$11</c:f>
              <c:numCache>
                <c:formatCode>General</c:formatCode>
                <c:ptCount val="10"/>
                <c:pt idx="0">
                  <c:v>0.543794342926747</c:v>
                </c:pt>
                <c:pt idx="1">
                  <c:v>0.295712287399133</c:v>
                </c:pt>
                <c:pt idx="2">
                  <c:v>0.160806669021577</c:v>
                </c:pt>
                <c:pt idx="3">
                  <c:v>0.0874457569188272</c:v>
                </c:pt>
                <c:pt idx="4">
                  <c:v>0.0475525079254057</c:v>
                </c:pt>
                <c:pt idx="5">
                  <c:v>0.0258587848018149</c:v>
                </c:pt>
                <c:pt idx="6">
                  <c:v>0.0140618608901871</c:v>
                </c:pt>
                <c:pt idx="7">
                  <c:v>0.00764676040310662</c:v>
                </c:pt>
                <c:pt idx="8">
                  <c:v>0.00415826504892563</c:v>
                </c:pt>
                <c:pt idx="9">
                  <c:v>0.00226124100999577</c:v>
                </c:pt>
              </c:numCache>
            </c:numRef>
          </c:val>
          <c:smooth val="0"/>
          <c:extLst xmlns:c16r2="http://schemas.microsoft.com/office/drawing/2015/06/chart">
            <c:ext xmlns:c16="http://schemas.microsoft.com/office/drawing/2014/chart" uri="{C3380CC4-5D6E-409C-BE32-E72D297353CC}">
              <c16:uniqueId val="{00000002-81C4-6B44-A203-C63CAA3D0A94}"/>
            </c:ext>
          </c:extLst>
        </c:ser>
        <c:dLbls>
          <c:showLegendKey val="0"/>
          <c:showVal val="0"/>
          <c:showCatName val="0"/>
          <c:showSerName val="0"/>
          <c:showPercent val="0"/>
          <c:showBubbleSize val="0"/>
        </c:dLbls>
        <c:marker val="1"/>
        <c:smooth val="0"/>
        <c:axId val="2126014416"/>
        <c:axId val="2126020704"/>
      </c:lineChart>
      <c:catAx>
        <c:axId val="21260144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lumMod val="95000"/>
                        <a:lumOff val="5000"/>
                      </a:schemeClr>
                    </a:solidFill>
                  </a:rPr>
                  <a:t>Number</a:t>
                </a:r>
                <a:r>
                  <a:rPr lang="en-US" sz="1600" baseline="0">
                    <a:solidFill>
                      <a:schemeClr val="tx1">
                        <a:lumMod val="95000"/>
                        <a:lumOff val="5000"/>
                      </a:schemeClr>
                    </a:solidFill>
                  </a:rPr>
                  <a:t> of CNOT Operations</a:t>
                </a:r>
                <a:endParaRPr lang="en-US" sz="1600">
                  <a:solidFill>
                    <a:schemeClr val="tx1">
                      <a:lumMod val="95000"/>
                      <a:lumOff val="5000"/>
                    </a:schemeClr>
                  </a:solidFill>
                </a:endParaRPr>
              </a:p>
            </c:rich>
          </c:tx>
          <c:layout>
            <c:manualLayout>
              <c:xMode val="edge"/>
              <c:yMode val="edge"/>
              <c:x val="0.286941160413298"/>
              <c:y val="0.88877045591411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2126020704"/>
        <c:crosses val="autoZero"/>
        <c:auto val="1"/>
        <c:lblAlgn val="ctr"/>
        <c:lblOffset val="100"/>
        <c:noMultiLvlLbl val="0"/>
      </c:catAx>
      <c:valAx>
        <c:axId val="2126020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chemeClr val="tx1">
                        <a:lumMod val="95000"/>
                        <a:lumOff val="5000"/>
                      </a:schemeClr>
                    </a:solidFill>
                  </a:rPr>
                  <a:t>Prob. of error-free</a:t>
                </a:r>
                <a:r>
                  <a:rPr lang="en-US" sz="1600" baseline="0">
                    <a:solidFill>
                      <a:schemeClr val="tx1">
                        <a:lumMod val="95000"/>
                        <a:lumOff val="5000"/>
                      </a:schemeClr>
                    </a:solidFill>
                  </a:rPr>
                  <a:t> compute</a:t>
                </a:r>
                <a:endParaRPr lang="en-US" sz="1600">
                  <a:solidFill>
                    <a:schemeClr val="tx1">
                      <a:lumMod val="95000"/>
                      <a:lumOff val="5000"/>
                    </a:schemeClr>
                  </a:solidFill>
                </a:endParaRPr>
              </a:p>
            </c:rich>
          </c:tx>
          <c:layout>
            <c:manualLayout>
              <c:xMode val="edge"/>
              <c:yMode val="edge"/>
              <c:x val="0.0110824483311009"/>
              <c:y val="0.034469583070785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2126014416"/>
        <c:crosses val="autoZero"/>
        <c:crossBetween val="between"/>
      </c:valAx>
      <c:spPr>
        <a:noFill/>
        <a:ln>
          <a:noFill/>
        </a:ln>
        <a:effectLst/>
      </c:spPr>
    </c:plotArea>
    <c:legend>
      <c:legendPos val="b"/>
      <c:layout>
        <c:manualLayout>
          <c:xMode val="edge"/>
          <c:yMode val="edge"/>
          <c:x val="0.378251223967734"/>
          <c:y val="0.174901572478216"/>
          <c:w val="0.368738151144222"/>
          <c:h val="0.10270489746747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4346216100823"/>
          <c:y val="0.0630133462453645"/>
          <c:w val="0.818126351334312"/>
          <c:h val="0.690893067098632"/>
        </c:manualLayout>
      </c:layout>
      <c:lineChart>
        <c:grouping val="standard"/>
        <c:varyColors val="0"/>
        <c:ser>
          <c:idx val="1"/>
          <c:order val="0"/>
          <c:tx>
            <c:v>Number of Qubits</c:v>
          </c:tx>
          <c:spPr>
            <a:ln w="28575" cap="rnd">
              <a:solidFill>
                <a:schemeClr val="accent1">
                  <a:lumMod val="50000"/>
                </a:schemeClr>
              </a:solidFill>
              <a:round/>
            </a:ln>
            <a:effectLst/>
          </c:spPr>
          <c:marker>
            <c:symbol val="square"/>
            <c:size val="10"/>
            <c:spPr>
              <a:solidFill>
                <a:schemeClr val="accent1">
                  <a:lumMod val="50000"/>
                </a:schemeClr>
              </a:solidFill>
              <a:ln w="9525">
                <a:solidFill>
                  <a:schemeClr val="accent1">
                    <a:lumMod val="50000"/>
                  </a:schemeClr>
                </a:solidFill>
              </a:ln>
              <a:effectLst/>
            </c:spPr>
          </c:marker>
          <c:cat>
            <c:strRef>
              <c:f>Sheet5!$B$11:$B$14</c:f>
              <c:strCache>
                <c:ptCount val="4"/>
                <c:pt idx="0">
                  <c:v>IBM Q5</c:v>
                </c:pt>
                <c:pt idx="1">
                  <c:v>IBM Q16</c:v>
                </c:pt>
                <c:pt idx="2">
                  <c:v>IBM Q20</c:v>
                </c:pt>
                <c:pt idx="3">
                  <c:v>IBM System One</c:v>
                </c:pt>
              </c:strCache>
            </c:strRef>
          </c:cat>
          <c:val>
            <c:numRef>
              <c:f>Sheet5!$A$5:$A$8</c:f>
              <c:numCache>
                <c:formatCode>General</c:formatCode>
                <c:ptCount val="4"/>
                <c:pt idx="0">
                  <c:v>5.0</c:v>
                </c:pt>
                <c:pt idx="1">
                  <c:v>14.0</c:v>
                </c:pt>
                <c:pt idx="2">
                  <c:v>20.0</c:v>
                </c:pt>
                <c:pt idx="3">
                  <c:v>53.0</c:v>
                </c:pt>
              </c:numCache>
            </c:numRef>
          </c:val>
          <c:smooth val="0"/>
          <c:extLst xmlns:c16r2="http://schemas.microsoft.com/office/drawing/2015/06/chart">
            <c:ext xmlns:c16="http://schemas.microsoft.com/office/drawing/2014/chart" uri="{C3380CC4-5D6E-409C-BE32-E72D297353CC}">
              <c16:uniqueId val="{00000000-22EE-C54F-BB87-A163DADEE836}"/>
            </c:ext>
          </c:extLst>
        </c:ser>
        <c:ser>
          <c:idx val="0"/>
          <c:order val="1"/>
          <c:tx>
            <c:v>Avg. Gate Error Rate</c:v>
          </c:tx>
          <c:spPr>
            <a:ln w="28575" cap="rnd">
              <a:solidFill>
                <a:srgbClr val="00B050"/>
              </a:solidFill>
              <a:round/>
            </a:ln>
            <a:effectLst/>
          </c:spPr>
          <c:marker>
            <c:symbol val="circle"/>
            <c:size val="10"/>
            <c:spPr>
              <a:solidFill>
                <a:srgbClr val="00B050"/>
              </a:solidFill>
              <a:ln w="9525">
                <a:solidFill>
                  <a:srgbClr val="00B050"/>
                </a:solidFill>
              </a:ln>
              <a:effectLst/>
            </c:spPr>
          </c:marker>
          <c:cat>
            <c:strRef>
              <c:f>Sheet5!$B$11:$B$14</c:f>
              <c:strCache>
                <c:ptCount val="4"/>
                <c:pt idx="0">
                  <c:v>IBM Q5</c:v>
                </c:pt>
                <c:pt idx="1">
                  <c:v>IBM Q16</c:v>
                </c:pt>
                <c:pt idx="2">
                  <c:v>IBM Q20</c:v>
                </c:pt>
                <c:pt idx="3">
                  <c:v>IBM System One</c:v>
                </c:pt>
              </c:strCache>
            </c:strRef>
          </c:cat>
          <c:val>
            <c:numRef>
              <c:f>Sheet5!$B$5:$B$8</c:f>
              <c:numCache>
                <c:formatCode>General</c:formatCode>
                <c:ptCount val="4"/>
                <c:pt idx="0">
                  <c:v>4.5</c:v>
                </c:pt>
                <c:pt idx="1">
                  <c:v>6.0</c:v>
                </c:pt>
                <c:pt idx="2">
                  <c:v>3.0</c:v>
                </c:pt>
                <c:pt idx="3">
                  <c:v>1.7</c:v>
                </c:pt>
              </c:numCache>
            </c:numRef>
          </c:val>
          <c:smooth val="0"/>
          <c:extLst xmlns:c16r2="http://schemas.microsoft.com/office/drawing/2015/06/chart">
            <c:ext xmlns:c16="http://schemas.microsoft.com/office/drawing/2014/chart" uri="{C3380CC4-5D6E-409C-BE32-E72D297353CC}">
              <c16:uniqueId val="{00000001-22EE-C54F-BB87-A163DADEE836}"/>
            </c:ext>
          </c:extLst>
        </c:ser>
        <c:dLbls>
          <c:showLegendKey val="0"/>
          <c:showVal val="0"/>
          <c:showCatName val="0"/>
          <c:showSerName val="0"/>
          <c:showPercent val="0"/>
          <c:showBubbleSize val="0"/>
        </c:dLbls>
        <c:marker val="1"/>
        <c:smooth val="0"/>
        <c:axId val="2116631808"/>
        <c:axId val="2117043680"/>
      </c:lineChart>
      <c:catAx>
        <c:axId val="2116631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300" b="0" i="1" u="none" strike="noStrike" kern="1200" baseline="0">
                <a:solidFill>
                  <a:srgbClr val="000000"/>
                </a:solidFill>
                <a:latin typeface="+mn-lt"/>
                <a:ea typeface="+mn-ea"/>
                <a:cs typeface="+mn-cs"/>
              </a:defRPr>
            </a:pPr>
            <a:endParaRPr lang="en-US"/>
          </a:p>
        </c:txPr>
        <c:crossAx val="2117043680"/>
        <c:crosses val="autoZero"/>
        <c:auto val="1"/>
        <c:lblAlgn val="ctr"/>
        <c:lblOffset val="100"/>
        <c:noMultiLvlLbl val="0"/>
      </c:catAx>
      <c:valAx>
        <c:axId val="2117043680"/>
        <c:scaling>
          <c:orientation val="minMax"/>
        </c:scaling>
        <c:delete val="0"/>
        <c:axPos val="l"/>
        <c:title>
          <c:tx>
            <c:rich>
              <a:bodyPr rot="-5400000" spcFirstLastPara="1" vertOverflow="ellipsis" vert="horz" wrap="square" anchor="ctr" anchorCtr="1"/>
              <a:lstStyle/>
              <a:p>
                <a:pPr>
                  <a:defRPr sz="2300" b="0" i="0" u="none" strike="noStrike" kern="1200" baseline="0">
                    <a:solidFill>
                      <a:srgbClr val="000000"/>
                    </a:solidFill>
                    <a:latin typeface="+mn-lt"/>
                    <a:ea typeface="+mn-ea"/>
                    <a:cs typeface="+mn-cs"/>
                  </a:defRPr>
                </a:pPr>
                <a:r>
                  <a:rPr lang="en-US" sz="2300" dirty="0">
                    <a:solidFill>
                      <a:srgbClr val="000000"/>
                    </a:solidFill>
                  </a:rPr>
                  <a:t>Num.</a:t>
                </a:r>
                <a:r>
                  <a:rPr lang="en-US" sz="2300" baseline="0" dirty="0">
                    <a:solidFill>
                      <a:srgbClr val="000000"/>
                    </a:solidFill>
                  </a:rPr>
                  <a:t> of Qubits and </a:t>
                </a:r>
                <a:r>
                  <a:rPr lang="en-US" sz="2300" dirty="0">
                    <a:solidFill>
                      <a:srgbClr val="000000"/>
                    </a:solidFill>
                  </a:rPr>
                  <a:t>Avg. Gate Error Rate (%)</a:t>
                </a:r>
              </a:p>
            </c:rich>
          </c:tx>
          <c:layout>
            <c:manualLayout>
              <c:xMode val="edge"/>
              <c:yMode val="edge"/>
              <c:x val="0.0"/>
              <c:y val="0.0117382014536417"/>
            </c:manualLayout>
          </c:layout>
          <c:overlay val="0"/>
          <c:spPr>
            <a:noFill/>
            <a:ln>
              <a:noFill/>
            </a:ln>
            <a:effectLst/>
          </c:spPr>
          <c:txPr>
            <a:bodyPr rot="-5400000" spcFirstLastPara="1" vertOverflow="ellipsis" vert="horz" wrap="square" anchor="ctr" anchorCtr="1"/>
            <a:lstStyle/>
            <a:p>
              <a:pPr>
                <a:defRPr sz="23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00000"/>
                </a:solidFill>
                <a:latin typeface="+mn-lt"/>
                <a:ea typeface="+mn-ea"/>
                <a:cs typeface="+mn-cs"/>
              </a:defRPr>
            </a:pPr>
            <a:endParaRPr lang="en-US"/>
          </a:p>
        </c:txPr>
        <c:crossAx val="2116631808"/>
        <c:crosses val="autoZero"/>
        <c:crossBetween val="between"/>
      </c:valAx>
      <c:spPr>
        <a:noFill/>
        <a:ln>
          <a:noFill/>
        </a:ln>
        <a:effectLst/>
      </c:spPr>
    </c:plotArea>
    <c:legend>
      <c:legendPos val="b"/>
      <c:layout>
        <c:manualLayout>
          <c:xMode val="edge"/>
          <c:yMode val="edge"/>
          <c:x val="0.1239183209096"/>
          <c:y val="0.0157934944011176"/>
          <c:w val="0.848222570276951"/>
          <c:h val="0.139679571303587"/>
        </c:manualLayout>
      </c:layout>
      <c:overlay val="0"/>
      <c:spPr>
        <a:noFill/>
        <a:ln>
          <a:noFill/>
        </a:ln>
        <a:effectLst/>
      </c:spPr>
      <c:txPr>
        <a:bodyPr rot="0" spcFirstLastPara="1" vertOverflow="ellipsis" vert="horz" wrap="square" anchor="ctr" anchorCtr="1"/>
        <a:lstStyle/>
        <a:p>
          <a:pPr>
            <a:defRPr sz="2300" b="0" i="0" u="none" strike="noStrike" kern="1200" baseline="0">
              <a:solidFill>
                <a:srgbClr val="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cked"/>
        <c:varyColors val="0"/>
        <c:ser>
          <c:idx val="0"/>
          <c:order val="0"/>
          <c:tx>
            <c:v>Day 1</c:v>
          </c:tx>
          <c:spPr>
            <a:ln w="28575" cap="rnd">
              <a:solidFill>
                <a:srgbClr val="0072C6">
                  <a:lumMod val="50000"/>
                </a:srgbClr>
              </a:solidFill>
              <a:round/>
            </a:ln>
            <a:effectLst/>
          </c:spPr>
          <c:marker>
            <c:symbol val="diamond"/>
            <c:size val="10"/>
            <c:spPr>
              <a:solidFill>
                <a:srgbClr val="002060"/>
              </a:solidFill>
              <a:ln w="9525">
                <a:solidFill>
                  <a:srgbClr val="002060"/>
                </a:solidFill>
              </a:ln>
              <a:effectLst/>
            </c:spPr>
          </c:marker>
          <c:cat>
            <c:strRef>
              <c:f>Sheet3!$G$4:$G$16</c:f>
              <c:strCache>
                <c:ptCount val="13"/>
                <c:pt idx="0">
                  <c:v>8:00 AM</c:v>
                </c:pt>
                <c:pt idx="4">
                  <c:v>12 noon</c:v>
                </c:pt>
                <c:pt idx="8">
                  <c:v>4:00 PM</c:v>
                </c:pt>
                <c:pt idx="12">
                  <c:v>8:00 PM</c:v>
                </c:pt>
              </c:strCache>
            </c:strRef>
          </c:cat>
          <c:val>
            <c:numRef>
              <c:f>Sheet3!$B$1:$B$13</c:f>
              <c:numCache>
                <c:formatCode>General</c:formatCode>
                <c:ptCount val="13"/>
                <c:pt idx="0">
                  <c:v>5.0</c:v>
                </c:pt>
                <c:pt idx="1">
                  <c:v>1.0</c:v>
                </c:pt>
                <c:pt idx="2">
                  <c:v>5.0</c:v>
                </c:pt>
                <c:pt idx="3">
                  <c:v>17.0</c:v>
                </c:pt>
                <c:pt idx="4">
                  <c:v>17.0</c:v>
                </c:pt>
                <c:pt idx="5">
                  <c:v>9.0</c:v>
                </c:pt>
                <c:pt idx="6">
                  <c:v>7.0</c:v>
                </c:pt>
                <c:pt idx="7">
                  <c:v>0.0</c:v>
                </c:pt>
                <c:pt idx="8">
                  <c:v>0.0</c:v>
                </c:pt>
                <c:pt idx="9">
                  <c:v>53.0</c:v>
                </c:pt>
                <c:pt idx="10">
                  <c:v>37.0</c:v>
                </c:pt>
                <c:pt idx="11">
                  <c:v>10.0</c:v>
                </c:pt>
                <c:pt idx="12">
                  <c:v>3.0</c:v>
                </c:pt>
              </c:numCache>
            </c:numRef>
          </c:val>
          <c:smooth val="0"/>
          <c:extLst xmlns:c16r2="http://schemas.microsoft.com/office/drawing/2015/06/chart">
            <c:ext xmlns:c16="http://schemas.microsoft.com/office/drawing/2014/chart" uri="{C3380CC4-5D6E-409C-BE32-E72D297353CC}">
              <c16:uniqueId val="{00000000-75F7-8A4A-9F7C-0B585F70B221}"/>
            </c:ext>
          </c:extLst>
        </c:ser>
        <c:ser>
          <c:idx val="1"/>
          <c:order val="1"/>
          <c:tx>
            <c:v>Day 2</c:v>
          </c:tx>
          <c:spPr>
            <a:ln w="28575" cap="rnd">
              <a:solidFill>
                <a:schemeClr val="accent2"/>
              </a:solidFill>
              <a:round/>
            </a:ln>
            <a:effectLst/>
          </c:spPr>
          <c:marker>
            <c:symbol val="square"/>
            <c:size val="10"/>
            <c:spPr>
              <a:solidFill>
                <a:srgbClr val="C00000"/>
              </a:solidFill>
              <a:ln w="9525">
                <a:solidFill>
                  <a:srgbClr val="C00000"/>
                </a:solidFill>
              </a:ln>
              <a:effectLst/>
            </c:spPr>
          </c:marker>
          <c:cat>
            <c:strRef>
              <c:f>Sheet3!$G$4:$G$16</c:f>
              <c:strCache>
                <c:ptCount val="13"/>
                <c:pt idx="0">
                  <c:v>8:00 AM</c:v>
                </c:pt>
                <c:pt idx="4">
                  <c:v>12 noon</c:v>
                </c:pt>
                <c:pt idx="8">
                  <c:v>4:00 PM</c:v>
                </c:pt>
                <c:pt idx="12">
                  <c:v>8:00 PM</c:v>
                </c:pt>
              </c:strCache>
            </c:strRef>
          </c:cat>
          <c:val>
            <c:numRef>
              <c:f>Sheet3!$C$1:$C$13</c:f>
              <c:numCache>
                <c:formatCode>General</c:formatCode>
                <c:ptCount val="13"/>
                <c:pt idx="0">
                  <c:v>0.0</c:v>
                </c:pt>
                <c:pt idx="1">
                  <c:v>1.0</c:v>
                </c:pt>
                <c:pt idx="2">
                  <c:v>50.0</c:v>
                </c:pt>
                <c:pt idx="3">
                  <c:v>48.0</c:v>
                </c:pt>
                <c:pt idx="4">
                  <c:v>63.0</c:v>
                </c:pt>
                <c:pt idx="5">
                  <c:v>8.0</c:v>
                </c:pt>
                <c:pt idx="6">
                  <c:v>0.0</c:v>
                </c:pt>
                <c:pt idx="7">
                  <c:v>0.0</c:v>
                </c:pt>
                <c:pt idx="8">
                  <c:v>5.0</c:v>
                </c:pt>
                <c:pt idx="9">
                  <c:v>3.0</c:v>
                </c:pt>
                <c:pt idx="10">
                  <c:v>8.0</c:v>
                </c:pt>
                <c:pt idx="11">
                  <c:v>8.0</c:v>
                </c:pt>
                <c:pt idx="12">
                  <c:v>12.0</c:v>
                </c:pt>
              </c:numCache>
            </c:numRef>
          </c:val>
          <c:smooth val="0"/>
          <c:extLst xmlns:c16r2="http://schemas.microsoft.com/office/drawing/2015/06/chart">
            <c:ext xmlns:c16="http://schemas.microsoft.com/office/drawing/2014/chart" uri="{C3380CC4-5D6E-409C-BE32-E72D297353CC}">
              <c16:uniqueId val="{00000001-75F7-8A4A-9F7C-0B585F70B221}"/>
            </c:ext>
          </c:extLst>
        </c:ser>
        <c:dLbls>
          <c:showLegendKey val="0"/>
          <c:showVal val="0"/>
          <c:showCatName val="0"/>
          <c:showSerName val="0"/>
          <c:showPercent val="0"/>
          <c:showBubbleSize val="0"/>
        </c:dLbls>
        <c:marker val="1"/>
        <c:smooth val="0"/>
        <c:axId val="2116249312"/>
        <c:axId val="2116401088"/>
      </c:lineChart>
      <c:catAx>
        <c:axId val="211624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crossAx val="2116401088"/>
        <c:crosses val="autoZero"/>
        <c:auto val="1"/>
        <c:lblAlgn val="ctr"/>
        <c:lblOffset val="100"/>
        <c:noMultiLvlLbl val="0"/>
      </c:catAx>
      <c:valAx>
        <c:axId val="2116401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solidFill>
                      <a:schemeClr val="tx1">
                        <a:lumMod val="50000"/>
                      </a:schemeClr>
                    </a:solidFill>
                  </a:rPr>
                  <a:t>Pending Requests</a:t>
                </a:r>
              </a:p>
            </c:rich>
          </c:tx>
          <c:layout>
            <c:manualLayout>
              <c:xMode val="edge"/>
              <c:yMode val="edge"/>
              <c:x val="0.0179093376546745"/>
              <c:y val="0.023108993989836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crossAx val="2116249312"/>
        <c:crosses val="autoZero"/>
        <c:crossBetween val="between"/>
      </c:valAx>
      <c:spPr>
        <a:noFill/>
        <a:ln>
          <a:noFill/>
        </a:ln>
        <a:effectLst/>
      </c:spPr>
    </c:plotArea>
    <c:legend>
      <c:legendPos val="b"/>
      <c:layout>
        <c:manualLayout>
          <c:xMode val="edge"/>
          <c:yMode val="edge"/>
          <c:x val="0.494159440506228"/>
          <c:y val="0.0462082408941113"/>
          <c:w val="0.388015640187878"/>
          <c:h val="0.11615914918621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602450676811"/>
          <c:y val="0.0331105414148813"/>
          <c:w val="0.857948111120941"/>
          <c:h val="0.672884087163523"/>
        </c:manualLayout>
      </c:layout>
      <c:barChart>
        <c:barDir val="col"/>
        <c:grouping val="clustered"/>
        <c:varyColors val="0"/>
        <c:ser>
          <c:idx val="0"/>
          <c:order val="0"/>
          <c:spPr>
            <a:solidFill>
              <a:schemeClr val="accent1">
                <a:lumMod val="75000"/>
              </a:schemeClr>
            </a:solidFill>
            <a:ln>
              <a:solidFill>
                <a:schemeClr val="tx1"/>
              </a:solidFill>
            </a:ln>
            <a:effectLst/>
          </c:spPr>
          <c:invertIfNegative val="0"/>
          <c:cat>
            <c:strRef>
              <c:f>Sheet4!$F$19:$F$24</c:f>
              <c:strCache>
                <c:ptCount val="6"/>
                <c:pt idx="0">
                  <c:v>bv3-pere3</c:v>
                </c:pt>
                <c:pt idx="1">
                  <c:v>bv3-toff3</c:v>
                </c:pt>
                <c:pt idx="2">
                  <c:v>bv3-fredkin3</c:v>
                </c:pt>
                <c:pt idx="3">
                  <c:v>bv3-bv3</c:v>
                </c:pt>
                <c:pt idx="4">
                  <c:v>bv4-bv3</c:v>
                </c:pt>
                <c:pt idx="5">
                  <c:v>Mean       </c:v>
                </c:pt>
              </c:strCache>
            </c:strRef>
          </c:cat>
          <c:val>
            <c:numRef>
              <c:f>Sheet4!$F$1:$F$6</c:f>
              <c:numCache>
                <c:formatCode>General</c:formatCode>
                <c:ptCount val="6"/>
                <c:pt idx="0">
                  <c:v>0.886479591836734</c:v>
                </c:pt>
                <c:pt idx="1">
                  <c:v>0.95974025974026</c:v>
                </c:pt>
                <c:pt idx="2">
                  <c:v>0.771501925545571</c:v>
                </c:pt>
                <c:pt idx="3">
                  <c:v>0.914758269720102</c:v>
                </c:pt>
                <c:pt idx="4">
                  <c:v>0.828451882845188</c:v>
                </c:pt>
                <c:pt idx="5">
                  <c:v>0.896116663935769</c:v>
                </c:pt>
              </c:numCache>
            </c:numRef>
          </c:val>
          <c:extLst xmlns:c16r2="http://schemas.microsoft.com/office/drawing/2015/06/chart">
            <c:ext xmlns:c16="http://schemas.microsoft.com/office/drawing/2014/chart" uri="{C3380CC4-5D6E-409C-BE32-E72D297353CC}">
              <c16:uniqueId val="{00000000-C9E8-CA4B-AFE8-3F4A514C02B9}"/>
            </c:ext>
          </c:extLst>
        </c:ser>
        <c:ser>
          <c:idx val="1"/>
          <c:order val="1"/>
          <c:spPr>
            <a:solidFill>
              <a:schemeClr val="accent5">
                <a:tint val="77000"/>
              </a:schemeClr>
            </a:solidFill>
            <a:ln>
              <a:solidFill>
                <a:schemeClr val="tx1"/>
              </a:solidFill>
            </a:ln>
            <a:effectLst/>
          </c:spPr>
          <c:invertIfNegative val="0"/>
          <c:cat>
            <c:strRef>
              <c:f>Sheet4!$F$19:$F$24</c:f>
              <c:strCache>
                <c:ptCount val="6"/>
                <c:pt idx="0">
                  <c:v>bv3-pere3</c:v>
                </c:pt>
                <c:pt idx="1">
                  <c:v>bv3-toff3</c:v>
                </c:pt>
                <c:pt idx="2">
                  <c:v>bv3-fredkin3</c:v>
                </c:pt>
                <c:pt idx="3">
                  <c:v>bv3-bv3</c:v>
                </c:pt>
                <c:pt idx="4">
                  <c:v>bv4-bv3</c:v>
                </c:pt>
                <c:pt idx="5">
                  <c:v>Mean       </c:v>
                </c:pt>
              </c:strCache>
            </c:strRef>
          </c:cat>
          <c:val>
            <c:numRef>
              <c:f>Sheet4!$G$1:$G$6</c:f>
              <c:numCache>
                <c:formatCode>General</c:formatCode>
                <c:ptCount val="6"/>
                <c:pt idx="0">
                  <c:v>0.82367758186398</c:v>
                </c:pt>
                <c:pt idx="1">
                  <c:v>0.768844221105528</c:v>
                </c:pt>
                <c:pt idx="2">
                  <c:v>1.077319587628866</c:v>
                </c:pt>
                <c:pt idx="3">
                  <c:v>0.938618925831202</c:v>
                </c:pt>
                <c:pt idx="4">
                  <c:v>0.938461538461539</c:v>
                </c:pt>
              </c:numCache>
            </c:numRef>
          </c:val>
          <c:extLst xmlns:c16r2="http://schemas.microsoft.com/office/drawing/2015/06/chart">
            <c:ext xmlns:c16="http://schemas.microsoft.com/office/drawing/2014/chart" uri="{C3380CC4-5D6E-409C-BE32-E72D297353CC}">
              <c16:uniqueId val="{00000001-C9E8-CA4B-AFE8-3F4A514C02B9}"/>
            </c:ext>
          </c:extLst>
        </c:ser>
        <c:dLbls>
          <c:showLegendKey val="0"/>
          <c:showVal val="0"/>
          <c:showCatName val="0"/>
          <c:showSerName val="0"/>
          <c:showPercent val="0"/>
          <c:showBubbleSize val="0"/>
        </c:dLbls>
        <c:gapWidth val="219"/>
        <c:overlap val="-27"/>
        <c:axId val="-2137891280"/>
        <c:axId val="-2137902672"/>
      </c:barChart>
      <c:catAx>
        <c:axId val="-21378912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solidFill>
                      <a:schemeClr val="tx1"/>
                    </a:solidFill>
                  </a:rPr>
                  <a:t>Workload Mix</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37902672"/>
        <c:crosses val="autoZero"/>
        <c:auto val="1"/>
        <c:lblAlgn val="ctr"/>
        <c:lblOffset val="100"/>
        <c:noMultiLvlLbl val="0"/>
      </c:catAx>
      <c:valAx>
        <c:axId val="-2137902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Relative Probability of </a:t>
                </a:r>
              </a:p>
              <a:p>
                <a:pPr>
                  <a:defRPr sz="1800">
                    <a:solidFill>
                      <a:schemeClr val="tx1"/>
                    </a:solidFill>
                  </a:defRPr>
                </a:pPr>
                <a:r>
                  <a:rPr lang="en-US" sz="1800">
                    <a:solidFill>
                      <a:schemeClr val="tx1"/>
                    </a:solidFill>
                  </a:rPr>
                  <a:t>Successful Trial</a:t>
                </a:r>
                <a:r>
                  <a:rPr lang="en-US" sz="1800" baseline="0">
                    <a:solidFill>
                      <a:schemeClr val="tx1"/>
                    </a:solidFill>
                  </a:rPr>
                  <a:t> (PST)</a:t>
                </a:r>
                <a:endParaRPr lang="en-US" sz="1800">
                  <a:solidFill>
                    <a:schemeClr val="tx1"/>
                  </a:solidFill>
                </a:endParaRP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378912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602450676811"/>
          <c:y val="0.0331105414148813"/>
          <c:w val="0.857948111120941"/>
          <c:h val="0.672884087163523"/>
        </c:manualLayout>
      </c:layout>
      <c:barChart>
        <c:barDir val="col"/>
        <c:grouping val="clustered"/>
        <c:varyColors val="0"/>
        <c:ser>
          <c:idx val="0"/>
          <c:order val="0"/>
          <c:spPr>
            <a:solidFill>
              <a:schemeClr val="accent1">
                <a:lumMod val="75000"/>
              </a:schemeClr>
            </a:solidFill>
            <a:ln>
              <a:solidFill>
                <a:schemeClr val="tx1"/>
              </a:solidFill>
            </a:ln>
            <a:effectLst/>
          </c:spPr>
          <c:invertIfNegative val="0"/>
          <c:cat>
            <c:strRef>
              <c:f>Sheet4!$F$19:$F$24</c:f>
              <c:strCache>
                <c:ptCount val="6"/>
                <c:pt idx="0">
                  <c:v>bv3-pere3</c:v>
                </c:pt>
                <c:pt idx="1">
                  <c:v>bv3-toff3</c:v>
                </c:pt>
                <c:pt idx="2">
                  <c:v>bv3-fredkin3</c:v>
                </c:pt>
                <c:pt idx="3">
                  <c:v>bv3-bv3</c:v>
                </c:pt>
                <c:pt idx="4">
                  <c:v>bv4-bv3</c:v>
                </c:pt>
                <c:pt idx="5">
                  <c:v>Mean       </c:v>
                </c:pt>
              </c:strCache>
            </c:strRef>
          </c:cat>
          <c:val>
            <c:numRef>
              <c:f>Sheet4!$F$1:$F$6</c:f>
              <c:numCache>
                <c:formatCode>General</c:formatCode>
                <c:ptCount val="6"/>
                <c:pt idx="0">
                  <c:v>0.886479591836734</c:v>
                </c:pt>
                <c:pt idx="1">
                  <c:v>0.95974025974026</c:v>
                </c:pt>
                <c:pt idx="2">
                  <c:v>0.771501925545571</c:v>
                </c:pt>
                <c:pt idx="3">
                  <c:v>0.914758269720102</c:v>
                </c:pt>
                <c:pt idx="4">
                  <c:v>0.828451882845188</c:v>
                </c:pt>
                <c:pt idx="5">
                  <c:v>0.896116663935769</c:v>
                </c:pt>
              </c:numCache>
            </c:numRef>
          </c:val>
          <c:extLst xmlns:c16r2="http://schemas.microsoft.com/office/drawing/2015/06/chart">
            <c:ext xmlns:c16="http://schemas.microsoft.com/office/drawing/2014/chart" uri="{C3380CC4-5D6E-409C-BE32-E72D297353CC}">
              <c16:uniqueId val="{00000000-C9E8-CA4B-AFE8-3F4A514C02B9}"/>
            </c:ext>
          </c:extLst>
        </c:ser>
        <c:ser>
          <c:idx val="1"/>
          <c:order val="1"/>
          <c:spPr>
            <a:solidFill>
              <a:schemeClr val="accent5">
                <a:tint val="77000"/>
              </a:schemeClr>
            </a:solidFill>
            <a:ln>
              <a:solidFill>
                <a:schemeClr val="tx1"/>
              </a:solidFill>
            </a:ln>
            <a:effectLst/>
          </c:spPr>
          <c:invertIfNegative val="0"/>
          <c:cat>
            <c:strRef>
              <c:f>Sheet4!$F$19:$F$24</c:f>
              <c:strCache>
                <c:ptCount val="6"/>
                <c:pt idx="0">
                  <c:v>bv3-pere3</c:v>
                </c:pt>
                <c:pt idx="1">
                  <c:v>bv3-toff3</c:v>
                </c:pt>
                <c:pt idx="2">
                  <c:v>bv3-fredkin3</c:v>
                </c:pt>
                <c:pt idx="3">
                  <c:v>bv3-bv3</c:v>
                </c:pt>
                <c:pt idx="4">
                  <c:v>bv4-bv3</c:v>
                </c:pt>
                <c:pt idx="5">
                  <c:v>Mean       </c:v>
                </c:pt>
              </c:strCache>
            </c:strRef>
          </c:cat>
          <c:val>
            <c:numRef>
              <c:f>Sheet4!$G$1:$G$6</c:f>
              <c:numCache>
                <c:formatCode>General</c:formatCode>
                <c:ptCount val="6"/>
                <c:pt idx="0">
                  <c:v>0.82367758186398</c:v>
                </c:pt>
                <c:pt idx="1">
                  <c:v>0.768844221105528</c:v>
                </c:pt>
                <c:pt idx="2">
                  <c:v>1.077319587628866</c:v>
                </c:pt>
                <c:pt idx="3">
                  <c:v>0.938618925831202</c:v>
                </c:pt>
                <c:pt idx="4">
                  <c:v>0.938461538461539</c:v>
                </c:pt>
              </c:numCache>
            </c:numRef>
          </c:val>
          <c:extLst xmlns:c16r2="http://schemas.microsoft.com/office/drawing/2015/06/chart">
            <c:ext xmlns:c16="http://schemas.microsoft.com/office/drawing/2014/chart" uri="{C3380CC4-5D6E-409C-BE32-E72D297353CC}">
              <c16:uniqueId val="{00000001-C9E8-CA4B-AFE8-3F4A514C02B9}"/>
            </c:ext>
          </c:extLst>
        </c:ser>
        <c:dLbls>
          <c:showLegendKey val="0"/>
          <c:showVal val="0"/>
          <c:showCatName val="0"/>
          <c:showSerName val="0"/>
          <c:showPercent val="0"/>
          <c:showBubbleSize val="0"/>
        </c:dLbls>
        <c:gapWidth val="219"/>
        <c:overlap val="-27"/>
        <c:axId val="2111747056"/>
        <c:axId val="2111745440"/>
      </c:barChart>
      <c:catAx>
        <c:axId val="21117470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solidFill>
                      <a:schemeClr val="tx1"/>
                    </a:solidFill>
                  </a:rPr>
                  <a:t>Workload Mix</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11745440"/>
        <c:crosses val="autoZero"/>
        <c:auto val="1"/>
        <c:lblAlgn val="ctr"/>
        <c:lblOffset val="100"/>
        <c:noMultiLvlLbl val="0"/>
      </c:catAx>
      <c:valAx>
        <c:axId val="2111745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Relative Probability of </a:t>
                </a:r>
              </a:p>
              <a:p>
                <a:pPr>
                  <a:defRPr sz="1800">
                    <a:solidFill>
                      <a:schemeClr val="tx1"/>
                    </a:solidFill>
                  </a:defRPr>
                </a:pPr>
                <a:r>
                  <a:rPr lang="en-US" sz="1800">
                    <a:solidFill>
                      <a:schemeClr val="tx1"/>
                    </a:solidFill>
                  </a:rPr>
                  <a:t>Successful Trial</a:t>
                </a:r>
                <a:r>
                  <a:rPr lang="en-US" sz="1800" baseline="0">
                    <a:solidFill>
                      <a:schemeClr val="tx1"/>
                    </a:solidFill>
                  </a:rPr>
                  <a:t> (PST)</a:t>
                </a:r>
                <a:endParaRPr lang="en-US" sz="1800">
                  <a:solidFill>
                    <a:schemeClr val="tx1"/>
                  </a:solidFill>
                </a:endParaRP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117470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spPr>
            <a:solidFill>
              <a:schemeClr val="accent1">
                <a:shade val="76000"/>
              </a:schemeClr>
            </a:solidFill>
            <a:ln>
              <a:noFill/>
            </a:ln>
            <a:effectLst/>
          </c:spPr>
          <c:invertIfNegative val="0"/>
          <c:cat>
            <c:strRef>
              <c:f>Sheet1!$C$11:$C$16</c:f>
              <c:strCache>
                <c:ptCount val="6"/>
                <c:pt idx="0">
                  <c:v>bv3-pere3</c:v>
                </c:pt>
                <c:pt idx="1">
                  <c:v>bv3-toff3</c:v>
                </c:pt>
                <c:pt idx="2">
                  <c:v>bv3-fredkin3</c:v>
                </c:pt>
                <c:pt idx="3">
                  <c:v>bv3-bv3</c:v>
                </c:pt>
                <c:pt idx="4">
                  <c:v>bv4-bv3</c:v>
                </c:pt>
                <c:pt idx="5">
                  <c:v>Mean       </c:v>
                </c:pt>
              </c:strCache>
            </c:strRef>
          </c:cat>
          <c:val>
            <c:numRef>
              <c:f>Sheet1!$F$2:$F$7</c:f>
              <c:numCache>
                <c:formatCode>General</c:formatCode>
                <c:ptCount val="6"/>
                <c:pt idx="0">
                  <c:v>0.923469387755102</c:v>
                </c:pt>
                <c:pt idx="1">
                  <c:v>0.931168831168831</c:v>
                </c:pt>
                <c:pt idx="2">
                  <c:v>0.817715019255456</c:v>
                </c:pt>
                <c:pt idx="3">
                  <c:v>0.94529262086514</c:v>
                </c:pt>
                <c:pt idx="4">
                  <c:v>0.841004184100418</c:v>
                </c:pt>
                <c:pt idx="5">
                  <c:v>0.921677863345896</c:v>
                </c:pt>
              </c:numCache>
            </c:numRef>
          </c:val>
          <c:extLst xmlns:c16r2="http://schemas.microsoft.com/office/drawing/2015/06/chart">
            <c:ext xmlns:c16="http://schemas.microsoft.com/office/drawing/2014/chart" uri="{C3380CC4-5D6E-409C-BE32-E72D297353CC}">
              <c16:uniqueId val="{00000000-40CA-434E-A55E-6515F3A107A3}"/>
            </c:ext>
          </c:extLst>
        </c:ser>
        <c:ser>
          <c:idx val="1"/>
          <c:order val="1"/>
          <c:spPr>
            <a:solidFill>
              <a:schemeClr val="accent1">
                <a:lumMod val="20000"/>
                <a:lumOff val="80000"/>
              </a:schemeClr>
            </a:solidFill>
            <a:ln>
              <a:solidFill>
                <a:srgbClr val="000000"/>
              </a:solidFill>
            </a:ln>
            <a:effectLst/>
          </c:spPr>
          <c:invertIfNegative val="0"/>
          <c:cat>
            <c:strRef>
              <c:f>Sheet1!$C$11:$C$16</c:f>
              <c:strCache>
                <c:ptCount val="6"/>
                <c:pt idx="0">
                  <c:v>bv3-pere3</c:v>
                </c:pt>
                <c:pt idx="1">
                  <c:v>bv3-toff3</c:v>
                </c:pt>
                <c:pt idx="2">
                  <c:v>bv3-fredkin3</c:v>
                </c:pt>
                <c:pt idx="3">
                  <c:v>bv3-bv3</c:v>
                </c:pt>
                <c:pt idx="4">
                  <c:v>bv4-bv3</c:v>
                </c:pt>
                <c:pt idx="5">
                  <c:v>Mean       </c:v>
                </c:pt>
              </c:strCache>
            </c:strRef>
          </c:cat>
          <c:val>
            <c:numRef>
              <c:f>Sheet1!$G$2:$G$7</c:f>
              <c:numCache>
                <c:formatCode>General</c:formatCode>
                <c:ptCount val="6"/>
                <c:pt idx="0">
                  <c:v>0.818639798488665</c:v>
                </c:pt>
                <c:pt idx="1">
                  <c:v>0.934673366834171</c:v>
                </c:pt>
                <c:pt idx="2">
                  <c:v>1.072164948453608</c:v>
                </c:pt>
                <c:pt idx="3">
                  <c:v>0.956521739130435</c:v>
                </c:pt>
                <c:pt idx="4">
                  <c:v>0.951282051282051</c:v>
                </c:pt>
              </c:numCache>
            </c:numRef>
          </c:val>
          <c:extLst xmlns:c16r2="http://schemas.microsoft.com/office/drawing/2015/06/chart">
            <c:ext xmlns:c16="http://schemas.microsoft.com/office/drawing/2014/chart" uri="{C3380CC4-5D6E-409C-BE32-E72D297353CC}">
              <c16:uniqueId val="{00000001-40CA-434E-A55E-6515F3A107A3}"/>
            </c:ext>
          </c:extLst>
        </c:ser>
        <c:dLbls>
          <c:showLegendKey val="0"/>
          <c:showVal val="0"/>
          <c:showCatName val="0"/>
          <c:showSerName val="0"/>
          <c:showPercent val="0"/>
          <c:showBubbleSize val="0"/>
        </c:dLbls>
        <c:gapWidth val="219"/>
        <c:overlap val="-27"/>
        <c:axId val="2127798880"/>
        <c:axId val="2128019088"/>
      </c:barChart>
      <c:catAx>
        <c:axId val="2127798880"/>
        <c:scaling>
          <c:orientation val="minMax"/>
        </c:scaling>
        <c:delete val="0"/>
        <c:axPos val="b"/>
        <c:title>
          <c:tx>
            <c:rich>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n-US" sz="2000">
                    <a:solidFill>
                      <a:srgbClr val="000000"/>
                    </a:solidFill>
                  </a:rPr>
                  <a:t>Workload Mix</a:t>
                </a:r>
              </a:p>
            </c:rich>
          </c:tx>
          <c:layout>
            <c:manualLayout>
              <c:xMode val="edge"/>
              <c:yMode val="edge"/>
              <c:x val="0.470357799136619"/>
              <c:y val="0.837142959193858"/>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2128019088"/>
        <c:crosses val="autoZero"/>
        <c:auto val="1"/>
        <c:lblAlgn val="ctr"/>
        <c:lblOffset val="100"/>
        <c:noMultiLvlLbl val="0"/>
      </c:catAx>
      <c:valAx>
        <c:axId val="2128019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000000"/>
                    </a:solidFill>
                    <a:latin typeface="+mn-lt"/>
                    <a:ea typeface="+mn-ea"/>
                    <a:cs typeface="+mn-cs"/>
                  </a:defRPr>
                </a:pPr>
                <a:r>
                  <a:rPr lang="en-US" sz="2000">
                    <a:solidFill>
                      <a:srgbClr val="000000"/>
                    </a:solidFill>
                  </a:rPr>
                  <a:t>Relative Probability of </a:t>
                </a:r>
              </a:p>
              <a:p>
                <a:pPr>
                  <a:defRPr sz="2000">
                    <a:solidFill>
                      <a:srgbClr val="000000"/>
                    </a:solidFill>
                  </a:defRPr>
                </a:pPr>
                <a:r>
                  <a:rPr lang="en-US" sz="2000">
                    <a:solidFill>
                      <a:srgbClr val="000000"/>
                    </a:solidFill>
                  </a:rPr>
                  <a:t>Successful</a:t>
                </a:r>
                <a:r>
                  <a:rPr lang="en-US" sz="2000" baseline="0">
                    <a:solidFill>
                      <a:srgbClr val="000000"/>
                    </a:solidFill>
                  </a:rPr>
                  <a:t> </a:t>
                </a:r>
                <a:r>
                  <a:rPr lang="en-US" sz="2000">
                    <a:solidFill>
                      <a:srgbClr val="000000"/>
                    </a:solidFill>
                  </a:rPr>
                  <a:t>Trial (PST)</a:t>
                </a:r>
              </a:p>
            </c:rich>
          </c:tx>
          <c:layout>
            <c:manualLayout>
              <c:xMode val="edge"/>
              <c:yMode val="edge"/>
              <c:x val="0.014491615858529"/>
              <c:y val="0.00489634980260046"/>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rgbClr val="000000"/>
                </a:solidFill>
                <a:latin typeface="+mn-lt"/>
                <a:ea typeface="+mn-ea"/>
                <a:cs typeface="+mn-cs"/>
              </a:defRPr>
            </a:pPr>
            <a:endParaRPr lang="en-US"/>
          </a:p>
        </c:txPr>
        <c:crossAx val="21277988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0860" cy="468630"/>
          </a:xfrm>
          <a:prstGeom prst="rect">
            <a:avLst/>
          </a:prstGeom>
        </p:spPr>
        <p:txBody>
          <a:bodyPr vert="horz" lIns="94043" tIns="47021" rIns="94043" bIns="47021" rtlCol="0"/>
          <a:lstStyle>
            <a:lvl1pPr algn="l">
              <a:defRPr sz="1200"/>
            </a:lvl1pPr>
          </a:lstStyle>
          <a:p>
            <a:endParaRPr lang="en-US"/>
          </a:p>
        </p:txBody>
      </p:sp>
      <p:sp>
        <p:nvSpPr>
          <p:cNvPr id="3" name="Date Placeholder 2"/>
          <p:cNvSpPr>
            <a:spLocks noGrp="1"/>
          </p:cNvSpPr>
          <p:nvPr>
            <p:ph type="dt" sz="quarter" idx="1"/>
          </p:nvPr>
        </p:nvSpPr>
        <p:spPr>
          <a:xfrm>
            <a:off x="4014101" y="1"/>
            <a:ext cx="3070860" cy="468630"/>
          </a:xfrm>
          <a:prstGeom prst="rect">
            <a:avLst/>
          </a:prstGeom>
        </p:spPr>
        <p:txBody>
          <a:bodyPr vert="horz" lIns="94043" tIns="47021" rIns="94043" bIns="47021" rtlCol="0"/>
          <a:lstStyle>
            <a:lvl1pPr algn="r">
              <a:defRPr sz="1200"/>
            </a:lvl1pPr>
          </a:lstStyle>
          <a:p>
            <a:fld id="{357B76BC-E8D0-4DC5-8325-042F35861A9A}" type="datetimeFigureOut">
              <a:rPr lang="en-US" smtClean="0"/>
              <a:pPr/>
              <a:t>11/6/19</a:t>
            </a:fld>
            <a:endParaRPr lang="en-US"/>
          </a:p>
        </p:txBody>
      </p:sp>
      <p:sp>
        <p:nvSpPr>
          <p:cNvPr id="4" name="Footer Placeholder 3"/>
          <p:cNvSpPr>
            <a:spLocks noGrp="1"/>
          </p:cNvSpPr>
          <p:nvPr>
            <p:ph type="ftr" sz="quarter" idx="2"/>
          </p:nvPr>
        </p:nvSpPr>
        <p:spPr>
          <a:xfrm>
            <a:off x="0" y="8902343"/>
            <a:ext cx="3070860" cy="468630"/>
          </a:xfrm>
          <a:prstGeom prst="rect">
            <a:avLst/>
          </a:prstGeom>
        </p:spPr>
        <p:txBody>
          <a:bodyPr vert="horz" lIns="94043" tIns="47021" rIns="94043" bIns="47021" rtlCol="0" anchor="b"/>
          <a:lstStyle>
            <a:lvl1pPr algn="l">
              <a:defRPr sz="1200"/>
            </a:lvl1pPr>
          </a:lstStyle>
          <a:p>
            <a:endParaRPr lang="en-US"/>
          </a:p>
        </p:txBody>
      </p:sp>
      <p:sp>
        <p:nvSpPr>
          <p:cNvPr id="5" name="Slide Number Placeholder 4"/>
          <p:cNvSpPr>
            <a:spLocks noGrp="1"/>
          </p:cNvSpPr>
          <p:nvPr>
            <p:ph type="sldNum" sz="quarter" idx="3"/>
          </p:nvPr>
        </p:nvSpPr>
        <p:spPr>
          <a:xfrm>
            <a:off x="4014101" y="8902343"/>
            <a:ext cx="3070860" cy="468630"/>
          </a:xfrm>
          <a:prstGeom prst="rect">
            <a:avLst/>
          </a:prstGeom>
        </p:spPr>
        <p:txBody>
          <a:bodyPr vert="horz" lIns="94043" tIns="47021" rIns="94043" bIns="47021" rtlCol="0" anchor="b"/>
          <a:lstStyle>
            <a:lvl1pPr algn="r">
              <a:defRPr sz="1200"/>
            </a:lvl1pPr>
          </a:lstStyle>
          <a:p>
            <a:fld id="{142033BA-D5C1-481A-A87D-654E860406BB}" type="slidenum">
              <a:rPr lang="en-US" smtClean="0"/>
              <a:pPr/>
              <a:t>‹#›</a:t>
            </a:fld>
            <a:endParaRPr lang="en-US"/>
          </a:p>
        </p:txBody>
      </p:sp>
    </p:spTree>
    <p:extLst>
      <p:ext uri="{BB962C8B-B14F-4D97-AF65-F5344CB8AC3E}">
        <p14:creationId xmlns:p14="http://schemas.microsoft.com/office/powerpoint/2010/main" val="635520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0860" cy="468630"/>
          </a:xfrm>
          <a:prstGeom prst="rect">
            <a:avLst/>
          </a:prstGeom>
        </p:spPr>
        <p:txBody>
          <a:bodyPr vert="horz" lIns="94043" tIns="47021" rIns="94043" bIns="47021" rtlCol="0"/>
          <a:lstStyle>
            <a:lvl1pPr algn="l">
              <a:defRPr sz="1200"/>
            </a:lvl1pPr>
          </a:lstStyle>
          <a:p>
            <a:endParaRPr lang="en-US"/>
          </a:p>
        </p:txBody>
      </p:sp>
      <p:sp>
        <p:nvSpPr>
          <p:cNvPr id="3" name="Date Placeholder 2"/>
          <p:cNvSpPr>
            <a:spLocks noGrp="1"/>
          </p:cNvSpPr>
          <p:nvPr>
            <p:ph type="dt" idx="1"/>
          </p:nvPr>
        </p:nvSpPr>
        <p:spPr>
          <a:xfrm>
            <a:off x="4014101" y="1"/>
            <a:ext cx="3070860" cy="468630"/>
          </a:xfrm>
          <a:prstGeom prst="rect">
            <a:avLst/>
          </a:prstGeom>
        </p:spPr>
        <p:txBody>
          <a:bodyPr vert="horz" lIns="94043" tIns="47021" rIns="94043" bIns="47021" rtlCol="0"/>
          <a:lstStyle>
            <a:lvl1pPr algn="r">
              <a:defRPr sz="1200"/>
            </a:lvl1pPr>
          </a:lstStyle>
          <a:p>
            <a:fld id="{446BC42F-591B-46E6-B4E2-3EBA6731E491}" type="datetimeFigureOut">
              <a:rPr lang="en-US" smtClean="0"/>
              <a:pPr/>
              <a:t>11/6/19</a:t>
            </a:fld>
            <a:endParaRPr lang="en-US"/>
          </a:p>
        </p:txBody>
      </p:sp>
      <p:sp>
        <p:nvSpPr>
          <p:cNvPr id="4" name="Slide Image Placeholder 3"/>
          <p:cNvSpPr>
            <a:spLocks noGrp="1" noRot="1" noChangeAspect="1"/>
          </p:cNvSpPr>
          <p:nvPr>
            <p:ph type="sldImg" idx="2"/>
          </p:nvPr>
        </p:nvSpPr>
        <p:spPr>
          <a:xfrm>
            <a:off x="419100" y="703263"/>
            <a:ext cx="6248400" cy="3514725"/>
          </a:xfrm>
          <a:prstGeom prst="rect">
            <a:avLst/>
          </a:prstGeom>
          <a:noFill/>
          <a:ln w="12700">
            <a:solidFill>
              <a:prstClr val="black"/>
            </a:solidFill>
          </a:ln>
        </p:spPr>
        <p:txBody>
          <a:bodyPr vert="horz" lIns="94043" tIns="47021" rIns="94043" bIns="47021" rtlCol="0" anchor="ctr"/>
          <a:lstStyle/>
          <a:p>
            <a:endParaRPr lang="en-US"/>
          </a:p>
        </p:txBody>
      </p:sp>
      <p:sp>
        <p:nvSpPr>
          <p:cNvPr id="5" name="Notes Placeholder 4"/>
          <p:cNvSpPr>
            <a:spLocks noGrp="1"/>
          </p:cNvSpPr>
          <p:nvPr>
            <p:ph type="body" sz="quarter" idx="3"/>
          </p:nvPr>
        </p:nvSpPr>
        <p:spPr>
          <a:xfrm>
            <a:off x="708660" y="4451986"/>
            <a:ext cx="5669280" cy="4217670"/>
          </a:xfrm>
          <a:prstGeom prst="rect">
            <a:avLst/>
          </a:prstGeom>
        </p:spPr>
        <p:txBody>
          <a:bodyPr vert="horz" lIns="94043" tIns="47021" rIns="94043" bIns="470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3" tIns="47021" rIns="94043" bIns="47021" rtlCol="0" anchor="b"/>
          <a:lstStyle>
            <a:lvl1pPr algn="l">
              <a:defRPr sz="1200"/>
            </a:lvl1pPr>
          </a:lstStyle>
          <a:p>
            <a:endParaRPr lang="en-US"/>
          </a:p>
        </p:txBody>
      </p:sp>
      <p:sp>
        <p:nvSpPr>
          <p:cNvPr id="7" name="Slide Number Placeholder 6"/>
          <p:cNvSpPr>
            <a:spLocks noGrp="1"/>
          </p:cNvSpPr>
          <p:nvPr>
            <p:ph type="sldNum" sz="quarter" idx="5"/>
          </p:nvPr>
        </p:nvSpPr>
        <p:spPr>
          <a:xfrm>
            <a:off x="4014101" y="8902343"/>
            <a:ext cx="3070860" cy="468630"/>
          </a:xfrm>
          <a:prstGeom prst="rect">
            <a:avLst/>
          </a:prstGeom>
        </p:spPr>
        <p:txBody>
          <a:bodyPr vert="horz" lIns="94043" tIns="47021" rIns="94043" bIns="47021" rtlCol="0" anchor="b"/>
          <a:lstStyle>
            <a:lvl1pPr algn="r">
              <a:defRPr sz="1200"/>
            </a:lvl1pPr>
          </a:lstStyle>
          <a:p>
            <a:fld id="{EA270342-D23F-4273-AB88-43C977736E8A}" type="slidenum">
              <a:rPr lang="en-US" smtClean="0"/>
              <a:pPr/>
              <a:t>‹#›</a:t>
            </a:fld>
            <a:endParaRPr lang="en-US"/>
          </a:p>
        </p:txBody>
      </p:sp>
    </p:spTree>
    <p:extLst>
      <p:ext uri="{BB962C8B-B14F-4D97-AF65-F5344CB8AC3E}">
        <p14:creationId xmlns:p14="http://schemas.microsoft.com/office/powerpoint/2010/main" val="3585032844"/>
      </p:ext>
    </p:extLst>
  </p:cSld>
  <p:clrMap bg1="lt1" tx1="dk1" bg2="lt2" tx2="dk2" accent1="accent1" accent2="accent2" accent3="accent3" accent4="accent4" accent5="accent5" accent6="accent6" hlink="hlink" folHlink="folHlink"/>
  <p:notesStyle>
    <a:lvl1pPr marL="0" algn="l" defTabSz="909372" rtl="0" eaLnBrk="1" latinLnBrk="0" hangingPunct="1">
      <a:defRPr sz="1200" kern="1200">
        <a:solidFill>
          <a:schemeClr val="tx1"/>
        </a:solidFill>
        <a:latin typeface="+mn-lt"/>
        <a:ea typeface="+mn-ea"/>
        <a:cs typeface="+mn-cs"/>
      </a:defRPr>
    </a:lvl1pPr>
    <a:lvl2pPr marL="454693" algn="l" defTabSz="909372" rtl="0" eaLnBrk="1" latinLnBrk="0" hangingPunct="1">
      <a:defRPr sz="1200" kern="1200">
        <a:solidFill>
          <a:schemeClr val="tx1"/>
        </a:solidFill>
        <a:latin typeface="+mn-lt"/>
        <a:ea typeface="+mn-ea"/>
        <a:cs typeface="+mn-cs"/>
      </a:defRPr>
    </a:lvl2pPr>
    <a:lvl3pPr marL="909372" algn="l" defTabSz="909372" rtl="0" eaLnBrk="1" latinLnBrk="0" hangingPunct="1">
      <a:defRPr sz="1200" kern="1200">
        <a:solidFill>
          <a:schemeClr val="tx1"/>
        </a:solidFill>
        <a:latin typeface="+mn-lt"/>
        <a:ea typeface="+mn-ea"/>
        <a:cs typeface="+mn-cs"/>
      </a:defRPr>
    </a:lvl3pPr>
    <a:lvl4pPr marL="1364052" algn="l" defTabSz="909372" rtl="0" eaLnBrk="1" latinLnBrk="0" hangingPunct="1">
      <a:defRPr sz="1200" kern="1200">
        <a:solidFill>
          <a:schemeClr val="tx1"/>
        </a:solidFill>
        <a:latin typeface="+mn-lt"/>
        <a:ea typeface="+mn-ea"/>
        <a:cs typeface="+mn-cs"/>
      </a:defRPr>
    </a:lvl4pPr>
    <a:lvl5pPr marL="1818736" algn="l" defTabSz="909372" rtl="0" eaLnBrk="1" latinLnBrk="0" hangingPunct="1">
      <a:defRPr sz="1200" kern="1200">
        <a:solidFill>
          <a:schemeClr val="tx1"/>
        </a:solidFill>
        <a:latin typeface="+mn-lt"/>
        <a:ea typeface="+mn-ea"/>
        <a:cs typeface="+mn-cs"/>
      </a:defRPr>
    </a:lvl5pPr>
    <a:lvl6pPr marL="2273421" algn="l" defTabSz="909372" rtl="0" eaLnBrk="1" latinLnBrk="0" hangingPunct="1">
      <a:defRPr sz="1200" kern="1200">
        <a:solidFill>
          <a:schemeClr val="tx1"/>
        </a:solidFill>
        <a:latin typeface="+mn-lt"/>
        <a:ea typeface="+mn-ea"/>
        <a:cs typeface="+mn-cs"/>
      </a:defRPr>
    </a:lvl6pPr>
    <a:lvl7pPr marL="2728108" algn="l" defTabSz="909372" rtl="0" eaLnBrk="1" latinLnBrk="0" hangingPunct="1">
      <a:defRPr sz="1200" kern="1200">
        <a:solidFill>
          <a:schemeClr val="tx1"/>
        </a:solidFill>
        <a:latin typeface="+mn-lt"/>
        <a:ea typeface="+mn-ea"/>
        <a:cs typeface="+mn-cs"/>
      </a:defRPr>
    </a:lvl7pPr>
    <a:lvl8pPr marL="3182787" algn="l" defTabSz="909372" rtl="0" eaLnBrk="1" latinLnBrk="0" hangingPunct="1">
      <a:defRPr sz="1200" kern="1200">
        <a:solidFill>
          <a:schemeClr val="tx1"/>
        </a:solidFill>
        <a:latin typeface="+mn-lt"/>
        <a:ea typeface="+mn-ea"/>
        <a:cs typeface="+mn-cs"/>
      </a:defRPr>
    </a:lvl8pPr>
    <a:lvl9pPr marL="3637477" algn="l" defTabSz="9093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48400" cy="3514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517192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321877F2-6EA6-7D44-AC0E-9757A00AF5F7}"/>
              </a:ext>
            </a:extLst>
          </p:cNvPr>
          <p:cNvSpPr>
            <a:spLocks noGrp="1"/>
          </p:cNvSpPr>
          <p:nvPr>
            <p:ph type="body" idx="1"/>
          </p:nvPr>
        </p:nvSpPr>
        <p:spPr/>
        <p:txBody>
          <a:bodyPr/>
          <a:lstStyle/>
          <a:p>
            <a:pPr marL="228600" indent="-228600">
              <a:buAutoNum type="arabicPeriod"/>
            </a:pPr>
            <a:r>
              <a:rPr lang="en-US" dirty="0"/>
              <a:t>Before I discuss the details of our work, I will give a brief overview. We design a scalable partitioning algorithm that takes in the programs and the machine calibration data. Calibration data provides information about error rates and other vital machine parameters.</a:t>
            </a:r>
          </a:p>
          <a:p>
            <a:pPr marL="228600" indent="-228600">
              <a:buAutoNum type="arabicPeriod"/>
            </a:pPr>
            <a:r>
              <a:rPr lang="en-US" b="1" i="1" dirty="0"/>
              <a:t>Click:</a:t>
            </a:r>
            <a:r>
              <a:rPr lang="en-US" dirty="0"/>
              <a:t> The algorithm then checks if there exists two partitions where the programs can be executed together. </a:t>
            </a:r>
          </a:p>
          <a:p>
            <a:pPr marL="228600" indent="-228600">
              <a:buAutoNum type="arabicPeriod"/>
            </a:pPr>
            <a:r>
              <a:rPr lang="en-US" b="1" i="1" dirty="0"/>
              <a:t>Click:</a:t>
            </a:r>
            <a:r>
              <a:rPr lang="en-US" dirty="0"/>
              <a:t> If there exists no such partitions where these programs can be mapped together, they are compiled independently. </a:t>
            </a:r>
          </a:p>
          <a:p>
            <a:pPr marL="228600" indent="-228600">
              <a:buAutoNum type="arabicPeriod"/>
            </a:pPr>
            <a:r>
              <a:rPr lang="en-US" b="1" i="1" dirty="0"/>
              <a:t>Click:</a:t>
            </a:r>
            <a:r>
              <a:rPr lang="en-US" dirty="0"/>
              <a:t> However, if there exists reliable partitions where the programs can be mapped together, the partitions are used by the compiler to compile the programs together.</a:t>
            </a:r>
          </a:p>
          <a:p>
            <a:pPr marL="228600" indent="-228600">
              <a:buAutoNum type="arabicPeriod"/>
            </a:pPr>
            <a:r>
              <a:rPr lang="en-US" b="1" i="1" dirty="0"/>
              <a:t>Click:</a:t>
            </a:r>
            <a:r>
              <a:rPr lang="en-US" dirty="0"/>
              <a:t> They can then executed on a NISQ Computer. </a:t>
            </a:r>
          </a:p>
          <a:p>
            <a:pPr marL="228600" indent="-228600">
              <a:buAutoNum type="arabicPeriod"/>
            </a:pPr>
            <a:r>
              <a:rPr lang="en-US" b="1" i="1" dirty="0"/>
              <a:t>Click:</a:t>
            </a:r>
            <a:r>
              <a:rPr lang="en-US" dirty="0"/>
              <a:t> If programs were run together, the output distributions obtained from the machine are split. </a:t>
            </a:r>
          </a:p>
          <a:p>
            <a:pPr marL="228600" indent="-228600">
              <a:buAutoNum type="arabicPeriod"/>
            </a:pPr>
            <a:r>
              <a:rPr lang="en-US" b="1" i="1" dirty="0"/>
              <a:t>Click:</a:t>
            </a:r>
            <a:r>
              <a:rPr lang="en-US" dirty="0"/>
              <a:t> And the results are used to compute the PST and obtain the final answer. </a:t>
            </a:r>
          </a:p>
          <a:p>
            <a:pPr marL="228600" indent="-228600">
              <a:buAutoNum type="arabicPeriod"/>
            </a:pPr>
            <a:r>
              <a:rPr lang="en-US" b="1" i="1" dirty="0"/>
              <a:t>Click:</a:t>
            </a:r>
            <a:r>
              <a:rPr lang="en-US" dirty="0"/>
              <a:t> Our key contributions are designing a fair and reliable partitioning algorithm and </a:t>
            </a:r>
            <a:endParaRPr lang="en-US" b="1" i="1" dirty="0"/>
          </a:p>
          <a:p>
            <a:pPr marL="228600" indent="-228600">
              <a:buAutoNum type="arabicPeriod"/>
            </a:pPr>
            <a:r>
              <a:rPr lang="en-US" b="1" i="1" dirty="0"/>
              <a:t>Click:</a:t>
            </a:r>
            <a:r>
              <a:rPr lang="en-US" dirty="0"/>
              <a:t> Instruction scheduling policies for parallel programs. </a:t>
            </a:r>
          </a:p>
          <a:p>
            <a:endParaRPr lang="en-US" dirty="0"/>
          </a:p>
        </p:txBody>
      </p:sp>
    </p:spTree>
    <p:extLst>
      <p:ext uri="{BB962C8B-B14F-4D97-AF65-F5344CB8AC3E}">
        <p14:creationId xmlns:p14="http://schemas.microsoft.com/office/powerpoint/2010/main" val="2272923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FCAAFEED-6906-B94D-BA6F-6EDEAEBDE266}"/>
              </a:ext>
            </a:extLst>
          </p:cNvPr>
          <p:cNvSpPr>
            <a:spLocks noGrp="1"/>
          </p:cNvSpPr>
          <p:nvPr>
            <p:ph type="body" idx="1"/>
          </p:nvPr>
        </p:nvSpPr>
        <p:spPr/>
        <p:txBody>
          <a:bodyPr/>
          <a:lstStyle/>
          <a:p>
            <a:pPr marL="228600" indent="-228600">
              <a:buAutoNum type="arabicPeriod"/>
            </a:pPr>
            <a:r>
              <a:rPr lang="en-US" dirty="0"/>
              <a:t>Our first contribution is the FRP algorithm that ensures fairness and reliability in sharing resources between programs. Let’s take the same toy NISQ computer with the error rates as shown, and lets see how this NISQ computer can be partitioned.</a:t>
            </a:r>
          </a:p>
          <a:p>
            <a:pPr marL="228600" indent="-228600">
              <a:buAutoNum type="arabicPeriod"/>
            </a:pPr>
            <a:r>
              <a:rPr lang="en-US" b="1" i="1" dirty="0"/>
              <a:t>Click:</a:t>
            </a:r>
            <a:r>
              <a:rPr lang="en-US" dirty="0"/>
              <a:t> In the first step, the algorithm assigns utility to every physical qubit where utility is defined as the ratio of the number of links to the sum of error rates. </a:t>
            </a:r>
          </a:p>
          <a:p>
            <a:pPr marL="228600" indent="-228600">
              <a:buAutoNum type="arabicPeriod"/>
            </a:pPr>
            <a:r>
              <a:rPr lang="en-US" b="1" i="1" dirty="0"/>
              <a:t>Click: </a:t>
            </a:r>
            <a:r>
              <a:rPr lang="en-US" dirty="0"/>
              <a:t>In the next step, the qubits are grouped into three separate groups depending on the utility (high, medium, low). For example, here the green qubits have highest utility while the orange ones have the lowest.</a:t>
            </a:r>
          </a:p>
          <a:p>
            <a:pPr marL="228600" indent="-228600">
              <a:buAutoNum type="arabicPeriod"/>
            </a:pPr>
            <a:r>
              <a:rPr lang="en-US" b="1" i="1" dirty="0"/>
              <a:t>Click: </a:t>
            </a:r>
            <a:r>
              <a:rPr lang="en-US" dirty="0"/>
              <a:t>Then, by choosing a high utility qubit with good neighbors as the root, the algorithms grows a sub-graph that comprises of the required number of qubits to map a program. For instance, we can see how the 4 qubit program is mapped here. </a:t>
            </a:r>
          </a:p>
          <a:p>
            <a:pPr marL="228600" indent="-228600">
              <a:buAutoNum type="arabicPeriod"/>
            </a:pPr>
            <a:r>
              <a:rPr lang="en-US" b="1" i="1" dirty="0"/>
              <a:t>Click: </a:t>
            </a:r>
            <a:r>
              <a:rPr lang="en-US" dirty="0"/>
              <a:t>The algorithm now checks if it can find a sub-graph of good reliability from the unmapped qubits. As we can see here, the algorithms can locate a region where a different 3-qubit program can be mapped. </a:t>
            </a:r>
          </a:p>
          <a:p>
            <a:pPr marL="228600" indent="-228600">
              <a:buAutoNum type="arabicPeriod"/>
            </a:pPr>
            <a:r>
              <a:rPr lang="en-US" b="1" i="1" dirty="0"/>
              <a:t>Click: </a:t>
            </a:r>
            <a:r>
              <a:rPr lang="en-US" dirty="0"/>
              <a:t>Using this approach, the algorithm ensures each program can get a fair share of qubits. [Our algorithm also uses a mechanism to eliminate adding qubits with high measurement errors in to a sub-graph. ]</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 Discuss Utility metric</a:t>
            </a:r>
          </a:p>
        </p:txBody>
      </p:sp>
    </p:spTree>
    <p:extLst>
      <p:ext uri="{BB962C8B-B14F-4D97-AF65-F5344CB8AC3E}">
        <p14:creationId xmlns:p14="http://schemas.microsoft.com/office/powerpoint/2010/main" val="1233900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FCAAFEED-6906-B94D-BA6F-6EDEAEBDE266}"/>
              </a:ext>
            </a:extLst>
          </p:cNvPr>
          <p:cNvSpPr>
            <a:spLocks noGrp="1"/>
          </p:cNvSpPr>
          <p:nvPr>
            <p:ph type="body" idx="1"/>
          </p:nvPr>
        </p:nvSpPr>
        <p:spPr/>
        <p:txBody>
          <a:bodyPr/>
          <a:lstStyle/>
          <a:p>
            <a:pPr marL="228600" indent="-228600">
              <a:buAutoNum type="arabicPeriod"/>
            </a:pPr>
            <a:r>
              <a:rPr lang="en-US" dirty="0"/>
              <a:t>Now how to ensure that a program’s resource allocation in the shared environment is fair and as good as it would have been had they not been sharing resources. </a:t>
            </a:r>
          </a:p>
          <a:p>
            <a:pPr marL="228600" indent="-228600">
              <a:buAutoNum type="arabicPeriod"/>
            </a:pPr>
            <a:r>
              <a:rPr lang="en-US" b="1" i="1" dirty="0"/>
              <a:t>Click: </a:t>
            </a:r>
            <a:r>
              <a:rPr lang="en-US" dirty="0"/>
              <a:t>To ensure fairness, while trying to map programs, the algorithm generates a program profile where it gathers statistics about the usage of every logical qubit and every other logical qubit it interacts with. </a:t>
            </a:r>
          </a:p>
          <a:p>
            <a:pPr marL="228600" indent="-228600">
              <a:buAutoNum type="arabicPeriod"/>
            </a:pPr>
            <a:r>
              <a:rPr lang="en-US" b="1" i="1" dirty="0"/>
              <a:t>Click: </a:t>
            </a:r>
            <a:r>
              <a:rPr lang="en-US" dirty="0"/>
              <a:t>The algorithm uses this information and calibration data to perform qubit mapping. </a:t>
            </a:r>
          </a:p>
          <a:p>
            <a:pPr marL="228600" indent="-228600">
              <a:buAutoNum type="arabicPeriod"/>
            </a:pPr>
            <a:r>
              <a:rPr lang="en-US" b="1" i="1" dirty="0"/>
              <a:t>Click: </a:t>
            </a:r>
            <a:r>
              <a:rPr lang="en-US" dirty="0"/>
              <a:t>But besides generating the mapping for both programs together, the algorithm also generates mappings for the programs to executed individually.</a:t>
            </a:r>
          </a:p>
          <a:p>
            <a:pPr marL="228600" indent="-228600">
              <a:buAutoNum type="arabicPeriod"/>
            </a:pPr>
            <a:r>
              <a:rPr lang="en-US" b="1" i="1" dirty="0"/>
              <a:t>Click: </a:t>
            </a:r>
            <a:r>
              <a:rPr lang="en-US" dirty="0"/>
              <a:t>The algorithms now computes the mean error rate for the regions allocated to each program in the shared vs isolated mode. </a:t>
            </a:r>
          </a:p>
          <a:p>
            <a:pPr marL="228600" indent="-228600">
              <a:buAutoNum type="arabicPeriod"/>
            </a:pPr>
            <a:r>
              <a:rPr lang="en-US" b="1" i="1" dirty="0"/>
              <a:t>Click: </a:t>
            </a:r>
            <a:r>
              <a:rPr lang="en-US" dirty="0"/>
              <a:t>The algorithm checks if the difference in the region error rate is less than an acceptable threshold and based on it makes a decision on whether to enable multi-programming or not. </a:t>
            </a:r>
          </a:p>
        </p:txBody>
      </p:sp>
    </p:spTree>
    <p:extLst>
      <p:ext uri="{BB962C8B-B14F-4D97-AF65-F5344CB8AC3E}">
        <p14:creationId xmlns:p14="http://schemas.microsoft.com/office/powerpoint/2010/main" val="2304477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482AED2B-0BD6-AC4F-9412-1A61C08429F0}"/>
              </a:ext>
            </a:extLst>
          </p:cNvPr>
          <p:cNvSpPr>
            <a:spLocks noGrp="1"/>
          </p:cNvSpPr>
          <p:nvPr>
            <p:ph type="body" idx="1"/>
          </p:nvPr>
        </p:nvSpPr>
        <p:spPr/>
        <p:txBody>
          <a:bodyPr/>
          <a:lstStyle/>
          <a:p>
            <a:pPr marL="228600" indent="-228600">
              <a:buAutoNum type="arabicPeriod"/>
            </a:pPr>
            <a:r>
              <a:rPr lang="en-US" dirty="0"/>
              <a:t>The next part of our work focuses on how should we schedule Parallel Programs?</a:t>
            </a:r>
          </a:p>
          <a:p>
            <a:pPr marL="228600" indent="-228600">
              <a:buAutoNum type="arabicPeriod"/>
            </a:pPr>
            <a:r>
              <a:rPr lang="en-US" b="1" i="1" dirty="0"/>
              <a:t>Click: </a:t>
            </a:r>
            <a:r>
              <a:rPr lang="en-US" dirty="0"/>
              <a:t>Ideally how does a programmer want to schedule parallel programs? Ideally the programmers expects that the two programs will execute just like two independent threads, completely decoupled. This means that whenever a program ends, the qubits will be measured after that.</a:t>
            </a:r>
          </a:p>
          <a:p>
            <a:pPr marL="228600" indent="-228600">
              <a:buAutoNum type="arabicPeriod"/>
            </a:pPr>
            <a:r>
              <a:rPr lang="en-US" b="1" i="1" dirty="0"/>
              <a:t>Click: </a:t>
            </a:r>
            <a:r>
              <a:rPr lang="en-US" dirty="0"/>
              <a:t>The issue in this approach is that now the measurement operations of the shorter program may interfere with the on-going program’s gate operations. </a:t>
            </a:r>
          </a:p>
          <a:p>
            <a:pPr marL="228600" indent="-228600">
              <a:buAutoNum type="arabicPeriod"/>
            </a:pPr>
            <a:r>
              <a:rPr lang="en-US" b="1" i="1" dirty="0"/>
              <a:t>Click: </a:t>
            </a:r>
            <a:r>
              <a:rPr lang="en-US" dirty="0"/>
              <a:t>So to prevent this, existing approaches avoid this scenario and allows the same two programs to complete but performs all the measurements in the end. For example, IBM compiler currently uses this type of scheduling approach and performs all measurement operations only at the end. </a:t>
            </a:r>
          </a:p>
          <a:p>
            <a:pPr marL="228600" indent="-228600">
              <a:buAutoNum type="arabicPeriod"/>
            </a:pPr>
            <a:r>
              <a:rPr lang="en-US" b="1" i="1" dirty="0"/>
              <a:t>Click: </a:t>
            </a:r>
            <a:r>
              <a:rPr lang="en-US" dirty="0"/>
              <a:t>The only problem is now the qubits of the shorter program may decohere by the time they are measured. </a:t>
            </a:r>
          </a:p>
          <a:p>
            <a:pPr marL="228600" indent="-228600">
              <a:buAutoNum type="arabicPeriod"/>
            </a:pPr>
            <a:r>
              <a:rPr lang="en-US" b="1" i="1" dirty="0"/>
              <a:t>Click: </a:t>
            </a:r>
            <a:r>
              <a:rPr lang="en-US" dirty="0"/>
              <a:t>Therefore, we observe that we are facing interference and decoherence while scheduling parallel programs. So how can we reduce this?</a:t>
            </a:r>
          </a:p>
        </p:txBody>
      </p:sp>
    </p:spTree>
    <p:extLst>
      <p:ext uri="{BB962C8B-B14F-4D97-AF65-F5344CB8AC3E}">
        <p14:creationId xmlns:p14="http://schemas.microsoft.com/office/powerpoint/2010/main" val="395810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9CA1EAFB-FFA8-6F46-85B1-DE5A11D56022}"/>
              </a:ext>
            </a:extLst>
          </p:cNvPr>
          <p:cNvSpPr>
            <a:spLocks noGrp="1"/>
          </p:cNvSpPr>
          <p:nvPr>
            <p:ph type="body" idx="1"/>
          </p:nvPr>
        </p:nvSpPr>
        <p:spPr/>
        <p:txBody>
          <a:bodyPr/>
          <a:lstStyle/>
          <a:p>
            <a:pPr marL="228600" indent="-228600">
              <a:buAutoNum type="arabicPeriod"/>
            </a:pPr>
            <a:r>
              <a:rPr lang="en-US" dirty="0"/>
              <a:t>We introduce the Delayed Instruction Scheduling policy and lets see how it works by taking a look at the same programs.</a:t>
            </a:r>
          </a:p>
          <a:p>
            <a:pPr marL="228600" indent="-228600">
              <a:buAutoNum type="arabicPeriod"/>
            </a:pPr>
            <a:r>
              <a:rPr lang="en-US" b="1" i="1" dirty="0"/>
              <a:t>Click: </a:t>
            </a:r>
            <a:r>
              <a:rPr lang="en-US" dirty="0"/>
              <a:t>In this case, all the measurement operations take place in the end. This reduces the interference with the co-running application from measurement operations.  </a:t>
            </a:r>
          </a:p>
          <a:p>
            <a:pPr marL="228600" indent="-228600">
              <a:buAutoNum type="arabicPeriod"/>
            </a:pPr>
            <a:r>
              <a:rPr lang="en-US" b="1" i="1" dirty="0"/>
              <a:t>Click: </a:t>
            </a:r>
            <a:r>
              <a:rPr lang="en-US" dirty="0"/>
              <a:t>Depending on the length of the longer program, appropriate delay is inserted to slow down the shorter program while scheduling instructions. Such a policy ensures that the programs complete at the same time (prevents decoherence)</a:t>
            </a:r>
          </a:p>
          <a:p>
            <a:pPr marL="228600" indent="-228600">
              <a:buAutoNum type="arabicPeriod"/>
            </a:pPr>
            <a:r>
              <a:rPr lang="en-US" b="1" i="1" dirty="0"/>
              <a:t>Click: </a:t>
            </a:r>
            <a:r>
              <a:rPr lang="en-US" dirty="0"/>
              <a:t>To ensure correct ordering, appropriate barriers are inserted</a:t>
            </a:r>
          </a:p>
          <a:p>
            <a:pPr marL="228600" indent="-228600">
              <a:buAutoNum type="arabicPeriod"/>
            </a:pPr>
            <a:r>
              <a:rPr lang="en-US" b="1" i="1" dirty="0"/>
              <a:t>Click: </a:t>
            </a:r>
            <a:r>
              <a:rPr lang="en-US" dirty="0"/>
              <a:t>While we just show here the policy for only two programs, the problem persists even when more programs share execution time and this policy can address those cases because it is scalable</a:t>
            </a:r>
          </a:p>
          <a:p>
            <a:pPr marL="228600" indent="-228600">
              <a:buAutoNum type="arabicPeriod"/>
            </a:pPr>
            <a:endParaRPr lang="en-US" dirty="0"/>
          </a:p>
          <a:p>
            <a:pPr marL="228600" indent="-228600">
              <a:buAutoNum type="arabicPeriod"/>
            </a:pPr>
            <a:r>
              <a:rPr lang="en-US" dirty="0"/>
              <a:t>**** In case people ask how much is the benefit from scheduling-&gt; 3% improvement in the PST of the longer thread. We must account for the the fact that measurements on IBM-Q16 are all serialized and we are likely to see greater improvements if measurement crosstalk can be reduced and measurements can be done in parallel. There are few device level solutions for that and Google has already explored the possibility of parallel measurements in their Sycamore processor. (More pointers in the backup slides)</a:t>
            </a:r>
          </a:p>
        </p:txBody>
      </p:sp>
    </p:spTree>
    <p:extLst>
      <p:ext uri="{BB962C8B-B14F-4D97-AF65-F5344CB8AC3E}">
        <p14:creationId xmlns:p14="http://schemas.microsoft.com/office/powerpoint/2010/main" val="1945368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CBA1AF21-AEA6-844A-9212-18F54723C2E6}"/>
              </a:ext>
            </a:extLst>
          </p:cNvPr>
          <p:cNvSpPr>
            <a:spLocks noGrp="1"/>
          </p:cNvSpPr>
          <p:nvPr>
            <p:ph type="body" idx="1"/>
          </p:nvPr>
        </p:nvSpPr>
        <p:spPr/>
        <p:txBody>
          <a:bodyPr/>
          <a:lstStyle/>
          <a:p>
            <a:pPr marL="0" marR="0" lvl="0" indent="0" algn="l" defTabSz="909372" rtl="0" eaLnBrk="1" fontAlgn="auto" latinLnBrk="0" hangingPunct="1">
              <a:lnSpc>
                <a:spcPct val="100000"/>
              </a:lnSpc>
              <a:spcBef>
                <a:spcPts val="0"/>
              </a:spcBef>
              <a:spcAft>
                <a:spcPts val="0"/>
              </a:spcAft>
              <a:buClrTx/>
              <a:buSzTx/>
              <a:buFontTx/>
              <a:buNone/>
              <a:tabLst/>
              <a:defRPr/>
            </a:pPr>
            <a:r>
              <a:rPr lang="en-US" dirty="0"/>
              <a:t>1. Before we discuss our preliminary results I will like to discuss our evaluation framework. </a:t>
            </a:r>
          </a:p>
          <a:p>
            <a:endParaRPr lang="en-US" dirty="0"/>
          </a:p>
        </p:txBody>
      </p:sp>
    </p:spTree>
    <p:extLst>
      <p:ext uri="{BB962C8B-B14F-4D97-AF65-F5344CB8AC3E}">
        <p14:creationId xmlns:p14="http://schemas.microsoft.com/office/powerpoint/2010/main" val="3840104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4F9D6B5D-33E6-A44C-B030-B9B6688FA856}"/>
              </a:ext>
            </a:extLst>
          </p:cNvPr>
          <p:cNvSpPr>
            <a:spLocks noGrp="1"/>
          </p:cNvSpPr>
          <p:nvPr>
            <p:ph type="body" idx="1"/>
          </p:nvPr>
        </p:nvSpPr>
        <p:spPr/>
        <p:txBody>
          <a:bodyPr/>
          <a:lstStyle/>
          <a:p>
            <a:pPr marL="228600" marR="0" lvl="0" indent="-228600" algn="l" defTabSz="909372" rtl="0" eaLnBrk="1" fontAlgn="auto" latinLnBrk="0" hangingPunct="1">
              <a:lnSpc>
                <a:spcPct val="100000"/>
              </a:lnSpc>
              <a:spcBef>
                <a:spcPts val="0"/>
              </a:spcBef>
              <a:spcAft>
                <a:spcPts val="0"/>
              </a:spcAft>
              <a:buClrTx/>
              <a:buSzTx/>
              <a:buFontTx/>
              <a:buAutoNum type="arabicPeriod"/>
              <a:tabLst/>
              <a:defRPr/>
            </a:pPr>
            <a:r>
              <a:rPr lang="en-US" dirty="0"/>
              <a:t>All our experiments are performed on IBM Q16, a publicly available 14-qubit quantum computer from IBM</a:t>
            </a:r>
          </a:p>
          <a:p>
            <a:pPr marL="228600" marR="0" lvl="0" indent="-228600" algn="l" defTabSz="909372" rtl="0" eaLnBrk="1" fontAlgn="auto" latinLnBrk="0" hangingPunct="1">
              <a:lnSpc>
                <a:spcPct val="100000"/>
              </a:lnSpc>
              <a:spcBef>
                <a:spcPts val="0"/>
              </a:spcBef>
              <a:spcAft>
                <a:spcPts val="0"/>
              </a:spcAft>
              <a:buClrTx/>
              <a:buSzTx/>
              <a:buFontTx/>
              <a:buAutoNum type="arabicPeriod"/>
              <a:tabLst/>
              <a:defRPr/>
            </a:pPr>
            <a:r>
              <a:rPr lang="en-US" dirty="0"/>
              <a:t>Our benchmarks are derived from prior works</a:t>
            </a:r>
          </a:p>
          <a:p>
            <a:pPr marL="228600" marR="0" lvl="0" indent="-228600" algn="l" defTabSz="909372" rtl="0" eaLnBrk="1" fontAlgn="auto" latinLnBrk="0" hangingPunct="1">
              <a:lnSpc>
                <a:spcPct val="100000"/>
              </a:lnSpc>
              <a:spcBef>
                <a:spcPts val="0"/>
              </a:spcBef>
              <a:spcAft>
                <a:spcPts val="0"/>
              </a:spcAft>
              <a:buClrTx/>
              <a:buSzTx/>
              <a:buFontTx/>
              <a:buAutoNum type="arabicPeriod"/>
              <a:tabLst/>
              <a:defRPr/>
            </a:pPr>
            <a:r>
              <a:rPr lang="en-US" dirty="0"/>
              <a:t>Since Q16 is a small machine with only a handful of good links and qubits (as we see here), we restrict ourselves to workload mixes of 2 programs, and run only small benchmarks.</a:t>
            </a:r>
          </a:p>
          <a:p>
            <a:pPr marL="228600" marR="0" lvl="0" indent="-228600" algn="l" defTabSz="909372" rtl="0" eaLnBrk="1" fontAlgn="auto" latinLnBrk="0" hangingPunct="1">
              <a:lnSpc>
                <a:spcPct val="100000"/>
              </a:lnSpc>
              <a:spcBef>
                <a:spcPts val="0"/>
              </a:spcBef>
              <a:spcAft>
                <a:spcPts val="0"/>
              </a:spcAft>
              <a:buClrTx/>
              <a:buSzTx/>
              <a:buFontTx/>
              <a:buAutoNum type="arabicPeriod"/>
              <a:tabLst/>
              <a:defRPr/>
            </a:pPr>
            <a:r>
              <a:rPr lang="en-US" dirty="0"/>
              <a:t>For the baseline, we execute each workload independently using the best qubit mapping</a:t>
            </a:r>
          </a:p>
        </p:txBody>
      </p:sp>
    </p:spTree>
    <p:extLst>
      <p:ext uri="{BB962C8B-B14F-4D97-AF65-F5344CB8AC3E}">
        <p14:creationId xmlns:p14="http://schemas.microsoft.com/office/powerpoint/2010/main" val="3198476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7E85DD9C-6CAA-B74F-991D-783C38835AE2}"/>
              </a:ext>
            </a:extLst>
          </p:cNvPr>
          <p:cNvSpPr>
            <a:spLocks noGrp="1"/>
          </p:cNvSpPr>
          <p:nvPr>
            <p:ph type="body" idx="1"/>
          </p:nvPr>
        </p:nvSpPr>
        <p:spPr/>
        <p:txBody>
          <a:bodyPr/>
          <a:lstStyle/>
          <a:p>
            <a:pPr marL="342900" indent="-342900">
              <a:buAutoNum type="arabicPeriod"/>
            </a:pPr>
            <a:r>
              <a:rPr lang="en-US" sz="1800" dirty="0"/>
              <a:t>Here are the preliminary results.</a:t>
            </a:r>
          </a:p>
          <a:p>
            <a:pPr marL="342900" indent="-342900">
              <a:buAutoNum type="arabicPeriod"/>
            </a:pPr>
            <a:r>
              <a:rPr lang="en-US" sz="1800" b="1" i="1" dirty="0"/>
              <a:t>Click: </a:t>
            </a:r>
            <a:r>
              <a:rPr lang="en-US" sz="1800" dirty="0"/>
              <a:t>This shows the PST of each workload relative to the baseline. The workloads are shown on the X-axis and the relative PST is shown on the Y-axis. </a:t>
            </a:r>
          </a:p>
          <a:p>
            <a:pPr marL="342900" indent="-342900">
              <a:buAutoNum type="arabicPeriod"/>
            </a:pPr>
            <a:r>
              <a:rPr lang="en-US" sz="1800" b="1" i="1" dirty="0"/>
              <a:t>Click: </a:t>
            </a:r>
            <a:r>
              <a:rPr lang="en-US" sz="1800" dirty="0"/>
              <a:t>We observe that the throughput of the NISQ machine can be improved by 2x with only about a 10% drop in PST. </a:t>
            </a:r>
          </a:p>
          <a:p>
            <a:pPr marL="342900" indent="-342900">
              <a:buAutoNum type="arabicPeriod"/>
            </a:pPr>
            <a:r>
              <a:rPr lang="en-US" sz="1800" b="1" i="1" dirty="0"/>
              <a:t>Click: </a:t>
            </a:r>
            <a:r>
              <a:rPr lang="en-US" sz="1800" dirty="0"/>
              <a:t>Clearly multi-programming can improve the throughput at the cost of slight impact on PST</a:t>
            </a:r>
          </a:p>
        </p:txBody>
      </p:sp>
    </p:spTree>
    <p:extLst>
      <p:ext uri="{BB962C8B-B14F-4D97-AF65-F5344CB8AC3E}">
        <p14:creationId xmlns:p14="http://schemas.microsoft.com/office/powerpoint/2010/main" val="4070316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7E85DD9C-6CAA-B74F-991D-783C38835AE2}"/>
              </a:ext>
            </a:extLst>
          </p:cNvPr>
          <p:cNvSpPr>
            <a:spLocks noGrp="1"/>
          </p:cNvSpPr>
          <p:nvPr>
            <p:ph type="body" idx="1"/>
          </p:nvPr>
        </p:nvSpPr>
        <p:spPr/>
        <p:txBody>
          <a:bodyPr/>
          <a:lstStyle/>
          <a:p>
            <a:pPr marL="342900" indent="-342900">
              <a:buAutoNum type="arabicPeriod"/>
            </a:pPr>
            <a:r>
              <a:rPr lang="en-US" sz="1800" dirty="0"/>
              <a:t>Why do we need adaptive multi-programming? Lets look at the same results but a closer one</a:t>
            </a:r>
          </a:p>
          <a:p>
            <a:pPr marL="342900" indent="-342900">
              <a:buAutoNum type="arabicPeriod"/>
            </a:pPr>
            <a:r>
              <a:rPr lang="en-US" sz="1800" b="1" i="1" dirty="0"/>
              <a:t>Click: </a:t>
            </a:r>
            <a:r>
              <a:rPr lang="en-US" sz="1800" dirty="0"/>
              <a:t>We observe that although the mean loss in PST is about 10%, there may be instances when the impact is significant as we observe in this case (22%)</a:t>
            </a:r>
          </a:p>
          <a:p>
            <a:pPr marL="342900" indent="-342900">
              <a:buAutoNum type="arabicPeriod"/>
            </a:pPr>
            <a:r>
              <a:rPr lang="en-US" sz="1800" b="1" i="1" dirty="0"/>
              <a:t>Click: </a:t>
            </a:r>
            <a:r>
              <a:rPr lang="en-US" sz="1800" dirty="0"/>
              <a:t>Since quantum computers are accessible through cloud services, this is a compromise on the quality of service</a:t>
            </a:r>
          </a:p>
          <a:p>
            <a:pPr marL="342900" indent="-342900">
              <a:buAutoNum type="arabicPeriod"/>
            </a:pPr>
            <a:r>
              <a:rPr lang="en-US" sz="1800" b="1" i="1" dirty="0"/>
              <a:t>Click: </a:t>
            </a:r>
            <a:r>
              <a:rPr lang="en-US" sz="1800" dirty="0"/>
              <a:t>So we need adaptive solutions where multi-programming can be disabled at run time if needed</a:t>
            </a:r>
          </a:p>
          <a:p>
            <a:pPr marL="342900" indent="-342900">
              <a:buAutoNum type="arabicPeriod"/>
            </a:pPr>
            <a:endParaRPr lang="en-US" sz="1800" dirty="0"/>
          </a:p>
        </p:txBody>
      </p:sp>
    </p:spTree>
    <p:extLst>
      <p:ext uri="{BB962C8B-B14F-4D97-AF65-F5344CB8AC3E}">
        <p14:creationId xmlns:p14="http://schemas.microsoft.com/office/powerpoint/2010/main" val="1956927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06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Quantum computers can solve several problems that are otherwise not possible to solve in a reasonable amount of time- problems in chemistry, optimization, prime factorization, machine learning</a:t>
            </a:r>
          </a:p>
          <a:p>
            <a:endParaRPr lang="en-US" dirty="0"/>
          </a:p>
          <a:p>
            <a:r>
              <a:rPr lang="en-US" dirty="0"/>
              <a:t>Quantum computers are available today from multiple vendors and there are several other industrial and academic efforts currently in progress</a:t>
            </a:r>
          </a:p>
          <a:p>
            <a:endParaRPr lang="en-US" dirty="0"/>
          </a:p>
          <a:p>
            <a:endParaRPr lang="en-US" dirty="0"/>
          </a:p>
        </p:txBody>
      </p:sp>
      <p:sp>
        <p:nvSpPr>
          <p:cNvPr id="4" name="Slide Number Placeholder 3"/>
          <p:cNvSpPr>
            <a:spLocks noGrp="1"/>
          </p:cNvSpPr>
          <p:nvPr>
            <p:ph type="sldNum" sz="quarter" idx="5"/>
          </p:nvPr>
        </p:nvSpPr>
        <p:spPr/>
        <p:txBody>
          <a:bodyPr/>
          <a:lstStyle/>
          <a:p>
            <a:fld id="{EA270342-D23F-4273-AB88-43C977736E8A}" type="slidenum">
              <a:rPr lang="en-US" smtClean="0"/>
              <a:pPr/>
              <a:t>1</a:t>
            </a:fld>
            <a:endParaRPr lang="en-US"/>
          </a:p>
        </p:txBody>
      </p:sp>
    </p:spTree>
    <p:extLst>
      <p:ext uri="{BB962C8B-B14F-4D97-AF65-F5344CB8AC3E}">
        <p14:creationId xmlns:p14="http://schemas.microsoft.com/office/powerpoint/2010/main" val="319001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136E78F9-8CB7-C741-94F1-9C8A51048E06}"/>
              </a:ext>
            </a:extLst>
          </p:cNvPr>
          <p:cNvSpPr>
            <a:spLocks noGrp="1"/>
          </p:cNvSpPr>
          <p:nvPr>
            <p:ph type="body" idx="1"/>
          </p:nvPr>
        </p:nvSpPr>
        <p:spPr/>
        <p:txBody>
          <a:bodyPr/>
          <a:lstStyle/>
          <a:p>
            <a:endParaRPr lang="en-US" dirty="0"/>
          </a:p>
          <a:p>
            <a:pPr marL="228600" indent="-228600">
              <a:buAutoNum type="arabicPeriod"/>
            </a:pPr>
            <a:r>
              <a:rPr lang="en-US" dirty="0"/>
              <a:t>In order to disable multi-programming at runtime, the first thing we need is a mechanism to detect an impact on reliability at the runtime. Once detected, fixing it is trivial</a:t>
            </a:r>
          </a:p>
          <a:p>
            <a:pPr marL="228600" indent="-228600">
              <a:buAutoNum type="arabicPeriod"/>
            </a:pPr>
            <a:r>
              <a:rPr lang="en-US" sz="1200" b="1" i="1" dirty="0"/>
              <a:t>Click: </a:t>
            </a:r>
            <a:r>
              <a:rPr lang="en-US" dirty="0"/>
              <a:t>So to detect an impact we propose that a program be executed independently for a few trials, besides the shared execution. Since the independent trials are done in an isolated environment, it gives a frame of reference to compare the shared trials results against</a:t>
            </a:r>
          </a:p>
          <a:p>
            <a:pPr marL="228600" indent="-228600">
              <a:buAutoNum type="arabicPeriod"/>
            </a:pPr>
            <a:r>
              <a:rPr lang="en-US" sz="1200" b="1" i="1" dirty="0"/>
              <a:t>Click: </a:t>
            </a:r>
            <a:r>
              <a:rPr lang="en-US" dirty="0"/>
              <a:t>From the two executions, we get two possible probability distributions and using statistical tests (that I will describe soon), an impact on reliability can be detected. </a:t>
            </a:r>
          </a:p>
          <a:p>
            <a:pPr marL="228600" indent="-228600">
              <a:buAutoNum type="arabicPeriod"/>
            </a:pPr>
            <a:r>
              <a:rPr lang="en-US" sz="1200" b="1" i="1" dirty="0"/>
              <a:t>Click: </a:t>
            </a:r>
            <a:r>
              <a:rPr lang="en-US" dirty="0"/>
              <a:t>And therefore, using this mechanism the impact on program reliability can be captured</a:t>
            </a:r>
          </a:p>
        </p:txBody>
      </p:sp>
    </p:spTree>
    <p:extLst>
      <p:ext uri="{BB962C8B-B14F-4D97-AF65-F5344CB8AC3E}">
        <p14:creationId xmlns:p14="http://schemas.microsoft.com/office/powerpoint/2010/main" val="3328392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DB9F2F20-6011-7145-BF40-1506CE4E8950}"/>
              </a:ext>
            </a:extLst>
          </p:cNvPr>
          <p:cNvSpPr>
            <a:spLocks noGrp="1"/>
          </p:cNvSpPr>
          <p:nvPr>
            <p:ph type="body" idx="1"/>
          </p:nvPr>
        </p:nvSpPr>
        <p:spPr/>
        <p:txBody>
          <a:bodyPr/>
          <a:lstStyle/>
          <a:p>
            <a:pPr marL="228600" marR="0" lvl="0" indent="-228600" algn="l" defTabSz="909372" rtl="0" eaLnBrk="1" fontAlgn="auto" latinLnBrk="0" hangingPunct="1">
              <a:lnSpc>
                <a:spcPct val="100000"/>
              </a:lnSpc>
              <a:spcBef>
                <a:spcPts val="0"/>
              </a:spcBef>
              <a:spcAft>
                <a:spcPts val="0"/>
              </a:spcAft>
              <a:buClrTx/>
              <a:buSzTx/>
              <a:buFontTx/>
              <a:buAutoNum type="arabicParenR"/>
              <a:tabLst/>
              <a:defRPr/>
            </a:pPr>
            <a:r>
              <a:rPr lang="en-US" dirty="0"/>
              <a:t>We use two statistical tests; Entropy: which measures randomness in a system. Entropy is higher in the presence of noise. </a:t>
            </a:r>
          </a:p>
          <a:p>
            <a:pPr marL="228600" marR="0" lvl="0" indent="-228600" algn="l" defTabSz="909372" rtl="0" eaLnBrk="1" fontAlgn="auto" latinLnBrk="0" hangingPunct="1">
              <a:lnSpc>
                <a:spcPct val="100000"/>
              </a:lnSpc>
              <a:spcBef>
                <a:spcPts val="0"/>
              </a:spcBef>
              <a:spcAft>
                <a:spcPts val="0"/>
              </a:spcAft>
              <a:buClrTx/>
              <a:buSzTx/>
              <a:buFontTx/>
              <a:buAutoNum type="arabicParenR"/>
              <a:tabLst/>
              <a:defRPr/>
            </a:pPr>
            <a:r>
              <a:rPr lang="en-US" sz="1200" b="1" i="1" dirty="0"/>
              <a:t>Click: </a:t>
            </a:r>
            <a:r>
              <a:rPr lang="en-US" dirty="0"/>
              <a:t>For example here we look at two distributions</a:t>
            </a:r>
          </a:p>
          <a:p>
            <a:pPr marL="228600" marR="0" lvl="0" indent="-228600" algn="l" defTabSz="909372" rtl="0" eaLnBrk="1" fontAlgn="auto" latinLnBrk="0" hangingPunct="1">
              <a:lnSpc>
                <a:spcPct val="100000"/>
              </a:lnSpc>
              <a:spcBef>
                <a:spcPts val="0"/>
              </a:spcBef>
              <a:spcAft>
                <a:spcPts val="0"/>
              </a:spcAft>
              <a:buClrTx/>
              <a:buSzTx/>
              <a:buFontTx/>
              <a:buAutoNum type="arabicParenR"/>
              <a:tabLst/>
              <a:defRPr/>
            </a:pPr>
            <a:r>
              <a:rPr lang="en-US" sz="1200" b="1" i="1" dirty="0"/>
              <a:t>Click: </a:t>
            </a:r>
            <a:r>
              <a:rPr lang="en-US" dirty="0"/>
              <a:t>The one with higher peak has lower entropy </a:t>
            </a:r>
          </a:p>
          <a:p>
            <a:pPr marL="228600" marR="0" lvl="0" indent="-228600" algn="l" defTabSz="909372" rtl="0" eaLnBrk="1" fontAlgn="auto" latinLnBrk="0" hangingPunct="1">
              <a:lnSpc>
                <a:spcPct val="100000"/>
              </a:lnSpc>
              <a:spcBef>
                <a:spcPts val="0"/>
              </a:spcBef>
              <a:spcAft>
                <a:spcPts val="0"/>
              </a:spcAft>
              <a:buClrTx/>
              <a:buSzTx/>
              <a:buFontTx/>
              <a:buAutoNum type="arabicParenR"/>
              <a:tabLst/>
              <a:defRPr/>
            </a:pPr>
            <a:r>
              <a:rPr lang="en-US" sz="1200" b="1" i="1" dirty="0"/>
              <a:t>Click: </a:t>
            </a:r>
            <a:r>
              <a:rPr lang="en-US" dirty="0"/>
              <a:t>Whereas the one with more noise has higher entropy</a:t>
            </a:r>
          </a:p>
          <a:p>
            <a:pPr marL="228600" marR="0" lvl="0" indent="-228600" algn="l" defTabSz="909372" rtl="0" eaLnBrk="1" fontAlgn="auto" latinLnBrk="0" hangingPunct="1">
              <a:lnSpc>
                <a:spcPct val="100000"/>
              </a:lnSpc>
              <a:spcBef>
                <a:spcPts val="0"/>
              </a:spcBef>
              <a:spcAft>
                <a:spcPts val="0"/>
              </a:spcAft>
              <a:buClrTx/>
              <a:buSzTx/>
              <a:buFontTx/>
              <a:buAutoNum type="arabicParenR"/>
              <a:tabLst/>
              <a:defRPr/>
            </a:pPr>
            <a:r>
              <a:rPr lang="en-US" sz="1200" b="1" i="1" dirty="0"/>
              <a:t>Click: </a:t>
            </a:r>
            <a:r>
              <a:rPr lang="en-US" dirty="0"/>
              <a:t>So by comparing the entropy of the shared trials against the independent trials, we can estimate how noisier was the execution in the shared mode. </a:t>
            </a:r>
          </a:p>
          <a:p>
            <a:pPr marL="228600" indent="-228600">
              <a:buAutoNum type="arabicParenR"/>
            </a:pPr>
            <a:r>
              <a:rPr lang="en-US" sz="1200" b="1" i="1" dirty="0"/>
              <a:t>Click: </a:t>
            </a:r>
            <a:r>
              <a:rPr lang="en-US" dirty="0"/>
              <a:t>The second metric we use is Hellinger Distance: it measures the correlation between two distributions.</a:t>
            </a:r>
          </a:p>
          <a:p>
            <a:pPr marL="228600" indent="-228600">
              <a:buAutoNum type="arabicParenR"/>
            </a:pPr>
            <a:r>
              <a:rPr lang="en-US" sz="1200" b="1" i="1" dirty="0"/>
              <a:t>Click: </a:t>
            </a:r>
            <a:r>
              <a:rPr lang="en-US" dirty="0"/>
              <a:t>Lets say we have this distribution D1 where there are two possible outcomes, a and b that occurs with probabilities 0 and 1 respectively.  </a:t>
            </a:r>
          </a:p>
          <a:p>
            <a:pPr marL="228600" indent="-228600">
              <a:buAutoNum type="arabicParenR"/>
            </a:pPr>
            <a:r>
              <a:rPr lang="en-US" sz="1200" b="1" i="1" dirty="0"/>
              <a:t>Click: </a:t>
            </a:r>
            <a:r>
              <a:rPr lang="en-US" dirty="0"/>
              <a:t>If we have another distribution (D2) that is exactly identical to D1, their HD is 0. </a:t>
            </a:r>
          </a:p>
          <a:p>
            <a:pPr marL="228600" indent="-228600">
              <a:buAutoNum type="arabicParenR"/>
            </a:pPr>
            <a:r>
              <a:rPr lang="en-US" sz="1200" b="1" i="1" dirty="0"/>
              <a:t>Click: </a:t>
            </a:r>
            <a:r>
              <a:rPr lang="en-US" dirty="0"/>
              <a:t>Whereas, if we have a distribution as D3 that is completely dissimilar, HD = 1.  For anything in between 0&lt;HD&lt;1. </a:t>
            </a:r>
          </a:p>
          <a:p>
            <a:pPr marL="228600" indent="-228600">
              <a:buAutoNum type="arabicParenR"/>
            </a:pPr>
            <a:r>
              <a:rPr lang="en-US" sz="1200" b="1" i="1" dirty="0"/>
              <a:t>Click: </a:t>
            </a:r>
            <a:r>
              <a:rPr lang="en-US" dirty="0"/>
              <a:t>So by computing the H-</a:t>
            </a:r>
            <a:r>
              <a:rPr lang="en-US" dirty="0" err="1"/>
              <a:t>Dist</a:t>
            </a:r>
            <a:r>
              <a:rPr lang="en-US" dirty="0"/>
              <a:t>, we can determine how similar or dissimilar are the shared and independent executions. </a:t>
            </a:r>
          </a:p>
          <a:p>
            <a:r>
              <a:rPr lang="en-US" dirty="0"/>
              <a:t>	</a:t>
            </a:r>
          </a:p>
        </p:txBody>
      </p:sp>
    </p:spTree>
    <p:extLst>
      <p:ext uri="{BB962C8B-B14F-4D97-AF65-F5344CB8AC3E}">
        <p14:creationId xmlns:p14="http://schemas.microsoft.com/office/powerpoint/2010/main" val="3810623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098434E6-032B-5F44-9D9A-FF7D2F957925}"/>
              </a:ext>
            </a:extLst>
          </p:cNvPr>
          <p:cNvSpPr>
            <a:spLocks noGrp="1"/>
          </p:cNvSpPr>
          <p:nvPr>
            <p:ph type="body" idx="1"/>
          </p:nvPr>
        </p:nvSpPr>
        <p:spPr/>
        <p:txBody>
          <a:bodyPr/>
          <a:lstStyle/>
          <a:p>
            <a:pPr marL="228600" indent="-228600">
              <a:buAutoNum type="arabicPeriod"/>
            </a:pPr>
            <a:r>
              <a:rPr lang="en-US" dirty="0"/>
              <a:t>How is the adaptive multi-programming design implementation?</a:t>
            </a:r>
          </a:p>
          <a:p>
            <a:pPr marL="228600" indent="-228600">
              <a:buAutoNum type="arabicPeriod"/>
            </a:pPr>
            <a:r>
              <a:rPr lang="en-US" sz="1200" b="1" i="1" dirty="0"/>
              <a:t>Click:  </a:t>
            </a:r>
            <a:r>
              <a:rPr lang="en-US" dirty="0"/>
              <a:t>As I have mentioned before that quantum computers are available through cloud services, so typically the service provider received job requests which are maintained in the Incoming Job Queue</a:t>
            </a:r>
          </a:p>
          <a:p>
            <a:pPr marL="228600" indent="-228600">
              <a:buAutoNum type="arabicPeriod"/>
            </a:pPr>
            <a:r>
              <a:rPr lang="en-US" sz="1200" b="1" i="1" dirty="0"/>
              <a:t>Click: </a:t>
            </a:r>
            <a:r>
              <a:rPr lang="en-US" dirty="0"/>
              <a:t>These jobs are now analyzed by the Queue Manager. The Queue manager maintains two queues (independent queue and the shared queue) and hosts the compiler</a:t>
            </a:r>
          </a:p>
          <a:p>
            <a:pPr marL="228600" indent="-228600">
              <a:buAutoNum type="arabicPeriod"/>
            </a:pPr>
            <a:r>
              <a:rPr lang="en-US" sz="1200" b="1" i="1" dirty="0"/>
              <a:t>Click: </a:t>
            </a:r>
            <a:r>
              <a:rPr lang="en-US" dirty="0"/>
              <a:t>If the queue manager finds a job for which a user has requested specific allocation or requires access to entire machine and therefore cannot share resources, it puts the job in the Independent Queue.</a:t>
            </a:r>
          </a:p>
          <a:p>
            <a:pPr marL="228600" indent="-228600">
              <a:buAutoNum type="arabicPeriod"/>
            </a:pPr>
            <a:r>
              <a:rPr lang="en-US" sz="1200" b="1" i="1" dirty="0"/>
              <a:t>Click: </a:t>
            </a:r>
            <a:r>
              <a:rPr lang="en-US" dirty="0"/>
              <a:t>However, if the Queue Manager can locate two jobs on the Incoming job queue which can share resources, it compiles them together using our proposed algorithms and puts the job object on the Shared Queue. </a:t>
            </a:r>
          </a:p>
          <a:p>
            <a:pPr marL="228600" indent="-228600">
              <a:buAutoNum type="arabicPeriod"/>
            </a:pPr>
            <a:r>
              <a:rPr lang="en-US" sz="1200" b="1" i="1" dirty="0"/>
              <a:t>Click: </a:t>
            </a:r>
            <a:r>
              <a:rPr lang="en-US" dirty="0"/>
              <a:t>At the same time, these programs are compiled independently and put into the Independent Queue. </a:t>
            </a:r>
          </a:p>
          <a:p>
            <a:pPr marL="228600" indent="-228600">
              <a:buAutoNum type="arabicPeriod"/>
            </a:pPr>
            <a:r>
              <a:rPr lang="en-US" sz="1200" b="1" i="1" dirty="0"/>
              <a:t>Click: </a:t>
            </a:r>
            <a:r>
              <a:rPr lang="en-US" dirty="0"/>
              <a:t>These corresponds to the shared trials and independent trials I discussed earlier. For multi-programmed jobs, S&gt;&gt;I to ensure throughput benefits are still retained. This is a trade-off between reliability and throughput</a:t>
            </a:r>
          </a:p>
          <a:p>
            <a:pPr marL="228600" indent="-228600">
              <a:buAutoNum type="arabicPeriod"/>
            </a:pPr>
            <a:r>
              <a:rPr lang="en-US" sz="1200" b="1" i="1" dirty="0"/>
              <a:t>Click: </a:t>
            </a:r>
            <a:r>
              <a:rPr lang="en-US" dirty="0"/>
              <a:t>These jobs can now be scheduled and executed on the NISQ machine</a:t>
            </a:r>
          </a:p>
          <a:p>
            <a:pPr marL="228600" indent="-228600">
              <a:buAutoNum type="arabicPeriod"/>
            </a:pPr>
            <a:r>
              <a:rPr lang="en-US" sz="1200" b="1" i="1" dirty="0"/>
              <a:t>Click: </a:t>
            </a:r>
            <a:r>
              <a:rPr lang="en-US" dirty="0"/>
              <a:t>Now the statistical tests are used to determine degradation in program reliability. </a:t>
            </a:r>
          </a:p>
          <a:p>
            <a:pPr marL="228600" indent="-228600">
              <a:buAutoNum type="arabicPeriod"/>
            </a:pPr>
            <a:r>
              <a:rPr lang="en-US" sz="1200" b="1" i="1" dirty="0"/>
              <a:t>Click: </a:t>
            </a:r>
            <a:r>
              <a:rPr lang="en-US" dirty="0"/>
              <a:t>If no impact is detected, the output is returned</a:t>
            </a:r>
          </a:p>
          <a:p>
            <a:pPr marL="228600" indent="-228600">
              <a:buAutoNum type="arabicPeriod"/>
            </a:pPr>
            <a:r>
              <a:rPr lang="en-US" sz="1200" b="1" i="1" dirty="0"/>
              <a:t>Click: </a:t>
            </a:r>
            <a:r>
              <a:rPr lang="en-US" dirty="0"/>
              <a:t>Whereas, if an impact is detected multi-programming is disabled only for that application</a:t>
            </a:r>
          </a:p>
          <a:p>
            <a:endParaRPr lang="en-US" dirty="0"/>
          </a:p>
        </p:txBody>
      </p:sp>
    </p:spTree>
    <p:extLst>
      <p:ext uri="{BB962C8B-B14F-4D97-AF65-F5344CB8AC3E}">
        <p14:creationId xmlns:p14="http://schemas.microsoft.com/office/powerpoint/2010/main" val="3712998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60200A6D-8A85-4747-BCCE-27AF6848A27A}"/>
              </a:ext>
            </a:extLst>
          </p:cNvPr>
          <p:cNvSpPr>
            <a:spLocks noGrp="1"/>
          </p:cNvSpPr>
          <p:nvPr>
            <p:ph type="body" idx="1"/>
          </p:nvPr>
        </p:nvSpPr>
        <p:spPr/>
        <p:txBody>
          <a:bodyPr/>
          <a:lstStyle/>
          <a:p>
            <a:r>
              <a:rPr lang="en-US" dirty="0"/>
              <a:t>Moving on to final results and conclusion</a:t>
            </a:r>
          </a:p>
        </p:txBody>
      </p:sp>
    </p:spTree>
    <p:extLst>
      <p:ext uri="{BB962C8B-B14F-4D97-AF65-F5344CB8AC3E}">
        <p14:creationId xmlns:p14="http://schemas.microsoft.com/office/powerpoint/2010/main" val="3032968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D5AD0394-96E9-9D4B-994C-3711245B602A}"/>
              </a:ext>
            </a:extLst>
          </p:cNvPr>
          <p:cNvSpPr>
            <a:spLocks noGrp="1"/>
          </p:cNvSpPr>
          <p:nvPr>
            <p:ph type="body" idx="1"/>
          </p:nvPr>
        </p:nvSpPr>
        <p:spPr/>
        <p:txBody>
          <a:bodyPr/>
          <a:lstStyle/>
          <a:p>
            <a:pPr marL="228600" indent="-228600">
              <a:buAutoNum type="arabicPeriod"/>
            </a:pPr>
            <a:r>
              <a:rPr lang="en-US" dirty="0"/>
              <a:t>I will be discussing the results where we run 6K shared trials and 2K independent trials</a:t>
            </a:r>
          </a:p>
          <a:p>
            <a:pPr marL="228600" indent="-228600">
              <a:buAutoNum type="arabicPeriod"/>
            </a:pPr>
            <a:r>
              <a:rPr lang="en-US" sz="1200" b="1" i="1" dirty="0"/>
              <a:t>Click: </a:t>
            </a:r>
            <a:r>
              <a:rPr lang="en-US" dirty="0"/>
              <a:t>We observe a mean loss in PST of 7.7%</a:t>
            </a:r>
          </a:p>
          <a:p>
            <a:pPr marL="228600" indent="-228600">
              <a:buAutoNum type="arabicPeriod"/>
            </a:pPr>
            <a:r>
              <a:rPr lang="en-US" sz="1200" b="1" i="1" dirty="0"/>
              <a:t>Click: </a:t>
            </a:r>
            <a:r>
              <a:rPr lang="en-US" dirty="0"/>
              <a:t>The maximum loss observed is about 12% </a:t>
            </a:r>
          </a:p>
          <a:p>
            <a:pPr marL="228600" indent="-228600">
              <a:buAutoNum type="arabicPeriod"/>
            </a:pPr>
            <a:r>
              <a:rPr lang="en-US" sz="1200" b="1" i="1" dirty="0"/>
              <a:t>Click: </a:t>
            </a:r>
            <a:r>
              <a:rPr lang="en-US" dirty="0"/>
              <a:t>But in this case the entropy of the shared trials is 1.4x the entropy of the independent trials </a:t>
            </a:r>
          </a:p>
          <a:p>
            <a:pPr marL="228600" indent="-228600">
              <a:buAutoNum type="arabicPeriod"/>
            </a:pPr>
            <a:r>
              <a:rPr lang="en-US" sz="1200" b="1" i="1" dirty="0"/>
              <a:t>Click: </a:t>
            </a:r>
            <a:r>
              <a:rPr lang="en-US" dirty="0"/>
              <a:t>The overall throughput is improved by 1.6x</a:t>
            </a:r>
          </a:p>
          <a:p>
            <a:pPr marL="228600" indent="-228600">
              <a:buAutoNum type="arabicPeriod"/>
            </a:pPr>
            <a:r>
              <a:rPr lang="en-US" sz="1200" b="1" i="1" dirty="0"/>
              <a:t>Click: </a:t>
            </a:r>
            <a:r>
              <a:rPr lang="en-US" dirty="0"/>
              <a:t>There are results for other modes in the paper that you may look at if you are interested </a:t>
            </a:r>
          </a:p>
        </p:txBody>
      </p:sp>
    </p:spTree>
    <p:extLst>
      <p:ext uri="{BB962C8B-B14F-4D97-AF65-F5344CB8AC3E}">
        <p14:creationId xmlns:p14="http://schemas.microsoft.com/office/powerpoint/2010/main" val="3656781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C318A300-E28A-734B-B220-ECE6F1CFC2A7}"/>
              </a:ext>
            </a:extLst>
          </p:cNvPr>
          <p:cNvSpPr>
            <a:spLocks noGrp="1"/>
          </p:cNvSpPr>
          <p:nvPr>
            <p:ph type="body" idx="1"/>
          </p:nvPr>
        </p:nvSpPr>
        <p:spPr/>
        <p:txBody>
          <a:bodyPr/>
          <a:lstStyle/>
          <a:p>
            <a:pPr marL="228600" indent="-228600">
              <a:buAutoNum type="arabicPeriod"/>
            </a:pPr>
            <a:r>
              <a:rPr lang="en-US" dirty="0"/>
              <a:t>To conclude: we proposed multi-programming quantum computers to improve the throughput and utilization</a:t>
            </a:r>
          </a:p>
          <a:p>
            <a:pPr marL="228600" indent="-228600">
              <a:buAutoNum type="arabicPeriod"/>
            </a:pPr>
            <a:r>
              <a:rPr lang="en-US" sz="1200" b="1" i="1" dirty="0"/>
              <a:t>Click: </a:t>
            </a:r>
            <a:r>
              <a:rPr lang="en-US" dirty="0"/>
              <a:t>We designed policies that can overcome the challenges in multi-programming quantum computers and minimize the impact on program reliability</a:t>
            </a:r>
          </a:p>
          <a:p>
            <a:pPr marL="228600" indent="-228600">
              <a:buAutoNum type="arabicPeriod"/>
            </a:pPr>
            <a:r>
              <a:rPr lang="en-US" sz="1200" b="1" i="1" dirty="0"/>
              <a:t>Click: </a:t>
            </a:r>
            <a:r>
              <a:rPr lang="en-US" dirty="0"/>
              <a:t>Our solutions are scalable and can be implemented by both the user and service provider</a:t>
            </a:r>
          </a:p>
          <a:p>
            <a:pPr marL="228600" indent="-228600">
              <a:buAutoNum type="arabicPeriod"/>
            </a:pPr>
            <a:r>
              <a:rPr lang="en-US" sz="1200" b="1" i="1" dirty="0"/>
              <a:t>Click: </a:t>
            </a:r>
            <a:r>
              <a:rPr lang="en-US" dirty="0"/>
              <a:t>For the workloads we tested and on IBM Q16 the machine throughput can be improved by 2x with nominal loss in PST</a:t>
            </a:r>
          </a:p>
          <a:p>
            <a:pPr marL="228600" indent="-228600">
              <a:buAutoNum type="arabicPeriod"/>
            </a:pPr>
            <a:endParaRPr lang="en-US" dirty="0"/>
          </a:p>
        </p:txBody>
      </p:sp>
    </p:spTree>
    <p:extLst>
      <p:ext uri="{BB962C8B-B14F-4D97-AF65-F5344CB8AC3E}">
        <p14:creationId xmlns:p14="http://schemas.microsoft.com/office/powerpoint/2010/main" val="89128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822D1B8D-492E-8A4B-A4EB-9C14979F807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9961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Existing and near-term quantum computers suffer from large amounts of noise that leads to very high error rates</a:t>
            </a:r>
          </a:p>
          <a:p>
            <a:pPr marL="228600" indent="-228600">
              <a:buAutoNum type="arabicPeriod"/>
            </a:pPr>
            <a:r>
              <a:rPr lang="en-US" b="1" i="1" dirty="0"/>
              <a:t>Click</a:t>
            </a:r>
            <a:r>
              <a:rPr lang="en-US" dirty="0"/>
              <a:t>: Although there exists quantum error correction techniques, they are not practically feasible on these machines because there are only a few qubits</a:t>
            </a:r>
          </a:p>
          <a:p>
            <a:pPr marL="228600" indent="-228600">
              <a:buAutoNum type="arabicPeriod"/>
            </a:pPr>
            <a:r>
              <a:rPr lang="en-US" b="1" i="1" dirty="0"/>
              <a:t>Click</a:t>
            </a:r>
            <a:r>
              <a:rPr lang="en-US" dirty="0"/>
              <a:t>: These machines are referred to as NISQ computers and will be available in the next few years. Since these machines operate in the presence of noise, program execution is not reliable</a:t>
            </a:r>
          </a:p>
          <a:p>
            <a:pPr marL="228600" indent="-228600">
              <a:buAutoNum type="arabicPeriod"/>
            </a:pPr>
            <a:r>
              <a:rPr lang="en-US" b="1" i="1" dirty="0"/>
              <a:t>Click</a:t>
            </a:r>
            <a:r>
              <a:rPr lang="en-US" dirty="0"/>
              <a:t>: Now in order to execute programs in the presence of noise, NISQ programs use an iterative model, in which a program is compiled and executed on the NISQ machine several times and the output is logged. Each iteration is called a trial and programs typically use a large number of trials, </a:t>
            </a:r>
          </a:p>
          <a:p>
            <a:pPr marL="228600" indent="-228600">
              <a:buAutoNum type="arabicPeriod"/>
            </a:pPr>
            <a:r>
              <a:rPr lang="en-US" b="1" i="1" dirty="0"/>
              <a:t>Click</a:t>
            </a:r>
            <a:r>
              <a:rPr lang="en-US" dirty="0"/>
              <a:t>: For example, programs on IBM-Q16 are generally executed for 8K trials. </a:t>
            </a:r>
          </a:p>
          <a:p>
            <a:pPr marL="228600" indent="-228600">
              <a:buAutoNum type="arabicPeriod"/>
            </a:pPr>
            <a:r>
              <a:rPr lang="en-US" b="1" i="1" dirty="0"/>
              <a:t>Click</a:t>
            </a:r>
            <a:r>
              <a:rPr lang="en-US" dirty="0"/>
              <a:t>: The output log is used to generate a probability distribution </a:t>
            </a:r>
          </a:p>
          <a:p>
            <a:pPr marL="228600" indent="-228600">
              <a:buAutoNum type="arabicPeriod"/>
            </a:pPr>
            <a:r>
              <a:rPr lang="en-US" b="1" i="1" dirty="0"/>
              <a:t>Click:</a:t>
            </a:r>
            <a:r>
              <a:rPr lang="en-US" dirty="0"/>
              <a:t> with the hope that the peak of the distribution corresponds to the correct answer </a:t>
            </a:r>
          </a:p>
          <a:p>
            <a:pPr marL="228600" marR="0" lvl="0" indent="-228600" algn="l" defTabSz="909372" rtl="0" eaLnBrk="1" fontAlgn="auto" latinLnBrk="0" hangingPunct="1">
              <a:lnSpc>
                <a:spcPct val="100000"/>
              </a:lnSpc>
              <a:spcBef>
                <a:spcPts val="0"/>
              </a:spcBef>
              <a:spcAft>
                <a:spcPts val="0"/>
              </a:spcAft>
              <a:buClrTx/>
              <a:buSzTx/>
              <a:buFontTx/>
              <a:buAutoNum type="arabicPeriod"/>
              <a:tabLst/>
              <a:defRPr/>
            </a:pPr>
            <a:r>
              <a:rPr lang="en-US" b="1" dirty="0"/>
              <a:t>(Delayed) </a:t>
            </a:r>
            <a:r>
              <a:rPr lang="en-US" dirty="0"/>
              <a:t>: The reliability is often measured using the probability of successful trial or PST which represents the ratio of the number of trials with correct outcome to the total number of trials. This metric is used in other prior works as well as few concurrent works. </a:t>
            </a:r>
          </a:p>
          <a:p>
            <a:pPr marL="228600" indent="-228600">
              <a:buAutoNum type="arabicPeriod"/>
            </a:pPr>
            <a:endParaRPr lang="en-US" dirty="0"/>
          </a:p>
          <a:p>
            <a:pPr marL="228600"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EA270342-D23F-4273-AB88-43C977736E8A}" type="slidenum">
              <a:rPr lang="en-US" smtClean="0"/>
              <a:pPr/>
              <a:t>2</a:t>
            </a:fld>
            <a:endParaRPr lang="en-US"/>
          </a:p>
        </p:txBody>
      </p:sp>
    </p:spTree>
    <p:extLst>
      <p:ext uri="{BB962C8B-B14F-4D97-AF65-F5344CB8AC3E}">
        <p14:creationId xmlns:p14="http://schemas.microsoft.com/office/powerpoint/2010/main" val="204094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335C5CB1-CF42-BF4C-977F-0A0DEA5F9FEA}"/>
              </a:ext>
            </a:extLst>
          </p:cNvPr>
          <p:cNvSpPr>
            <a:spLocks noGrp="1"/>
          </p:cNvSpPr>
          <p:nvPr>
            <p:ph type="body" idx="1"/>
          </p:nvPr>
        </p:nvSpPr>
        <p:spPr/>
        <p:txBody>
          <a:bodyPr/>
          <a:lstStyle/>
          <a:p>
            <a:pPr marL="228600" indent="-228600">
              <a:buAutoNum type="arabicPeriod"/>
            </a:pPr>
            <a:r>
              <a:rPr lang="en-US" dirty="0"/>
              <a:t>Due to extremely high error rates, the number of operations that can be executed before error happens is very low</a:t>
            </a:r>
          </a:p>
          <a:p>
            <a:pPr marL="228600" marR="0" lvl="0" indent="-228600" algn="l" defTabSz="909372" rtl="0" eaLnBrk="1" fontAlgn="auto" latinLnBrk="0" hangingPunct="1">
              <a:lnSpc>
                <a:spcPct val="100000"/>
              </a:lnSpc>
              <a:spcBef>
                <a:spcPts val="0"/>
              </a:spcBef>
              <a:spcAft>
                <a:spcPts val="0"/>
              </a:spcAft>
              <a:buClrTx/>
              <a:buSzTx/>
              <a:buFontTx/>
              <a:buAutoNum type="arabicPeriod"/>
              <a:tabLst/>
              <a:defRPr/>
            </a:pPr>
            <a:r>
              <a:rPr lang="en-US" b="1" i="1" dirty="0"/>
              <a:t>Click</a:t>
            </a:r>
            <a:r>
              <a:rPr lang="en-US" dirty="0"/>
              <a:t>: For example, this graph shows the probability that a computation is error free after a given number of CNOT operations. We choose CNOT operations because they dominate the instruction streams of most quantum programs. We study three different error rates and observe that only few tens of operations can be performed without large errors in computations. From the graph we can clearly see that only few tens of operations can be performed without large errors in computations. So how does this impact the type of programs we can run?</a:t>
            </a:r>
          </a:p>
          <a:p>
            <a:pPr marL="228600" indent="-228600">
              <a:buAutoNum type="arabicPeriod"/>
            </a:pPr>
            <a:r>
              <a:rPr lang="en-US" sz="1200" b="1" i="1" kern="1200" dirty="0">
                <a:solidFill>
                  <a:schemeClr val="tx1"/>
                </a:solidFill>
                <a:latin typeface="+mn-lt"/>
                <a:ea typeface="+mn-ea"/>
                <a:cs typeface="+mn-cs"/>
              </a:rPr>
              <a:t>Click:  </a:t>
            </a:r>
            <a:r>
              <a:rPr lang="en-US" dirty="0"/>
              <a:t>A program can be represented in a 2D space given by number of qubits (or width) and maximum number of gate operations per qubit (depth). </a:t>
            </a:r>
          </a:p>
          <a:p>
            <a:pPr marL="228600" indent="-228600">
              <a:buAutoNum type="arabicPeriod"/>
            </a:pPr>
            <a:r>
              <a:rPr lang="en-US" sz="1200" b="1" i="1" kern="1200" dirty="0">
                <a:solidFill>
                  <a:schemeClr val="tx1"/>
                </a:solidFill>
                <a:latin typeface="+mn-lt"/>
                <a:ea typeface="+mn-ea"/>
                <a:cs typeface="+mn-cs"/>
              </a:rPr>
              <a:t>Click: </a:t>
            </a:r>
            <a:r>
              <a:rPr lang="en-US" dirty="0"/>
              <a:t>Now usually high depths circuits cannot be executed reliably because of decoherence effects as qubits do not retain their state indefinitely. Now that we have a given CNOT budget, </a:t>
            </a:r>
          </a:p>
          <a:p>
            <a:pPr marL="228600" indent="-228600">
              <a:buAutoNum type="arabicPeriod"/>
            </a:pPr>
            <a:r>
              <a:rPr lang="en-US" sz="1200" b="1" i="1" kern="1200" dirty="0">
                <a:solidFill>
                  <a:schemeClr val="tx1"/>
                </a:solidFill>
                <a:latin typeface="+mn-lt"/>
                <a:ea typeface="+mn-ea"/>
                <a:cs typeface="+mn-cs"/>
              </a:rPr>
              <a:t>Click: </a:t>
            </a:r>
            <a:r>
              <a:rPr lang="en-US" dirty="0"/>
              <a:t>we can either spend it on depth </a:t>
            </a:r>
          </a:p>
          <a:p>
            <a:pPr marL="228600" indent="-228600">
              <a:buAutoNum type="arabicPeriod"/>
            </a:pPr>
            <a:r>
              <a:rPr lang="en-US" b="1" i="1" dirty="0"/>
              <a:t>Click: </a:t>
            </a:r>
            <a:r>
              <a:rPr lang="en-US" dirty="0"/>
              <a:t>or on width</a:t>
            </a:r>
          </a:p>
          <a:p>
            <a:pPr marL="228600" indent="-228600">
              <a:buAutoNum type="arabicPeriod"/>
            </a:pPr>
            <a:r>
              <a:rPr lang="en-US" b="1" i="1" dirty="0"/>
              <a:t>Click: </a:t>
            </a:r>
            <a:r>
              <a:rPr lang="en-US" dirty="0"/>
              <a:t>or typically in the intermediate space between the two which effectively means only programs with low depth and width are the ones that can execute reliably</a:t>
            </a:r>
          </a:p>
          <a:p>
            <a:pPr marL="228600" indent="-228600">
              <a:buAutoNum type="arabicPeriod"/>
            </a:pPr>
            <a:r>
              <a:rPr lang="en-US" b="1" i="1" dirty="0"/>
              <a:t>Click: </a:t>
            </a:r>
            <a:r>
              <a:rPr lang="en-US" dirty="0"/>
              <a:t>This means that typical programs may not use all the available qubits on a NISQ computer leaving unused/idle qubits. </a:t>
            </a:r>
          </a:p>
        </p:txBody>
      </p:sp>
    </p:spTree>
    <p:extLst>
      <p:ext uri="{BB962C8B-B14F-4D97-AF65-F5344CB8AC3E}">
        <p14:creationId xmlns:p14="http://schemas.microsoft.com/office/powerpoint/2010/main" val="2673002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F29E64C8-AC3F-9A44-B232-CF5B88029187}"/>
              </a:ext>
            </a:extLst>
          </p:cNvPr>
          <p:cNvSpPr>
            <a:spLocks noGrp="1"/>
          </p:cNvSpPr>
          <p:nvPr>
            <p:ph type="body" idx="1"/>
          </p:nvPr>
        </p:nvSpPr>
        <p:spPr/>
        <p:txBody>
          <a:bodyPr/>
          <a:lstStyle/>
          <a:p>
            <a:pPr marL="228600" indent="-228600">
              <a:buAutoNum type="arabicPeriod"/>
            </a:pPr>
            <a:r>
              <a:rPr lang="en-US" dirty="0"/>
              <a:t>The underutilization problem is worsened by the gap that exists between the different rates of scaling number of qubits and error rates. For example, here we see how the number of qubits and average gate error rates have scaled for the IBM machines. </a:t>
            </a:r>
          </a:p>
          <a:p>
            <a:pPr marL="228600" indent="-228600">
              <a:buAutoNum type="arabicPeriod"/>
            </a:pPr>
            <a:r>
              <a:rPr lang="en-US" b="1" i="1" dirty="0"/>
              <a:t>Click</a:t>
            </a:r>
            <a:r>
              <a:rPr lang="en-US" dirty="0"/>
              <a:t>: We observe a time frame of 3 years</a:t>
            </a:r>
          </a:p>
          <a:p>
            <a:pPr marL="228600" indent="-228600">
              <a:buAutoNum type="arabicPeriod"/>
            </a:pPr>
            <a:r>
              <a:rPr lang="en-US" b="1" i="1" dirty="0"/>
              <a:t>Click</a:t>
            </a:r>
            <a:r>
              <a:rPr lang="en-US" dirty="0"/>
              <a:t>: And we see that the number of qubits have gone up from 5 to 53</a:t>
            </a:r>
          </a:p>
          <a:p>
            <a:pPr marL="228600" indent="-228600">
              <a:buAutoNum type="arabicPeriod"/>
            </a:pPr>
            <a:r>
              <a:rPr lang="en-US" b="1" i="1" dirty="0"/>
              <a:t>Click</a:t>
            </a:r>
            <a:r>
              <a:rPr lang="en-US" dirty="0"/>
              <a:t>: whereas the error rates have only improved from 4.5 % to 1.8 %</a:t>
            </a:r>
          </a:p>
          <a:p>
            <a:pPr marL="228600" indent="-228600">
              <a:buAutoNum type="arabicPeriod"/>
            </a:pPr>
            <a:r>
              <a:rPr lang="en-US" b="1" i="1" dirty="0"/>
              <a:t>Click</a:t>
            </a:r>
            <a:r>
              <a:rPr lang="en-US" dirty="0"/>
              <a:t>: Which means that with the current scaling trends of error rates, it is difficult to use all the qubits which worsens the utilization problem as systems grow in size. </a:t>
            </a:r>
          </a:p>
        </p:txBody>
      </p:sp>
    </p:spTree>
    <p:extLst>
      <p:ext uri="{BB962C8B-B14F-4D97-AF65-F5344CB8AC3E}">
        <p14:creationId xmlns:p14="http://schemas.microsoft.com/office/powerpoint/2010/main" val="86625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0A5DB035-705C-FE48-82AE-1BEC2A426413}"/>
              </a:ext>
            </a:extLst>
          </p:cNvPr>
          <p:cNvSpPr>
            <a:spLocks noGrp="1"/>
          </p:cNvSpPr>
          <p:nvPr>
            <p:ph type="body" idx="1"/>
          </p:nvPr>
        </p:nvSpPr>
        <p:spPr/>
        <p:txBody>
          <a:bodyPr/>
          <a:lstStyle/>
          <a:p>
            <a:pPr marL="228600" indent="-228600">
              <a:buAutoNum type="arabicPeriod"/>
            </a:pPr>
            <a:r>
              <a:rPr lang="en-US" dirty="0"/>
              <a:t>The quantum community is growing very rapidly and data reported by IBM showed how a million experiments were being run on their public machines in a month</a:t>
            </a:r>
          </a:p>
          <a:p>
            <a:pPr marL="228600" indent="-228600">
              <a:buAutoNum type="arabicPeriod"/>
            </a:pPr>
            <a:r>
              <a:rPr lang="en-US" b="1" i="1" dirty="0"/>
              <a:t>Click</a:t>
            </a:r>
            <a:r>
              <a:rPr lang="en-US" dirty="0"/>
              <a:t>: Quantum computers are expensive to build, operate and maintain and are therefore only limited in number. We do not even have 20 of these machines across the entire world!</a:t>
            </a:r>
          </a:p>
          <a:p>
            <a:pPr marL="228600" indent="-228600">
              <a:buAutoNum type="arabicPeriod"/>
            </a:pPr>
            <a:r>
              <a:rPr lang="en-US" b="1" i="1" dirty="0"/>
              <a:t>Click</a:t>
            </a:r>
            <a:r>
              <a:rPr lang="en-US" dirty="0"/>
              <a:t>: This creates an increasing gap between demand for resources and the availability of resources</a:t>
            </a:r>
          </a:p>
          <a:p>
            <a:pPr marL="228600" indent="-228600">
              <a:buAutoNum type="arabicPeriod"/>
            </a:pPr>
            <a:r>
              <a:rPr lang="en-US" b="1" i="1" dirty="0"/>
              <a:t>Click</a:t>
            </a:r>
            <a:r>
              <a:rPr lang="en-US" dirty="0"/>
              <a:t>: And this is clearly visible in the waiting traffic for one of the IBM machines </a:t>
            </a:r>
          </a:p>
          <a:p>
            <a:pPr marL="228600" indent="-228600">
              <a:buAutoNum type="arabicPeriod"/>
            </a:pPr>
            <a:r>
              <a:rPr lang="en-US" b="1" i="1" dirty="0"/>
              <a:t>Click</a:t>
            </a:r>
            <a:r>
              <a:rPr lang="en-US" dirty="0"/>
              <a:t>: This clearly shows that these limited quantum resources must scale to a large number of users.</a:t>
            </a:r>
          </a:p>
          <a:p>
            <a:pPr marL="228600" indent="-228600">
              <a:buAutoNum type="arabicPeriod"/>
            </a:pPr>
            <a:endParaRPr lang="en-US" dirty="0"/>
          </a:p>
        </p:txBody>
      </p:sp>
    </p:spTree>
    <p:extLst>
      <p:ext uri="{BB962C8B-B14F-4D97-AF65-F5344CB8AC3E}">
        <p14:creationId xmlns:p14="http://schemas.microsoft.com/office/powerpoint/2010/main" val="254296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868546DE-D46F-394F-9343-58DDAFEC311B}"/>
              </a:ext>
            </a:extLst>
          </p:cNvPr>
          <p:cNvSpPr>
            <a:spLocks noGrp="1"/>
          </p:cNvSpPr>
          <p:nvPr>
            <p:ph type="body" idx="1"/>
          </p:nvPr>
        </p:nvSpPr>
        <p:spPr/>
        <p:txBody>
          <a:bodyPr/>
          <a:lstStyle/>
          <a:p>
            <a:r>
              <a:rPr lang="en-US" dirty="0"/>
              <a:t>The utilization and throughput of a NISQ computer can be significantly increased by concurrently running two programs</a:t>
            </a:r>
          </a:p>
          <a:p>
            <a:pPr marL="228600" indent="-228600">
              <a:buAutoNum type="arabicPeriod"/>
            </a:pPr>
            <a:r>
              <a:rPr lang="en-US" dirty="0"/>
              <a:t>To overcome some of the challenges I just described, we propose multi-programming quantum computers as a solution. </a:t>
            </a:r>
          </a:p>
          <a:p>
            <a:pPr marL="228600" indent="-228600">
              <a:buAutoNum type="arabicPeriod"/>
            </a:pPr>
            <a:r>
              <a:rPr lang="en-US" b="1" i="1" dirty="0"/>
              <a:t>Click</a:t>
            </a:r>
            <a:r>
              <a:rPr lang="en-US" dirty="0"/>
              <a:t>: Lets take an example toy quantum computer. In the existing approaches, if a 4-qubit program P1 runs at time t=T1, another 4-qubit program P2 will run at time t=T2</a:t>
            </a:r>
          </a:p>
          <a:p>
            <a:pPr marL="228600" indent="-228600">
              <a:buAutoNum type="arabicPeriod"/>
            </a:pPr>
            <a:r>
              <a:rPr lang="en-US" b="1" i="1" dirty="0"/>
              <a:t>Click</a:t>
            </a:r>
            <a:r>
              <a:rPr lang="en-US" dirty="0"/>
              <a:t>: However, we observe that in both case, 50% of the qubits remain idle </a:t>
            </a:r>
          </a:p>
          <a:p>
            <a:pPr marL="228600" indent="-228600">
              <a:buAutoNum type="arabicPeriod"/>
            </a:pPr>
            <a:r>
              <a:rPr lang="en-US" b="1" i="1" dirty="0"/>
              <a:t>Click</a:t>
            </a:r>
            <a:r>
              <a:rPr lang="en-US" dirty="0"/>
              <a:t>: Whereas in our proposed approach, if the quantum computer could be multi-programmed, at time t=T1, while program P1 is being executed, P2 could be simultaneously executed too </a:t>
            </a:r>
          </a:p>
          <a:p>
            <a:pPr marL="228600" indent="-228600">
              <a:buAutoNum type="arabicPeriod"/>
            </a:pPr>
            <a:r>
              <a:rPr lang="en-US" b="1" i="1" dirty="0"/>
              <a:t>Click</a:t>
            </a:r>
            <a:r>
              <a:rPr lang="en-US" dirty="0"/>
              <a:t>: This way clearly the machine throughput and the utilization has increased</a:t>
            </a:r>
          </a:p>
          <a:p>
            <a:endParaRPr lang="en-US" dirty="0"/>
          </a:p>
        </p:txBody>
      </p:sp>
    </p:spTree>
    <p:extLst>
      <p:ext uri="{BB962C8B-B14F-4D97-AF65-F5344CB8AC3E}">
        <p14:creationId xmlns:p14="http://schemas.microsoft.com/office/powerpoint/2010/main" val="901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868546DE-D46F-394F-9343-58DDAFEC311B}"/>
              </a:ext>
            </a:extLst>
          </p:cNvPr>
          <p:cNvSpPr>
            <a:spLocks noGrp="1"/>
          </p:cNvSpPr>
          <p:nvPr>
            <p:ph type="body" idx="1"/>
          </p:nvPr>
        </p:nvSpPr>
        <p:spPr/>
        <p:txBody>
          <a:bodyPr/>
          <a:lstStyle/>
          <a:p>
            <a:pPr marL="228600" indent="-228600">
              <a:buAutoNum type="arabicPeriod"/>
            </a:pPr>
            <a:r>
              <a:rPr lang="en-US" dirty="0"/>
              <a:t>While multi-programming has benefits, there are several challenges. Lets take a look at the same example, but have a closer look</a:t>
            </a:r>
          </a:p>
          <a:p>
            <a:pPr marL="228600" indent="-228600">
              <a:buAutoNum type="arabicPeriod"/>
            </a:pPr>
            <a:r>
              <a:rPr lang="en-US" b="1" i="1" dirty="0"/>
              <a:t>Click</a:t>
            </a:r>
            <a:r>
              <a:rPr lang="en-US" dirty="0"/>
              <a:t>: We are now looking at the error rates in this system. What we can see here is that the second program gets this particularly bad link and its reliability will therefore be lower that what it would have been had it not been mapped in the shared environment. Here mapping refers to the process where program qubits are allocated to physical qubits and qubit movement paths are determined by the compiler for program execution; and existing compilers are optimized to do so. </a:t>
            </a:r>
          </a:p>
          <a:p>
            <a:pPr marL="228600" indent="-228600">
              <a:buAutoNum type="arabicPeriod"/>
            </a:pPr>
            <a:r>
              <a:rPr lang="en-US" b="1" i="1" dirty="0"/>
              <a:t>Click</a:t>
            </a:r>
            <a:r>
              <a:rPr lang="en-US" dirty="0"/>
              <a:t>: This means that unlike conventional machines, multi-programming a quantum computer has correctness and reliability issues. </a:t>
            </a:r>
          </a:p>
          <a:p>
            <a:pPr marL="228600" indent="-228600">
              <a:buAutoNum type="arabicPeriod"/>
            </a:pPr>
            <a:r>
              <a:rPr lang="en-US" b="1" i="1" dirty="0"/>
              <a:t>Click</a:t>
            </a:r>
            <a:r>
              <a:rPr lang="en-US" dirty="0"/>
              <a:t>: This brings us to the very first challenge of multi-programming i.e. how to ensure fairness in resource allocation?</a:t>
            </a:r>
          </a:p>
          <a:p>
            <a:pPr marL="228600" indent="-228600">
              <a:buAutoNum type="arabicPeriod"/>
            </a:pPr>
            <a:r>
              <a:rPr lang="en-US" b="1" i="1" dirty="0"/>
              <a:t>Click</a:t>
            </a:r>
            <a:r>
              <a:rPr lang="en-US" dirty="0"/>
              <a:t>: The second challenge is related to interference. NISQ computers are very sensitive systems  and running more programs increases the activity on the machine and causes interference. So we need solutions to mitigate this. </a:t>
            </a:r>
          </a:p>
          <a:p>
            <a:pPr marL="228600" indent="-228600">
              <a:buAutoNum type="arabicPeriod"/>
            </a:pPr>
            <a:r>
              <a:rPr lang="en-US" b="1" i="1" dirty="0"/>
              <a:t>Click</a:t>
            </a:r>
            <a:r>
              <a:rPr lang="en-US" dirty="0"/>
              <a:t>: Our goal is to enable multi-programming to improve the utilization and throughput of quantum computers with minimal impact on program reliability</a:t>
            </a:r>
          </a:p>
        </p:txBody>
      </p:sp>
    </p:spTree>
    <p:extLst>
      <p:ext uri="{BB962C8B-B14F-4D97-AF65-F5344CB8AC3E}">
        <p14:creationId xmlns:p14="http://schemas.microsoft.com/office/powerpoint/2010/main" val="210624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405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Master" Target="../slideMasters/slideMaster6.xml"/><Relationship Id="rId2" Type="http://schemas.openxmlformats.org/officeDocument/2006/relationships/image" Target="../media/image27.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bin"/><Relationship Id="rId5" Type="http://schemas.openxmlformats.org/officeDocument/2006/relationships/image" Target="../media/image3.emf"/><Relationship Id="rId6" Type="http://schemas.openxmlformats.org/officeDocument/2006/relationships/image" Target="../media/image2.emf"/><Relationship Id="rId7" Type="http://schemas.openxmlformats.org/officeDocument/2006/relationships/image" Target="../media/image4.jpeg"/><Relationship Id="rId1" Type="http://schemas.openxmlformats.org/officeDocument/2006/relationships/vmlDrawing" Target="../drawings/vmlDrawing1.vml"/><Relationship Id="rId2" Type="http://schemas.openxmlformats.org/officeDocument/2006/relationships/tags" Target="../tags/tag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3.xml"/><Relationship Id="rId4" Type="http://schemas.openxmlformats.org/officeDocument/2006/relationships/oleObject" Target="../embeddings/oleObject4.bin"/><Relationship Id="rId5" Type="http://schemas.openxmlformats.org/officeDocument/2006/relationships/image" Target="../media/image14.emf"/><Relationship Id="rId1" Type="http://schemas.openxmlformats.org/officeDocument/2006/relationships/vmlDrawing" Target="../drawings/vmlDrawing4.vml"/><Relationship Id="rId2"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emf"/><Relationship Id="rId3" Type="http://schemas.openxmlformats.org/officeDocument/2006/relationships/image" Target="../media/image16.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emf"/><Relationship Id="rId3" Type="http://schemas.openxmlformats.org/officeDocument/2006/relationships/image" Target="../media/image1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emf"/></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2.bin"/><Relationship Id="rId5" Type="http://schemas.openxmlformats.org/officeDocument/2006/relationships/image" Target="../media/image3.emf"/><Relationship Id="rId6" Type="http://schemas.openxmlformats.org/officeDocument/2006/relationships/image" Target="../media/image2.emf"/><Relationship Id="rId7" Type="http://schemas.openxmlformats.org/officeDocument/2006/relationships/image" Target="../media/image5.jpeg"/><Relationship Id="rId1" Type="http://schemas.openxmlformats.org/officeDocument/2006/relationships/vmlDrawing" Target="../drawings/vmlDrawing2.vml"/><Relationship Id="rId2" Type="http://schemas.openxmlformats.org/officeDocument/2006/relationships/tags" Target="../tags/tag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3.bin"/><Relationship Id="rId5" Type="http://schemas.openxmlformats.org/officeDocument/2006/relationships/image" Target="../media/image3.emf"/><Relationship Id="rId6" Type="http://schemas.openxmlformats.org/officeDocument/2006/relationships/image" Target="../media/image2.emf"/><Relationship Id="rId1" Type="http://schemas.openxmlformats.org/officeDocument/2006/relationships/vmlDrawing" Target="../drawings/vmlDrawing3.vml"/><Relationship Id="rId2" Type="http://schemas.openxmlformats.org/officeDocument/2006/relationships/tags" Target="../tags/tag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Master" Target="../slideMasters/slideMaster5.xml"/><Relationship Id="rId2" Type="http://schemas.openxmlformats.org/officeDocument/2006/relationships/image" Target="../media/image21.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p>
        </p:txBody>
      </p:sp>
      <p:sp>
        <p:nvSpPr>
          <p:cNvPr id="5" name="Footer Placeholder 2"/>
          <p:cNvSpPr>
            <a:spLocks noGrp="1"/>
          </p:cNvSpPr>
          <p:nvPr>
            <p:ph type="ftr" sz="quarter" idx="3"/>
          </p:nvPr>
        </p:nvSpPr>
        <p:spPr>
          <a:xfrm>
            <a:off x="224366" y="5465665"/>
            <a:ext cx="3216339" cy="112069"/>
          </a:xfrm>
          <a:prstGeom prst="rect">
            <a:avLst/>
          </a:prstGeom>
        </p:spPr>
        <p:txBody>
          <a:bodyPr vert="horz" lIns="0" tIns="0" rIns="91440" bIns="0" rtlCol="0" anchor="ctr"/>
          <a:lstStyle>
            <a:lvl1pPr marL="0" algn="l" defTabSz="762042" rtl="0" eaLnBrk="1" latinLnBrk="0" hangingPunct="1">
              <a:defRPr lang="en-US" sz="736" kern="1200">
                <a:gradFill>
                  <a:gsLst>
                    <a:gs pos="2239">
                      <a:schemeClr val="tx1"/>
                    </a:gs>
                    <a:gs pos="11940">
                      <a:schemeClr val="tx1"/>
                    </a:gs>
                  </a:gsLst>
                  <a:lin ang="5400000" scaled="0"/>
                </a:gradFill>
                <a:latin typeface="+mn-lt"/>
                <a:ea typeface="+mn-ea"/>
                <a:cs typeface="+mn-cs"/>
              </a:defRPr>
            </a:lvl1pPr>
          </a:lstStyle>
          <a:p>
            <a:endParaRPr lang="en-US"/>
          </a:p>
        </p:txBody>
      </p:sp>
      <p:sp>
        <p:nvSpPr>
          <p:cNvPr id="6" name="Slide Number Placeholder 4"/>
          <p:cNvSpPr>
            <a:spLocks noGrp="1"/>
          </p:cNvSpPr>
          <p:nvPr>
            <p:ph type="sldNum" sz="quarter" idx="4"/>
          </p:nvPr>
        </p:nvSpPr>
        <p:spPr>
          <a:xfrm>
            <a:off x="9472639" y="5465665"/>
            <a:ext cx="462997" cy="112069"/>
          </a:xfrm>
          <a:prstGeom prst="rect">
            <a:avLst/>
          </a:prstGeom>
        </p:spPr>
        <p:txBody>
          <a:bodyPr vert="horz" lIns="91440" tIns="0" rIns="0" bIns="0" rtlCol="0" anchor="ctr"/>
          <a:lstStyle>
            <a:lvl1pPr algn="r">
              <a:defRPr lang="en-US" sz="736"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65342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24420" y="989703"/>
            <a:ext cx="9712565" cy="1517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 xmlns:a16="http://schemas.microsoft.com/office/drawing/2014/main" id="{0E4B911F-9F72-43C6-AEC4-87326E70C6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337C8B2-3F10-4A64-BDF5-91942CD44BC0}"/>
              </a:ext>
            </a:extLst>
          </p:cNvPr>
          <p:cNvSpPr>
            <a:spLocks noGrp="1"/>
          </p:cNvSpPr>
          <p:nvPr>
            <p:ph type="sldNum" sz="quarter" idx="12"/>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186522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ltGray">
          <a:xfrm>
            <a:off x="721" y="0"/>
            <a:ext cx="10158559" cy="5715000"/>
          </a:xfrm>
          <a:prstGeom prst="rect">
            <a:avLst/>
          </a:prstGeom>
        </p:spPr>
      </p:pic>
      <p:sp>
        <p:nvSpPr>
          <p:cNvPr id="2" name="Rectangle 1"/>
          <p:cNvSpPr/>
          <p:nvPr userDrawn="1"/>
        </p:nvSpPr>
        <p:spPr bwMode="auto">
          <a:xfrm>
            <a:off x="224366" y="1731500"/>
            <a:ext cx="5229145" cy="22466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83" tIns="119506" rIns="149383" bIns="119506" numCol="1" spcCol="0" rtlCol="0" fromWordArt="0" anchor="t" anchorCtr="0" forceAA="0" compatLnSpc="1">
            <a:prstTxWarp prst="textNoShape">
              <a:avLst/>
            </a:prstTxWarp>
            <a:noAutofit/>
          </a:bodyPr>
          <a:lstStyle/>
          <a:p>
            <a:pPr algn="ctr" defTabSz="761683" fontAlgn="base">
              <a:lnSpc>
                <a:spcPct val="90000"/>
              </a:lnSpc>
              <a:spcBef>
                <a:spcPct val="0"/>
              </a:spcBef>
              <a:spcAft>
                <a:spcPct val="0"/>
              </a:spcAft>
            </a:pPr>
            <a:endParaRPr lang="en-US" sz="1961"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11120" y="397663"/>
            <a:ext cx="1045829" cy="222955"/>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bwMode="black">
          <a:xfrm>
            <a:off x="3013103" y="3289625"/>
            <a:ext cx="6755247" cy="1435693"/>
          </a:xfrm>
          <a:prstGeom prst="rect">
            <a:avLst/>
          </a:prstGeom>
        </p:spPr>
      </p:pic>
    </p:spTree>
    <p:extLst>
      <p:ext uri="{BB962C8B-B14F-4D97-AF65-F5344CB8AC3E}">
        <p14:creationId xmlns:p14="http://schemas.microsoft.com/office/powerpoint/2010/main" val="259142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24418" y="2110379"/>
            <a:ext cx="7470155" cy="1494242"/>
          </a:xfrm>
          <a:noFill/>
        </p:spPr>
        <p:txBody>
          <a:bodyPr lIns="146304" tIns="91440" rIns="146304" bIns="91440" anchor="ctr" anchorCtr="0"/>
          <a:lstStyle>
            <a:lvl1pPr>
              <a:defRPr sz="4411" spc="-82"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24419" y="3979271"/>
            <a:ext cx="7470155" cy="1493605"/>
          </a:xfrm>
          <a:noFill/>
        </p:spPr>
        <p:txBody>
          <a:bodyPr lIns="146304" tIns="109728" rIns="146304" bIns="109728">
            <a:noAutofit/>
          </a:bodyPr>
          <a:lstStyle>
            <a:lvl1pPr marL="0" indent="0">
              <a:spcBef>
                <a:spcPts val="0"/>
              </a:spcBef>
              <a:buNone/>
              <a:defRPr sz="2614"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11120" y="397663"/>
            <a:ext cx="1045829" cy="222955"/>
          </a:xfrm>
          <a:prstGeom prst="rect">
            <a:avLst/>
          </a:prstGeom>
        </p:spPr>
      </p:pic>
    </p:spTree>
    <p:extLst>
      <p:ext uri="{BB962C8B-B14F-4D97-AF65-F5344CB8AC3E}">
        <p14:creationId xmlns:p14="http://schemas.microsoft.com/office/powerpoint/2010/main" val="4467062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24367" y="990981"/>
            <a:ext cx="9711269" cy="1721049"/>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186731" indent="0">
              <a:buNone/>
              <a:defRPr/>
            </a:lvl3pPr>
            <a:lvl4pPr marL="373461" indent="0">
              <a:buNone/>
              <a:defRPr/>
            </a:lvl4pPr>
            <a:lvl5pPr marL="56019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457654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4367" y="990981"/>
            <a:ext cx="9711269" cy="1743619"/>
          </a:xfrm>
        </p:spPr>
        <p:txBody>
          <a:bodyPr>
            <a:spAutoFit/>
          </a:bodyPr>
          <a:lstStyle>
            <a:lvl1pPr>
              <a:defRPr sz="32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5106482"/>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24368" y="990981"/>
            <a:ext cx="4482123" cy="2015295"/>
          </a:xfrm>
        </p:spPr>
        <p:txBody>
          <a:bodyPr wrap="square">
            <a:spAutoFit/>
          </a:bodyPr>
          <a:lstStyle>
            <a:lvl1pPr marL="0" indent="0">
              <a:spcBef>
                <a:spcPts val="1000"/>
              </a:spcBef>
              <a:buClr>
                <a:schemeClr val="tx1"/>
              </a:buClr>
              <a:buFont typeface="Wingdings" pitchFamily="2" charset="2"/>
              <a:buNone/>
              <a:defRPr sz="2614"/>
            </a:lvl1pPr>
            <a:lvl2pPr marL="0" indent="0">
              <a:buNone/>
              <a:defRPr sz="1961"/>
            </a:lvl2pPr>
            <a:lvl3pPr marL="189323" indent="0">
              <a:buNone/>
              <a:tabLst/>
              <a:defRPr sz="1634"/>
            </a:lvl3pPr>
            <a:lvl4pPr marL="376054" indent="0">
              <a:buNone/>
              <a:defRPr/>
            </a:lvl4pPr>
            <a:lvl5pPr marL="56019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5453512" y="990981"/>
            <a:ext cx="4482123" cy="2015295"/>
          </a:xfrm>
        </p:spPr>
        <p:txBody>
          <a:bodyPr wrap="square">
            <a:spAutoFit/>
          </a:bodyPr>
          <a:lstStyle>
            <a:lvl1pPr marL="0" indent="0">
              <a:spcBef>
                <a:spcPts val="1000"/>
              </a:spcBef>
              <a:buClr>
                <a:schemeClr val="tx1"/>
              </a:buClr>
              <a:buFont typeface="Wingdings" pitchFamily="2" charset="2"/>
              <a:buNone/>
              <a:defRPr sz="2614"/>
            </a:lvl1pPr>
            <a:lvl2pPr marL="0" indent="0">
              <a:buNone/>
              <a:defRPr sz="1961"/>
            </a:lvl2pPr>
            <a:lvl3pPr marL="189323" indent="0">
              <a:buNone/>
              <a:tabLst/>
              <a:defRPr sz="1634"/>
            </a:lvl3pPr>
            <a:lvl4pPr marL="376054" indent="0">
              <a:buNone/>
              <a:defRPr/>
            </a:lvl4pPr>
            <a:lvl5pPr marL="56019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003407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24368" y="990980"/>
            <a:ext cx="4482123" cy="2015295"/>
          </a:xfrm>
        </p:spPr>
        <p:txBody>
          <a:bodyPr wrap="square">
            <a:spAutoFit/>
          </a:bodyPr>
          <a:lstStyle>
            <a:lvl1pPr marL="234709" indent="-234709">
              <a:spcBef>
                <a:spcPts val="1000"/>
              </a:spcBef>
              <a:buClr>
                <a:schemeClr val="tx1"/>
              </a:buClr>
              <a:buFont typeface="Arial" pitchFamily="34" charset="0"/>
              <a:buChar char="•"/>
              <a:defRPr sz="2614"/>
            </a:lvl1pPr>
            <a:lvl2pPr marL="433879" indent="-190484">
              <a:defRPr sz="1961"/>
            </a:lvl2pPr>
            <a:lvl3pPr marL="571451" indent="-137572">
              <a:tabLst/>
              <a:defRPr sz="1634"/>
            </a:lvl3pPr>
            <a:lvl4pPr marL="719605" indent="-148154">
              <a:defRPr/>
            </a:lvl4pPr>
            <a:lvl5pPr marL="857176" indent="-13757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5453512" y="990980"/>
            <a:ext cx="4482123" cy="2015295"/>
          </a:xfrm>
        </p:spPr>
        <p:txBody>
          <a:bodyPr wrap="square">
            <a:spAutoFit/>
          </a:bodyPr>
          <a:lstStyle>
            <a:lvl1pPr marL="234709" indent="-234709">
              <a:spcBef>
                <a:spcPts val="1000"/>
              </a:spcBef>
              <a:buClr>
                <a:schemeClr val="tx1"/>
              </a:buClr>
              <a:buFont typeface="Arial" pitchFamily="34" charset="0"/>
              <a:buChar char="•"/>
              <a:defRPr sz="2614"/>
            </a:lvl1pPr>
            <a:lvl2pPr marL="433879" indent="-190484">
              <a:defRPr sz="1961"/>
            </a:lvl2pPr>
            <a:lvl3pPr marL="571451" indent="-137572">
              <a:tabLst/>
              <a:defRPr sz="1634"/>
            </a:lvl3pPr>
            <a:lvl4pPr marL="719605" indent="-148154">
              <a:defRPr/>
            </a:lvl4pPr>
            <a:lvl5pPr marL="857176" indent="-13757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78376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8626711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1626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24367" y="990981"/>
            <a:ext cx="9711269" cy="2030171"/>
          </a:xfrm>
          <a:prstGeom prst="rect">
            <a:avLst/>
          </a:prstGeom>
        </p:spPr>
        <p:txBody>
          <a:bodyPr/>
          <a:lstStyle>
            <a:lvl1pPr marL="237303" indent="-237303">
              <a:buClr>
                <a:schemeClr val="tx1"/>
              </a:buClr>
              <a:buSzPct val="90000"/>
              <a:buFont typeface="Arial" pitchFamily="34" charset="0"/>
              <a:buChar char="•"/>
              <a:defRPr sz="294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66826" indent="-229524">
              <a:buClr>
                <a:schemeClr val="tx1"/>
              </a:buClr>
              <a:buSzPct val="90000"/>
              <a:buFont typeface="Arial" pitchFamily="34" charset="0"/>
              <a:buChar char="•"/>
              <a:defRPr sz="2614">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704129" indent="-237303">
              <a:buClr>
                <a:schemeClr val="tx1"/>
              </a:buClr>
              <a:buSzPct val="90000"/>
              <a:buFont typeface="Arial" pitchFamily="34" charset="0"/>
              <a:buChar char="•"/>
              <a:defRPr sz="2288">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90860" indent="-18673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77590" indent="-186731">
              <a:buClr>
                <a:schemeClr val="tx1"/>
              </a:buClr>
              <a:buSzPct val="90000"/>
              <a:buFont typeface="Arial" pitchFamily="34" charset="0"/>
              <a:buChar char="•"/>
              <a:defRPr sz="1634">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5199064"/>
            <a:ext cx="10160001" cy="515937"/>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022" spc="-4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837915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bwMode="auto">
          <a:xfrm flipV="1">
            <a:off x="0" y="1"/>
            <a:ext cx="10160000" cy="2001781"/>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83" tIns="119506" rIns="149383" bIns="119506" numCol="1" spcCol="0" rtlCol="0" fromWordArt="0" anchor="t" anchorCtr="0" forceAA="0" compatLnSpc="1">
            <a:prstTxWarp prst="textNoShape">
              <a:avLst/>
            </a:prstTxWarp>
            <a:noAutofit/>
          </a:bodyPr>
          <a:lstStyle/>
          <a:p>
            <a:pPr algn="ctr" defTabSz="761683" fontAlgn="base">
              <a:lnSpc>
                <a:spcPct val="90000"/>
              </a:lnSpc>
              <a:spcBef>
                <a:spcPct val="0"/>
              </a:spcBef>
              <a:spcAft>
                <a:spcPct val="0"/>
              </a:spcAft>
            </a:pPr>
            <a:endParaRPr lang="en-US" sz="1961"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p:cNvGrpSpPr/>
          <p:nvPr userDrawn="1"/>
        </p:nvGrpSpPr>
        <p:grpSpPr>
          <a:xfrm>
            <a:off x="373512" y="370217"/>
            <a:ext cx="5062063" cy="1081098"/>
            <a:chOff x="1060450" y="2392363"/>
            <a:chExt cx="10318750" cy="2203450"/>
          </a:xfrm>
        </p:grpSpPr>
        <p:sp>
          <p:nvSpPr>
            <p:cNvPr id="4" name="Freeform 5"/>
            <p:cNvSpPr>
              <a:spLocks noEditPoints="1"/>
            </p:cNvSpPr>
            <p:nvPr/>
          </p:nvSpPr>
          <p:spPr bwMode="auto">
            <a:xfrm>
              <a:off x="1323975" y="2392363"/>
              <a:ext cx="10055225" cy="2203450"/>
            </a:xfrm>
            <a:custGeom>
              <a:avLst/>
              <a:gdLst>
                <a:gd name="T0" fmla="*/ 111 w 2679"/>
                <a:gd name="T1" fmla="*/ 4 h 585"/>
                <a:gd name="T2" fmla="*/ 137 w 2679"/>
                <a:gd name="T3" fmla="*/ 49 h 585"/>
                <a:gd name="T4" fmla="*/ 138 w 2679"/>
                <a:gd name="T5" fmla="*/ 63 h 585"/>
                <a:gd name="T6" fmla="*/ 218 w 2679"/>
                <a:gd name="T7" fmla="*/ 121 h 585"/>
                <a:gd name="T8" fmla="*/ 326 w 2679"/>
                <a:gd name="T9" fmla="*/ 155 h 585"/>
                <a:gd name="T10" fmla="*/ 368 w 2679"/>
                <a:gd name="T11" fmla="*/ 55 h 585"/>
                <a:gd name="T12" fmla="*/ 462 w 2679"/>
                <a:gd name="T13" fmla="*/ 77 h 585"/>
                <a:gd name="T14" fmla="*/ 520 w 2679"/>
                <a:gd name="T15" fmla="*/ 128 h 585"/>
                <a:gd name="T16" fmla="*/ 590 w 2679"/>
                <a:gd name="T17" fmla="*/ 203 h 585"/>
                <a:gd name="T18" fmla="*/ 803 w 2679"/>
                <a:gd name="T19" fmla="*/ 203 h 585"/>
                <a:gd name="T20" fmla="*/ 761 w 2679"/>
                <a:gd name="T21" fmla="*/ 80 h 585"/>
                <a:gd name="T22" fmla="*/ 913 w 2679"/>
                <a:gd name="T23" fmla="*/ 140 h 585"/>
                <a:gd name="T24" fmla="*/ 864 w 2679"/>
                <a:gd name="T25" fmla="*/ 203 h 585"/>
                <a:gd name="T26" fmla="*/ 1063 w 2679"/>
                <a:gd name="T27" fmla="*/ 203 h 585"/>
                <a:gd name="T28" fmla="*/ 1246 w 2679"/>
                <a:gd name="T29" fmla="*/ 115 h 585"/>
                <a:gd name="T30" fmla="*/ 1143 w 2679"/>
                <a:gd name="T31" fmla="*/ 203 h 585"/>
                <a:gd name="T32" fmla="*/ 1283 w 2679"/>
                <a:gd name="T33" fmla="*/ 203 h 585"/>
                <a:gd name="T34" fmla="*/ 1316 w 2679"/>
                <a:gd name="T35" fmla="*/ 118 h 585"/>
                <a:gd name="T36" fmla="*/ 1400 w 2679"/>
                <a:gd name="T37" fmla="*/ 128 h 585"/>
                <a:gd name="T38" fmla="*/ 1398 w 2679"/>
                <a:gd name="T39" fmla="*/ 67 h 585"/>
                <a:gd name="T40" fmla="*/ 1745 w 2679"/>
                <a:gd name="T41" fmla="*/ 4 h 585"/>
                <a:gd name="T42" fmla="*/ 1687 w 2679"/>
                <a:gd name="T43" fmla="*/ 115 h 585"/>
                <a:gd name="T44" fmla="*/ 1635 w 2679"/>
                <a:gd name="T45" fmla="*/ 56 h 585"/>
                <a:gd name="T46" fmla="*/ 1762 w 2679"/>
                <a:gd name="T47" fmla="*/ 65 h 585"/>
                <a:gd name="T48" fmla="*/ 1837 w 2679"/>
                <a:gd name="T49" fmla="*/ 4 h 585"/>
                <a:gd name="T50" fmla="*/ 1839 w 2679"/>
                <a:gd name="T51" fmla="*/ 165 h 585"/>
                <a:gd name="T52" fmla="*/ 2029 w 2679"/>
                <a:gd name="T53" fmla="*/ 88 h 585"/>
                <a:gd name="T54" fmla="*/ 1892 w 2679"/>
                <a:gd name="T55" fmla="*/ 118 h 585"/>
                <a:gd name="T56" fmla="*/ 2213 w 2679"/>
                <a:gd name="T57" fmla="*/ 55 h 585"/>
                <a:gd name="T58" fmla="*/ 2131 w 2679"/>
                <a:gd name="T59" fmla="*/ 203 h 585"/>
                <a:gd name="T60" fmla="*/ 2023 w 2679"/>
                <a:gd name="T61" fmla="*/ 203 h 585"/>
                <a:gd name="T62" fmla="*/ 2144 w 2679"/>
                <a:gd name="T63" fmla="*/ 51 h 585"/>
                <a:gd name="T64" fmla="*/ 2149 w 2679"/>
                <a:gd name="T65" fmla="*/ 66 h 585"/>
                <a:gd name="T66" fmla="*/ 2273 w 2679"/>
                <a:gd name="T67" fmla="*/ 156 h 585"/>
                <a:gd name="T68" fmla="*/ 2359 w 2679"/>
                <a:gd name="T69" fmla="*/ 51 h 585"/>
                <a:gd name="T70" fmla="*/ 536 w 2679"/>
                <a:gd name="T71" fmla="*/ 579 h 585"/>
                <a:gd name="T72" fmla="*/ 1038 w 2679"/>
                <a:gd name="T73" fmla="*/ 494 h 585"/>
                <a:gd name="T74" fmla="*/ 769 w 2679"/>
                <a:gd name="T75" fmla="*/ 352 h 585"/>
                <a:gd name="T76" fmla="*/ 949 w 2679"/>
                <a:gd name="T77" fmla="*/ 358 h 585"/>
                <a:gd name="T78" fmla="*/ 891 w 2679"/>
                <a:gd name="T79" fmla="*/ 504 h 585"/>
                <a:gd name="T80" fmla="*/ 1164 w 2679"/>
                <a:gd name="T81" fmla="*/ 284 h 585"/>
                <a:gd name="T82" fmla="*/ 1364 w 2679"/>
                <a:gd name="T83" fmla="*/ 390 h 585"/>
                <a:gd name="T84" fmla="*/ 1181 w 2679"/>
                <a:gd name="T85" fmla="*/ 492 h 585"/>
                <a:gd name="T86" fmla="*/ 1367 w 2679"/>
                <a:gd name="T87" fmla="*/ 277 h 585"/>
                <a:gd name="T88" fmla="*/ 1461 w 2679"/>
                <a:gd name="T89" fmla="*/ 505 h 585"/>
                <a:gd name="T90" fmla="*/ 1596 w 2679"/>
                <a:gd name="T91" fmla="*/ 340 h 585"/>
                <a:gd name="T92" fmla="*/ 1627 w 2679"/>
                <a:gd name="T93" fmla="*/ 579 h 585"/>
                <a:gd name="T94" fmla="*/ 2095 w 2679"/>
                <a:gd name="T95" fmla="*/ 266 h 585"/>
                <a:gd name="T96" fmla="*/ 1920 w 2679"/>
                <a:gd name="T97" fmla="*/ 579 h 585"/>
                <a:gd name="T98" fmla="*/ 2416 w 2679"/>
                <a:gd name="T99" fmla="*/ 266 h 585"/>
                <a:gd name="T100" fmla="*/ 2275 w 2679"/>
                <a:gd name="T101" fmla="*/ 459 h 585"/>
                <a:gd name="T102" fmla="*/ 2416 w 2679"/>
                <a:gd name="T103" fmla="*/ 266 h 585"/>
                <a:gd name="T104" fmla="*/ 2650 w 2679"/>
                <a:gd name="T105" fmla="*/ 579 h 585"/>
                <a:gd name="T106" fmla="*/ 2474 w 2679"/>
                <a:gd name="T107" fmla="*/ 579 h 585"/>
                <a:gd name="T108" fmla="*/ 2578 w 2679"/>
                <a:gd name="T109" fmla="*/ 365 h 585"/>
                <a:gd name="T110" fmla="*/ 2565 w 2679"/>
                <a:gd name="T111" fmla="*/ 39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79" h="585">
                  <a:moveTo>
                    <a:pt x="147" y="203"/>
                  </a:moveTo>
                  <a:cubicBezTo>
                    <a:pt x="144" y="166"/>
                    <a:pt x="144" y="166"/>
                    <a:pt x="144" y="166"/>
                  </a:cubicBezTo>
                  <a:cubicBezTo>
                    <a:pt x="84" y="166"/>
                    <a:pt x="84" y="166"/>
                    <a:pt x="84" y="166"/>
                  </a:cubicBezTo>
                  <a:cubicBezTo>
                    <a:pt x="66" y="203"/>
                    <a:pt x="66" y="203"/>
                    <a:pt x="66" y="203"/>
                  </a:cubicBezTo>
                  <a:cubicBezTo>
                    <a:pt x="0" y="203"/>
                    <a:pt x="0" y="203"/>
                    <a:pt x="0" y="203"/>
                  </a:cubicBezTo>
                  <a:cubicBezTo>
                    <a:pt x="111" y="4"/>
                    <a:pt x="111" y="4"/>
                    <a:pt x="111" y="4"/>
                  </a:cubicBezTo>
                  <a:cubicBezTo>
                    <a:pt x="185" y="4"/>
                    <a:pt x="185" y="4"/>
                    <a:pt x="185" y="4"/>
                  </a:cubicBezTo>
                  <a:cubicBezTo>
                    <a:pt x="208" y="203"/>
                    <a:pt x="208" y="203"/>
                    <a:pt x="208" y="203"/>
                  </a:cubicBezTo>
                  <a:lnTo>
                    <a:pt x="147" y="203"/>
                  </a:lnTo>
                  <a:close/>
                  <a:moveTo>
                    <a:pt x="138" y="63"/>
                  </a:moveTo>
                  <a:cubicBezTo>
                    <a:pt x="138" y="57"/>
                    <a:pt x="138" y="52"/>
                    <a:pt x="138" y="49"/>
                  </a:cubicBezTo>
                  <a:cubicBezTo>
                    <a:pt x="137" y="49"/>
                    <a:pt x="137" y="49"/>
                    <a:pt x="137" y="49"/>
                  </a:cubicBezTo>
                  <a:cubicBezTo>
                    <a:pt x="134" y="56"/>
                    <a:pt x="134" y="56"/>
                    <a:pt x="134" y="56"/>
                  </a:cubicBezTo>
                  <a:cubicBezTo>
                    <a:pt x="129" y="68"/>
                    <a:pt x="129" y="68"/>
                    <a:pt x="129" y="68"/>
                  </a:cubicBezTo>
                  <a:cubicBezTo>
                    <a:pt x="105" y="119"/>
                    <a:pt x="105" y="119"/>
                    <a:pt x="105" y="119"/>
                  </a:cubicBezTo>
                  <a:cubicBezTo>
                    <a:pt x="141" y="119"/>
                    <a:pt x="141" y="119"/>
                    <a:pt x="141" y="119"/>
                  </a:cubicBezTo>
                  <a:cubicBezTo>
                    <a:pt x="138" y="69"/>
                    <a:pt x="138" y="69"/>
                    <a:pt x="138" y="69"/>
                  </a:cubicBezTo>
                  <a:lnTo>
                    <a:pt x="138" y="63"/>
                  </a:lnTo>
                  <a:close/>
                  <a:moveTo>
                    <a:pt x="399" y="7"/>
                  </a:moveTo>
                  <a:cubicBezTo>
                    <a:pt x="392" y="5"/>
                    <a:pt x="384" y="4"/>
                    <a:pt x="375" y="2"/>
                  </a:cubicBezTo>
                  <a:cubicBezTo>
                    <a:pt x="366" y="1"/>
                    <a:pt x="357" y="0"/>
                    <a:pt x="348" y="0"/>
                  </a:cubicBezTo>
                  <a:cubicBezTo>
                    <a:pt x="322" y="0"/>
                    <a:pt x="299" y="5"/>
                    <a:pt x="280" y="15"/>
                  </a:cubicBezTo>
                  <a:cubicBezTo>
                    <a:pt x="260" y="24"/>
                    <a:pt x="245" y="38"/>
                    <a:pt x="234" y="57"/>
                  </a:cubicBezTo>
                  <a:cubicBezTo>
                    <a:pt x="223" y="76"/>
                    <a:pt x="218" y="97"/>
                    <a:pt x="218" y="121"/>
                  </a:cubicBezTo>
                  <a:cubicBezTo>
                    <a:pt x="218" y="148"/>
                    <a:pt x="226" y="169"/>
                    <a:pt x="242" y="184"/>
                  </a:cubicBezTo>
                  <a:cubicBezTo>
                    <a:pt x="258" y="199"/>
                    <a:pt x="280" y="206"/>
                    <a:pt x="310" y="206"/>
                  </a:cubicBezTo>
                  <a:cubicBezTo>
                    <a:pt x="327" y="206"/>
                    <a:pt x="343" y="204"/>
                    <a:pt x="357" y="198"/>
                  </a:cubicBezTo>
                  <a:cubicBezTo>
                    <a:pt x="369" y="144"/>
                    <a:pt x="369" y="144"/>
                    <a:pt x="369" y="144"/>
                  </a:cubicBezTo>
                  <a:cubicBezTo>
                    <a:pt x="362" y="147"/>
                    <a:pt x="354" y="150"/>
                    <a:pt x="347" y="152"/>
                  </a:cubicBezTo>
                  <a:cubicBezTo>
                    <a:pt x="339" y="154"/>
                    <a:pt x="332" y="155"/>
                    <a:pt x="326" y="155"/>
                  </a:cubicBezTo>
                  <a:cubicBezTo>
                    <a:pt x="311" y="155"/>
                    <a:pt x="301" y="152"/>
                    <a:pt x="293" y="145"/>
                  </a:cubicBezTo>
                  <a:cubicBezTo>
                    <a:pt x="286" y="138"/>
                    <a:pt x="282" y="128"/>
                    <a:pt x="282" y="115"/>
                  </a:cubicBezTo>
                  <a:cubicBezTo>
                    <a:pt x="282" y="104"/>
                    <a:pt x="284" y="93"/>
                    <a:pt x="289" y="83"/>
                  </a:cubicBezTo>
                  <a:cubicBezTo>
                    <a:pt x="294" y="73"/>
                    <a:pt x="301" y="66"/>
                    <a:pt x="310" y="61"/>
                  </a:cubicBezTo>
                  <a:cubicBezTo>
                    <a:pt x="320" y="55"/>
                    <a:pt x="331" y="52"/>
                    <a:pt x="343" y="52"/>
                  </a:cubicBezTo>
                  <a:cubicBezTo>
                    <a:pt x="353" y="52"/>
                    <a:pt x="361" y="53"/>
                    <a:pt x="368" y="55"/>
                  </a:cubicBezTo>
                  <a:cubicBezTo>
                    <a:pt x="374" y="57"/>
                    <a:pt x="381" y="59"/>
                    <a:pt x="386" y="62"/>
                  </a:cubicBezTo>
                  <a:lnTo>
                    <a:pt x="399" y="7"/>
                  </a:lnTo>
                  <a:close/>
                  <a:moveTo>
                    <a:pt x="607" y="4"/>
                  </a:moveTo>
                  <a:cubicBezTo>
                    <a:pt x="547" y="4"/>
                    <a:pt x="547" y="4"/>
                    <a:pt x="547" y="4"/>
                  </a:cubicBezTo>
                  <a:cubicBezTo>
                    <a:pt x="531" y="77"/>
                    <a:pt x="531" y="77"/>
                    <a:pt x="531" y="77"/>
                  </a:cubicBezTo>
                  <a:cubicBezTo>
                    <a:pt x="462" y="77"/>
                    <a:pt x="462" y="77"/>
                    <a:pt x="462" y="77"/>
                  </a:cubicBezTo>
                  <a:cubicBezTo>
                    <a:pt x="478" y="4"/>
                    <a:pt x="478" y="4"/>
                    <a:pt x="478" y="4"/>
                  </a:cubicBezTo>
                  <a:cubicBezTo>
                    <a:pt x="418" y="4"/>
                    <a:pt x="418" y="4"/>
                    <a:pt x="418" y="4"/>
                  </a:cubicBezTo>
                  <a:cubicBezTo>
                    <a:pt x="376" y="203"/>
                    <a:pt x="376" y="203"/>
                    <a:pt x="376" y="203"/>
                  </a:cubicBezTo>
                  <a:cubicBezTo>
                    <a:pt x="436" y="203"/>
                    <a:pt x="436" y="203"/>
                    <a:pt x="436" y="203"/>
                  </a:cubicBezTo>
                  <a:cubicBezTo>
                    <a:pt x="451" y="128"/>
                    <a:pt x="451" y="128"/>
                    <a:pt x="451" y="128"/>
                  </a:cubicBezTo>
                  <a:cubicBezTo>
                    <a:pt x="520" y="128"/>
                    <a:pt x="520" y="128"/>
                    <a:pt x="520" y="128"/>
                  </a:cubicBezTo>
                  <a:cubicBezTo>
                    <a:pt x="504" y="203"/>
                    <a:pt x="504" y="203"/>
                    <a:pt x="504" y="203"/>
                  </a:cubicBezTo>
                  <a:cubicBezTo>
                    <a:pt x="565" y="203"/>
                    <a:pt x="565" y="203"/>
                    <a:pt x="565" y="203"/>
                  </a:cubicBezTo>
                  <a:lnTo>
                    <a:pt x="607" y="4"/>
                  </a:lnTo>
                  <a:close/>
                  <a:moveTo>
                    <a:pt x="692" y="4"/>
                  </a:moveTo>
                  <a:cubicBezTo>
                    <a:pt x="632" y="4"/>
                    <a:pt x="632" y="4"/>
                    <a:pt x="632" y="4"/>
                  </a:cubicBezTo>
                  <a:cubicBezTo>
                    <a:pt x="590" y="203"/>
                    <a:pt x="590" y="203"/>
                    <a:pt x="590" y="203"/>
                  </a:cubicBezTo>
                  <a:cubicBezTo>
                    <a:pt x="650" y="203"/>
                    <a:pt x="650" y="203"/>
                    <a:pt x="650" y="203"/>
                  </a:cubicBezTo>
                  <a:lnTo>
                    <a:pt x="692" y="4"/>
                  </a:lnTo>
                  <a:close/>
                  <a:moveTo>
                    <a:pt x="841" y="4"/>
                  </a:moveTo>
                  <a:cubicBezTo>
                    <a:pt x="717" y="4"/>
                    <a:pt x="717" y="4"/>
                    <a:pt x="717" y="4"/>
                  </a:cubicBezTo>
                  <a:cubicBezTo>
                    <a:pt x="675" y="203"/>
                    <a:pt x="675" y="203"/>
                    <a:pt x="675" y="203"/>
                  </a:cubicBezTo>
                  <a:cubicBezTo>
                    <a:pt x="803" y="203"/>
                    <a:pt x="803" y="203"/>
                    <a:pt x="803" y="203"/>
                  </a:cubicBezTo>
                  <a:cubicBezTo>
                    <a:pt x="813" y="156"/>
                    <a:pt x="813" y="156"/>
                    <a:pt x="813" y="156"/>
                  </a:cubicBezTo>
                  <a:cubicBezTo>
                    <a:pt x="745" y="156"/>
                    <a:pt x="745" y="156"/>
                    <a:pt x="745" y="156"/>
                  </a:cubicBezTo>
                  <a:cubicBezTo>
                    <a:pt x="751" y="127"/>
                    <a:pt x="751" y="127"/>
                    <a:pt x="751" y="127"/>
                  </a:cubicBezTo>
                  <a:cubicBezTo>
                    <a:pt x="811" y="127"/>
                    <a:pt x="811" y="127"/>
                    <a:pt x="811" y="127"/>
                  </a:cubicBezTo>
                  <a:cubicBezTo>
                    <a:pt x="821" y="80"/>
                    <a:pt x="821" y="80"/>
                    <a:pt x="821" y="80"/>
                  </a:cubicBezTo>
                  <a:cubicBezTo>
                    <a:pt x="761" y="80"/>
                    <a:pt x="761" y="80"/>
                    <a:pt x="761" y="80"/>
                  </a:cubicBezTo>
                  <a:cubicBezTo>
                    <a:pt x="767" y="51"/>
                    <a:pt x="767" y="51"/>
                    <a:pt x="767" y="51"/>
                  </a:cubicBezTo>
                  <a:cubicBezTo>
                    <a:pt x="831" y="51"/>
                    <a:pt x="831" y="51"/>
                    <a:pt x="831" y="51"/>
                  </a:cubicBezTo>
                  <a:lnTo>
                    <a:pt x="841" y="4"/>
                  </a:lnTo>
                  <a:close/>
                  <a:moveTo>
                    <a:pt x="1038" y="4"/>
                  </a:moveTo>
                  <a:cubicBezTo>
                    <a:pt x="973" y="4"/>
                    <a:pt x="973" y="4"/>
                    <a:pt x="973" y="4"/>
                  </a:cubicBezTo>
                  <a:cubicBezTo>
                    <a:pt x="934" y="92"/>
                    <a:pt x="914" y="137"/>
                    <a:pt x="913" y="140"/>
                  </a:cubicBezTo>
                  <a:cubicBezTo>
                    <a:pt x="912" y="143"/>
                    <a:pt x="911" y="146"/>
                    <a:pt x="910" y="148"/>
                  </a:cubicBezTo>
                  <a:cubicBezTo>
                    <a:pt x="909" y="148"/>
                    <a:pt x="909" y="148"/>
                    <a:pt x="909" y="148"/>
                  </a:cubicBezTo>
                  <a:cubicBezTo>
                    <a:pt x="909" y="144"/>
                    <a:pt x="910" y="139"/>
                    <a:pt x="910" y="134"/>
                  </a:cubicBezTo>
                  <a:cubicBezTo>
                    <a:pt x="903" y="4"/>
                    <a:pt x="903" y="4"/>
                    <a:pt x="903" y="4"/>
                  </a:cubicBezTo>
                  <a:cubicBezTo>
                    <a:pt x="842" y="4"/>
                    <a:pt x="842" y="4"/>
                    <a:pt x="842" y="4"/>
                  </a:cubicBezTo>
                  <a:cubicBezTo>
                    <a:pt x="864" y="203"/>
                    <a:pt x="864" y="203"/>
                    <a:pt x="864" y="203"/>
                  </a:cubicBezTo>
                  <a:cubicBezTo>
                    <a:pt x="931" y="203"/>
                    <a:pt x="931" y="203"/>
                    <a:pt x="931" y="203"/>
                  </a:cubicBezTo>
                  <a:lnTo>
                    <a:pt x="1038" y="4"/>
                  </a:lnTo>
                  <a:close/>
                  <a:moveTo>
                    <a:pt x="1105" y="4"/>
                  </a:moveTo>
                  <a:cubicBezTo>
                    <a:pt x="1045" y="4"/>
                    <a:pt x="1045" y="4"/>
                    <a:pt x="1045" y="4"/>
                  </a:cubicBezTo>
                  <a:cubicBezTo>
                    <a:pt x="1003" y="203"/>
                    <a:pt x="1003" y="203"/>
                    <a:pt x="1003" y="203"/>
                  </a:cubicBezTo>
                  <a:cubicBezTo>
                    <a:pt x="1063" y="203"/>
                    <a:pt x="1063" y="203"/>
                    <a:pt x="1063" y="203"/>
                  </a:cubicBezTo>
                  <a:lnTo>
                    <a:pt x="1105" y="4"/>
                  </a:lnTo>
                  <a:close/>
                  <a:moveTo>
                    <a:pt x="1325" y="4"/>
                  </a:moveTo>
                  <a:cubicBezTo>
                    <a:pt x="1269" y="4"/>
                    <a:pt x="1269" y="4"/>
                    <a:pt x="1269" y="4"/>
                  </a:cubicBezTo>
                  <a:cubicBezTo>
                    <a:pt x="1248" y="104"/>
                    <a:pt x="1248" y="104"/>
                    <a:pt x="1248" y="104"/>
                  </a:cubicBezTo>
                  <a:cubicBezTo>
                    <a:pt x="1247" y="108"/>
                    <a:pt x="1247" y="112"/>
                    <a:pt x="1247" y="115"/>
                  </a:cubicBezTo>
                  <a:cubicBezTo>
                    <a:pt x="1246" y="115"/>
                    <a:pt x="1246" y="115"/>
                    <a:pt x="1246" y="115"/>
                  </a:cubicBezTo>
                  <a:cubicBezTo>
                    <a:pt x="1245" y="112"/>
                    <a:pt x="1244" y="109"/>
                    <a:pt x="1242" y="105"/>
                  </a:cubicBezTo>
                  <a:cubicBezTo>
                    <a:pt x="1240" y="101"/>
                    <a:pt x="1238" y="98"/>
                    <a:pt x="1237" y="96"/>
                  </a:cubicBezTo>
                  <a:cubicBezTo>
                    <a:pt x="1181" y="4"/>
                    <a:pt x="1181" y="4"/>
                    <a:pt x="1181" y="4"/>
                  </a:cubicBezTo>
                  <a:cubicBezTo>
                    <a:pt x="1129" y="4"/>
                    <a:pt x="1129" y="4"/>
                    <a:pt x="1129" y="4"/>
                  </a:cubicBezTo>
                  <a:cubicBezTo>
                    <a:pt x="1087" y="203"/>
                    <a:pt x="1087" y="203"/>
                    <a:pt x="1087" y="203"/>
                  </a:cubicBezTo>
                  <a:cubicBezTo>
                    <a:pt x="1143" y="203"/>
                    <a:pt x="1143" y="203"/>
                    <a:pt x="1143" y="203"/>
                  </a:cubicBezTo>
                  <a:cubicBezTo>
                    <a:pt x="1161" y="118"/>
                    <a:pt x="1161" y="118"/>
                    <a:pt x="1161" y="118"/>
                  </a:cubicBezTo>
                  <a:cubicBezTo>
                    <a:pt x="1163" y="107"/>
                    <a:pt x="1165" y="96"/>
                    <a:pt x="1167" y="85"/>
                  </a:cubicBezTo>
                  <a:cubicBezTo>
                    <a:pt x="1168" y="85"/>
                    <a:pt x="1168" y="85"/>
                    <a:pt x="1168" y="85"/>
                  </a:cubicBezTo>
                  <a:cubicBezTo>
                    <a:pt x="1169" y="89"/>
                    <a:pt x="1173" y="96"/>
                    <a:pt x="1178" y="105"/>
                  </a:cubicBezTo>
                  <a:cubicBezTo>
                    <a:pt x="1236" y="203"/>
                    <a:pt x="1236" y="203"/>
                    <a:pt x="1236" y="203"/>
                  </a:cubicBezTo>
                  <a:cubicBezTo>
                    <a:pt x="1283" y="203"/>
                    <a:pt x="1283" y="203"/>
                    <a:pt x="1283" y="203"/>
                  </a:cubicBezTo>
                  <a:lnTo>
                    <a:pt x="1325" y="4"/>
                  </a:lnTo>
                  <a:close/>
                  <a:moveTo>
                    <a:pt x="1508" y="10"/>
                  </a:moveTo>
                  <a:cubicBezTo>
                    <a:pt x="1487" y="4"/>
                    <a:pt x="1467" y="0"/>
                    <a:pt x="1449" y="0"/>
                  </a:cubicBezTo>
                  <a:cubicBezTo>
                    <a:pt x="1422" y="0"/>
                    <a:pt x="1399" y="5"/>
                    <a:pt x="1379" y="15"/>
                  </a:cubicBezTo>
                  <a:cubicBezTo>
                    <a:pt x="1359" y="25"/>
                    <a:pt x="1344" y="39"/>
                    <a:pt x="1333" y="57"/>
                  </a:cubicBezTo>
                  <a:cubicBezTo>
                    <a:pt x="1322" y="75"/>
                    <a:pt x="1316" y="95"/>
                    <a:pt x="1316" y="118"/>
                  </a:cubicBezTo>
                  <a:cubicBezTo>
                    <a:pt x="1316" y="146"/>
                    <a:pt x="1325" y="168"/>
                    <a:pt x="1341" y="183"/>
                  </a:cubicBezTo>
                  <a:cubicBezTo>
                    <a:pt x="1357" y="198"/>
                    <a:pt x="1380" y="206"/>
                    <a:pt x="1409" y="206"/>
                  </a:cubicBezTo>
                  <a:cubicBezTo>
                    <a:pt x="1436" y="206"/>
                    <a:pt x="1461" y="201"/>
                    <a:pt x="1484" y="190"/>
                  </a:cubicBezTo>
                  <a:cubicBezTo>
                    <a:pt x="1506" y="83"/>
                    <a:pt x="1506" y="83"/>
                    <a:pt x="1506" y="83"/>
                  </a:cubicBezTo>
                  <a:cubicBezTo>
                    <a:pt x="1410" y="83"/>
                    <a:pt x="1410" y="83"/>
                    <a:pt x="1410" y="83"/>
                  </a:cubicBezTo>
                  <a:cubicBezTo>
                    <a:pt x="1400" y="128"/>
                    <a:pt x="1400" y="128"/>
                    <a:pt x="1400" y="128"/>
                  </a:cubicBezTo>
                  <a:cubicBezTo>
                    <a:pt x="1437" y="128"/>
                    <a:pt x="1437" y="128"/>
                    <a:pt x="1437" y="128"/>
                  </a:cubicBezTo>
                  <a:cubicBezTo>
                    <a:pt x="1430" y="157"/>
                    <a:pt x="1430" y="157"/>
                    <a:pt x="1430" y="157"/>
                  </a:cubicBezTo>
                  <a:cubicBezTo>
                    <a:pt x="1426" y="158"/>
                    <a:pt x="1422" y="158"/>
                    <a:pt x="1418" y="158"/>
                  </a:cubicBezTo>
                  <a:cubicBezTo>
                    <a:pt x="1406" y="158"/>
                    <a:pt x="1397" y="155"/>
                    <a:pt x="1390" y="148"/>
                  </a:cubicBezTo>
                  <a:cubicBezTo>
                    <a:pt x="1383" y="140"/>
                    <a:pt x="1380" y="130"/>
                    <a:pt x="1380" y="117"/>
                  </a:cubicBezTo>
                  <a:cubicBezTo>
                    <a:pt x="1380" y="95"/>
                    <a:pt x="1386" y="79"/>
                    <a:pt x="1398" y="67"/>
                  </a:cubicBezTo>
                  <a:cubicBezTo>
                    <a:pt x="1410" y="55"/>
                    <a:pt x="1426" y="49"/>
                    <a:pt x="1447" y="49"/>
                  </a:cubicBezTo>
                  <a:cubicBezTo>
                    <a:pt x="1456" y="49"/>
                    <a:pt x="1464" y="50"/>
                    <a:pt x="1473" y="52"/>
                  </a:cubicBezTo>
                  <a:cubicBezTo>
                    <a:pt x="1482" y="55"/>
                    <a:pt x="1490" y="58"/>
                    <a:pt x="1497" y="62"/>
                  </a:cubicBezTo>
                  <a:lnTo>
                    <a:pt x="1508" y="10"/>
                  </a:lnTo>
                  <a:close/>
                  <a:moveTo>
                    <a:pt x="1837" y="4"/>
                  </a:moveTo>
                  <a:cubicBezTo>
                    <a:pt x="1745" y="4"/>
                    <a:pt x="1745" y="4"/>
                    <a:pt x="1745" y="4"/>
                  </a:cubicBezTo>
                  <a:cubicBezTo>
                    <a:pt x="1697" y="114"/>
                    <a:pt x="1697" y="114"/>
                    <a:pt x="1697" y="114"/>
                  </a:cubicBezTo>
                  <a:cubicBezTo>
                    <a:pt x="1695" y="118"/>
                    <a:pt x="1693" y="123"/>
                    <a:pt x="1692" y="127"/>
                  </a:cubicBezTo>
                  <a:cubicBezTo>
                    <a:pt x="1690" y="132"/>
                    <a:pt x="1688" y="137"/>
                    <a:pt x="1687" y="141"/>
                  </a:cubicBezTo>
                  <a:cubicBezTo>
                    <a:pt x="1686" y="141"/>
                    <a:pt x="1686" y="141"/>
                    <a:pt x="1686" y="141"/>
                  </a:cubicBezTo>
                  <a:cubicBezTo>
                    <a:pt x="1686" y="137"/>
                    <a:pt x="1687" y="130"/>
                    <a:pt x="1687" y="121"/>
                  </a:cubicBezTo>
                  <a:cubicBezTo>
                    <a:pt x="1687" y="115"/>
                    <a:pt x="1687" y="115"/>
                    <a:pt x="1687" y="115"/>
                  </a:cubicBezTo>
                  <a:cubicBezTo>
                    <a:pt x="1680" y="4"/>
                    <a:pt x="1680" y="4"/>
                    <a:pt x="1680" y="4"/>
                  </a:cubicBezTo>
                  <a:cubicBezTo>
                    <a:pt x="1596" y="4"/>
                    <a:pt x="1596" y="4"/>
                    <a:pt x="1596" y="4"/>
                  </a:cubicBezTo>
                  <a:cubicBezTo>
                    <a:pt x="1554" y="203"/>
                    <a:pt x="1554" y="203"/>
                    <a:pt x="1554" y="203"/>
                  </a:cubicBezTo>
                  <a:cubicBezTo>
                    <a:pt x="1607" y="203"/>
                    <a:pt x="1607" y="203"/>
                    <a:pt x="1607" y="203"/>
                  </a:cubicBezTo>
                  <a:cubicBezTo>
                    <a:pt x="1626" y="112"/>
                    <a:pt x="1626" y="112"/>
                    <a:pt x="1626" y="112"/>
                  </a:cubicBezTo>
                  <a:cubicBezTo>
                    <a:pt x="1630" y="95"/>
                    <a:pt x="1633" y="76"/>
                    <a:pt x="1635" y="56"/>
                  </a:cubicBezTo>
                  <a:cubicBezTo>
                    <a:pt x="1637" y="56"/>
                    <a:pt x="1637" y="56"/>
                    <a:pt x="1637" y="56"/>
                  </a:cubicBezTo>
                  <a:cubicBezTo>
                    <a:pt x="1637" y="87"/>
                    <a:pt x="1637" y="87"/>
                    <a:pt x="1637" y="87"/>
                  </a:cubicBezTo>
                  <a:cubicBezTo>
                    <a:pt x="1644" y="203"/>
                    <a:pt x="1644" y="203"/>
                    <a:pt x="1644" y="203"/>
                  </a:cubicBezTo>
                  <a:cubicBezTo>
                    <a:pt x="1700" y="203"/>
                    <a:pt x="1700" y="203"/>
                    <a:pt x="1700" y="203"/>
                  </a:cubicBezTo>
                  <a:cubicBezTo>
                    <a:pt x="1753" y="86"/>
                    <a:pt x="1753" y="86"/>
                    <a:pt x="1753" y="86"/>
                  </a:cubicBezTo>
                  <a:cubicBezTo>
                    <a:pt x="1762" y="65"/>
                    <a:pt x="1762" y="65"/>
                    <a:pt x="1762" y="65"/>
                  </a:cubicBezTo>
                  <a:cubicBezTo>
                    <a:pt x="1766" y="56"/>
                    <a:pt x="1766" y="56"/>
                    <a:pt x="1766" y="56"/>
                  </a:cubicBezTo>
                  <a:cubicBezTo>
                    <a:pt x="1767" y="56"/>
                    <a:pt x="1767" y="56"/>
                    <a:pt x="1767" y="56"/>
                  </a:cubicBezTo>
                  <a:cubicBezTo>
                    <a:pt x="1758" y="96"/>
                    <a:pt x="1758" y="96"/>
                    <a:pt x="1758" y="96"/>
                  </a:cubicBezTo>
                  <a:cubicBezTo>
                    <a:pt x="1736" y="203"/>
                    <a:pt x="1736" y="203"/>
                    <a:pt x="1736" y="203"/>
                  </a:cubicBezTo>
                  <a:cubicBezTo>
                    <a:pt x="1795" y="203"/>
                    <a:pt x="1795" y="203"/>
                    <a:pt x="1795" y="203"/>
                  </a:cubicBezTo>
                  <a:lnTo>
                    <a:pt x="1837" y="4"/>
                  </a:lnTo>
                  <a:close/>
                  <a:moveTo>
                    <a:pt x="2029" y="88"/>
                  </a:moveTo>
                  <a:cubicBezTo>
                    <a:pt x="2029" y="110"/>
                    <a:pt x="2024" y="130"/>
                    <a:pt x="2014" y="149"/>
                  </a:cubicBezTo>
                  <a:cubicBezTo>
                    <a:pt x="2005" y="167"/>
                    <a:pt x="1991" y="182"/>
                    <a:pt x="1974" y="192"/>
                  </a:cubicBezTo>
                  <a:cubicBezTo>
                    <a:pt x="1957" y="201"/>
                    <a:pt x="1937" y="206"/>
                    <a:pt x="1914" y="206"/>
                  </a:cubicBezTo>
                  <a:cubicBezTo>
                    <a:pt x="1896" y="206"/>
                    <a:pt x="1881" y="203"/>
                    <a:pt x="1868" y="195"/>
                  </a:cubicBezTo>
                  <a:cubicBezTo>
                    <a:pt x="1855" y="188"/>
                    <a:pt x="1845" y="178"/>
                    <a:pt x="1839" y="165"/>
                  </a:cubicBezTo>
                  <a:cubicBezTo>
                    <a:pt x="1832" y="151"/>
                    <a:pt x="1828" y="136"/>
                    <a:pt x="1828" y="119"/>
                  </a:cubicBezTo>
                  <a:cubicBezTo>
                    <a:pt x="1828" y="97"/>
                    <a:pt x="1833" y="77"/>
                    <a:pt x="1843" y="58"/>
                  </a:cubicBezTo>
                  <a:cubicBezTo>
                    <a:pt x="1853" y="39"/>
                    <a:pt x="1866" y="25"/>
                    <a:pt x="1883" y="15"/>
                  </a:cubicBezTo>
                  <a:cubicBezTo>
                    <a:pt x="1900" y="5"/>
                    <a:pt x="1920" y="0"/>
                    <a:pt x="1942" y="0"/>
                  </a:cubicBezTo>
                  <a:cubicBezTo>
                    <a:pt x="1969" y="0"/>
                    <a:pt x="1990" y="8"/>
                    <a:pt x="2006" y="24"/>
                  </a:cubicBezTo>
                  <a:cubicBezTo>
                    <a:pt x="2021" y="39"/>
                    <a:pt x="2029" y="61"/>
                    <a:pt x="2029" y="88"/>
                  </a:cubicBezTo>
                  <a:moveTo>
                    <a:pt x="1965" y="90"/>
                  </a:moveTo>
                  <a:cubicBezTo>
                    <a:pt x="1965" y="77"/>
                    <a:pt x="1962" y="68"/>
                    <a:pt x="1957" y="62"/>
                  </a:cubicBezTo>
                  <a:cubicBezTo>
                    <a:pt x="1952" y="56"/>
                    <a:pt x="1945" y="52"/>
                    <a:pt x="1936" y="52"/>
                  </a:cubicBezTo>
                  <a:cubicBezTo>
                    <a:pt x="1927" y="52"/>
                    <a:pt x="1919" y="55"/>
                    <a:pt x="1913" y="61"/>
                  </a:cubicBezTo>
                  <a:cubicBezTo>
                    <a:pt x="1906" y="67"/>
                    <a:pt x="1901" y="75"/>
                    <a:pt x="1898" y="85"/>
                  </a:cubicBezTo>
                  <a:cubicBezTo>
                    <a:pt x="1894" y="96"/>
                    <a:pt x="1892" y="107"/>
                    <a:pt x="1892" y="118"/>
                  </a:cubicBezTo>
                  <a:cubicBezTo>
                    <a:pt x="1892" y="130"/>
                    <a:pt x="1895" y="139"/>
                    <a:pt x="1900" y="146"/>
                  </a:cubicBezTo>
                  <a:cubicBezTo>
                    <a:pt x="1905" y="152"/>
                    <a:pt x="1912" y="155"/>
                    <a:pt x="1921" y="155"/>
                  </a:cubicBezTo>
                  <a:cubicBezTo>
                    <a:pt x="1929" y="155"/>
                    <a:pt x="1937" y="152"/>
                    <a:pt x="1943" y="147"/>
                  </a:cubicBezTo>
                  <a:cubicBezTo>
                    <a:pt x="1950" y="142"/>
                    <a:pt x="1955" y="134"/>
                    <a:pt x="1959" y="124"/>
                  </a:cubicBezTo>
                  <a:cubicBezTo>
                    <a:pt x="1963" y="113"/>
                    <a:pt x="1965" y="102"/>
                    <a:pt x="1965" y="90"/>
                  </a:cubicBezTo>
                  <a:moveTo>
                    <a:pt x="2213" y="55"/>
                  </a:moveTo>
                  <a:cubicBezTo>
                    <a:pt x="2213" y="70"/>
                    <a:pt x="2208" y="83"/>
                    <a:pt x="2198" y="94"/>
                  </a:cubicBezTo>
                  <a:cubicBezTo>
                    <a:pt x="2187" y="105"/>
                    <a:pt x="2173" y="112"/>
                    <a:pt x="2156" y="115"/>
                  </a:cubicBezTo>
                  <a:cubicBezTo>
                    <a:pt x="2156" y="115"/>
                    <a:pt x="2156" y="115"/>
                    <a:pt x="2156" y="115"/>
                  </a:cubicBezTo>
                  <a:cubicBezTo>
                    <a:pt x="2170" y="121"/>
                    <a:pt x="2180" y="132"/>
                    <a:pt x="2184" y="151"/>
                  </a:cubicBezTo>
                  <a:cubicBezTo>
                    <a:pt x="2195" y="203"/>
                    <a:pt x="2195" y="203"/>
                    <a:pt x="2195" y="203"/>
                  </a:cubicBezTo>
                  <a:cubicBezTo>
                    <a:pt x="2131" y="203"/>
                    <a:pt x="2131" y="203"/>
                    <a:pt x="2131" y="203"/>
                  </a:cubicBezTo>
                  <a:cubicBezTo>
                    <a:pt x="2124" y="158"/>
                    <a:pt x="2124" y="158"/>
                    <a:pt x="2124" y="158"/>
                  </a:cubicBezTo>
                  <a:cubicBezTo>
                    <a:pt x="2122" y="150"/>
                    <a:pt x="2119" y="144"/>
                    <a:pt x="2115" y="139"/>
                  </a:cubicBezTo>
                  <a:cubicBezTo>
                    <a:pt x="2112" y="135"/>
                    <a:pt x="2106" y="133"/>
                    <a:pt x="2098" y="133"/>
                  </a:cubicBezTo>
                  <a:cubicBezTo>
                    <a:pt x="2098" y="133"/>
                    <a:pt x="2098" y="133"/>
                    <a:pt x="2098" y="133"/>
                  </a:cubicBezTo>
                  <a:cubicBezTo>
                    <a:pt x="2083" y="203"/>
                    <a:pt x="2083" y="203"/>
                    <a:pt x="2083" y="203"/>
                  </a:cubicBezTo>
                  <a:cubicBezTo>
                    <a:pt x="2023" y="203"/>
                    <a:pt x="2023" y="203"/>
                    <a:pt x="2023" y="203"/>
                  </a:cubicBezTo>
                  <a:cubicBezTo>
                    <a:pt x="2065" y="4"/>
                    <a:pt x="2065" y="4"/>
                    <a:pt x="2065" y="4"/>
                  </a:cubicBezTo>
                  <a:cubicBezTo>
                    <a:pt x="2143" y="4"/>
                    <a:pt x="2143" y="4"/>
                    <a:pt x="2143" y="4"/>
                  </a:cubicBezTo>
                  <a:cubicBezTo>
                    <a:pt x="2165" y="4"/>
                    <a:pt x="2182" y="8"/>
                    <a:pt x="2195" y="17"/>
                  </a:cubicBezTo>
                  <a:cubicBezTo>
                    <a:pt x="2207" y="26"/>
                    <a:pt x="2213" y="39"/>
                    <a:pt x="2213" y="55"/>
                  </a:cubicBezTo>
                  <a:moveTo>
                    <a:pt x="2149" y="66"/>
                  </a:moveTo>
                  <a:cubicBezTo>
                    <a:pt x="2149" y="60"/>
                    <a:pt x="2147" y="54"/>
                    <a:pt x="2144" y="51"/>
                  </a:cubicBezTo>
                  <a:cubicBezTo>
                    <a:pt x="2140" y="47"/>
                    <a:pt x="2135" y="45"/>
                    <a:pt x="2127" y="45"/>
                  </a:cubicBezTo>
                  <a:cubicBezTo>
                    <a:pt x="2117" y="45"/>
                    <a:pt x="2117" y="45"/>
                    <a:pt x="2117" y="45"/>
                  </a:cubicBezTo>
                  <a:cubicBezTo>
                    <a:pt x="2106" y="91"/>
                    <a:pt x="2106" y="91"/>
                    <a:pt x="2106" y="91"/>
                  </a:cubicBezTo>
                  <a:cubicBezTo>
                    <a:pt x="2120" y="91"/>
                    <a:pt x="2120" y="91"/>
                    <a:pt x="2120" y="91"/>
                  </a:cubicBezTo>
                  <a:cubicBezTo>
                    <a:pt x="2129" y="91"/>
                    <a:pt x="2136" y="88"/>
                    <a:pt x="2141" y="84"/>
                  </a:cubicBezTo>
                  <a:cubicBezTo>
                    <a:pt x="2146" y="79"/>
                    <a:pt x="2149" y="73"/>
                    <a:pt x="2149" y="66"/>
                  </a:cubicBezTo>
                  <a:moveTo>
                    <a:pt x="2369" y="4"/>
                  </a:moveTo>
                  <a:cubicBezTo>
                    <a:pt x="2245" y="4"/>
                    <a:pt x="2245" y="4"/>
                    <a:pt x="2245" y="4"/>
                  </a:cubicBezTo>
                  <a:cubicBezTo>
                    <a:pt x="2203" y="203"/>
                    <a:pt x="2203" y="203"/>
                    <a:pt x="2203" y="203"/>
                  </a:cubicBezTo>
                  <a:cubicBezTo>
                    <a:pt x="2331" y="203"/>
                    <a:pt x="2331" y="203"/>
                    <a:pt x="2331" y="203"/>
                  </a:cubicBezTo>
                  <a:cubicBezTo>
                    <a:pt x="2341" y="156"/>
                    <a:pt x="2341" y="156"/>
                    <a:pt x="2341" y="156"/>
                  </a:cubicBezTo>
                  <a:cubicBezTo>
                    <a:pt x="2273" y="156"/>
                    <a:pt x="2273" y="156"/>
                    <a:pt x="2273" y="156"/>
                  </a:cubicBezTo>
                  <a:cubicBezTo>
                    <a:pt x="2279" y="127"/>
                    <a:pt x="2279" y="127"/>
                    <a:pt x="2279" y="127"/>
                  </a:cubicBezTo>
                  <a:cubicBezTo>
                    <a:pt x="2339" y="127"/>
                    <a:pt x="2339" y="127"/>
                    <a:pt x="2339" y="127"/>
                  </a:cubicBezTo>
                  <a:cubicBezTo>
                    <a:pt x="2349" y="80"/>
                    <a:pt x="2349" y="80"/>
                    <a:pt x="2349" y="80"/>
                  </a:cubicBezTo>
                  <a:cubicBezTo>
                    <a:pt x="2289" y="80"/>
                    <a:pt x="2289" y="80"/>
                    <a:pt x="2289" y="80"/>
                  </a:cubicBezTo>
                  <a:cubicBezTo>
                    <a:pt x="2295" y="51"/>
                    <a:pt x="2295" y="51"/>
                    <a:pt x="2295" y="51"/>
                  </a:cubicBezTo>
                  <a:cubicBezTo>
                    <a:pt x="2359" y="51"/>
                    <a:pt x="2359" y="51"/>
                    <a:pt x="2359" y="51"/>
                  </a:cubicBezTo>
                  <a:lnTo>
                    <a:pt x="2369" y="4"/>
                  </a:lnTo>
                  <a:close/>
                  <a:moveTo>
                    <a:pt x="786" y="266"/>
                  </a:moveTo>
                  <a:cubicBezTo>
                    <a:pt x="515" y="266"/>
                    <a:pt x="515" y="266"/>
                    <a:pt x="515" y="266"/>
                  </a:cubicBezTo>
                  <a:cubicBezTo>
                    <a:pt x="499" y="340"/>
                    <a:pt x="499" y="340"/>
                    <a:pt x="499" y="340"/>
                  </a:cubicBezTo>
                  <a:cubicBezTo>
                    <a:pt x="587" y="340"/>
                    <a:pt x="587" y="340"/>
                    <a:pt x="587" y="340"/>
                  </a:cubicBezTo>
                  <a:cubicBezTo>
                    <a:pt x="536" y="579"/>
                    <a:pt x="536" y="579"/>
                    <a:pt x="536" y="579"/>
                  </a:cubicBezTo>
                  <a:cubicBezTo>
                    <a:pt x="631" y="579"/>
                    <a:pt x="631" y="579"/>
                    <a:pt x="631" y="579"/>
                  </a:cubicBezTo>
                  <a:cubicBezTo>
                    <a:pt x="682" y="340"/>
                    <a:pt x="682" y="340"/>
                    <a:pt x="682" y="340"/>
                  </a:cubicBezTo>
                  <a:cubicBezTo>
                    <a:pt x="770" y="340"/>
                    <a:pt x="770" y="340"/>
                    <a:pt x="770" y="340"/>
                  </a:cubicBezTo>
                  <a:lnTo>
                    <a:pt x="786" y="266"/>
                  </a:lnTo>
                  <a:close/>
                  <a:moveTo>
                    <a:pt x="1061" y="398"/>
                  </a:moveTo>
                  <a:cubicBezTo>
                    <a:pt x="1061" y="433"/>
                    <a:pt x="1053" y="465"/>
                    <a:pt x="1038" y="494"/>
                  </a:cubicBezTo>
                  <a:cubicBezTo>
                    <a:pt x="1023" y="524"/>
                    <a:pt x="1002" y="546"/>
                    <a:pt x="976" y="562"/>
                  </a:cubicBezTo>
                  <a:cubicBezTo>
                    <a:pt x="949" y="577"/>
                    <a:pt x="917" y="585"/>
                    <a:pt x="880" y="585"/>
                  </a:cubicBezTo>
                  <a:cubicBezTo>
                    <a:pt x="852" y="585"/>
                    <a:pt x="828" y="579"/>
                    <a:pt x="808" y="568"/>
                  </a:cubicBezTo>
                  <a:cubicBezTo>
                    <a:pt x="788" y="556"/>
                    <a:pt x="773" y="540"/>
                    <a:pt x="762" y="519"/>
                  </a:cubicBezTo>
                  <a:cubicBezTo>
                    <a:pt x="751" y="498"/>
                    <a:pt x="746" y="475"/>
                    <a:pt x="746" y="448"/>
                  </a:cubicBezTo>
                  <a:cubicBezTo>
                    <a:pt x="746" y="413"/>
                    <a:pt x="754" y="381"/>
                    <a:pt x="769" y="352"/>
                  </a:cubicBezTo>
                  <a:cubicBezTo>
                    <a:pt x="784" y="322"/>
                    <a:pt x="805" y="300"/>
                    <a:pt x="832" y="284"/>
                  </a:cubicBezTo>
                  <a:cubicBezTo>
                    <a:pt x="859" y="269"/>
                    <a:pt x="890" y="261"/>
                    <a:pt x="925" y="261"/>
                  </a:cubicBezTo>
                  <a:cubicBezTo>
                    <a:pt x="967" y="261"/>
                    <a:pt x="1000" y="273"/>
                    <a:pt x="1025" y="298"/>
                  </a:cubicBezTo>
                  <a:cubicBezTo>
                    <a:pt x="1049" y="322"/>
                    <a:pt x="1061" y="356"/>
                    <a:pt x="1061" y="398"/>
                  </a:cubicBezTo>
                  <a:moveTo>
                    <a:pt x="961" y="401"/>
                  </a:moveTo>
                  <a:cubicBezTo>
                    <a:pt x="961" y="382"/>
                    <a:pt x="957" y="368"/>
                    <a:pt x="949" y="358"/>
                  </a:cubicBezTo>
                  <a:cubicBezTo>
                    <a:pt x="941" y="348"/>
                    <a:pt x="929" y="343"/>
                    <a:pt x="915" y="343"/>
                  </a:cubicBezTo>
                  <a:cubicBezTo>
                    <a:pt x="901" y="343"/>
                    <a:pt x="889" y="347"/>
                    <a:pt x="879" y="357"/>
                  </a:cubicBezTo>
                  <a:cubicBezTo>
                    <a:pt x="869" y="366"/>
                    <a:pt x="861" y="378"/>
                    <a:pt x="855" y="395"/>
                  </a:cubicBezTo>
                  <a:cubicBezTo>
                    <a:pt x="849" y="411"/>
                    <a:pt x="846" y="428"/>
                    <a:pt x="846" y="446"/>
                  </a:cubicBezTo>
                  <a:cubicBezTo>
                    <a:pt x="846" y="465"/>
                    <a:pt x="850" y="480"/>
                    <a:pt x="858" y="489"/>
                  </a:cubicBezTo>
                  <a:cubicBezTo>
                    <a:pt x="866" y="499"/>
                    <a:pt x="877" y="504"/>
                    <a:pt x="891" y="504"/>
                  </a:cubicBezTo>
                  <a:cubicBezTo>
                    <a:pt x="905" y="504"/>
                    <a:pt x="916" y="500"/>
                    <a:pt x="927" y="492"/>
                  </a:cubicBezTo>
                  <a:cubicBezTo>
                    <a:pt x="937" y="484"/>
                    <a:pt x="945" y="471"/>
                    <a:pt x="951" y="455"/>
                  </a:cubicBezTo>
                  <a:cubicBezTo>
                    <a:pt x="958" y="438"/>
                    <a:pt x="961" y="420"/>
                    <a:pt x="961" y="401"/>
                  </a:cubicBezTo>
                  <a:moveTo>
                    <a:pt x="1367" y="277"/>
                  </a:moveTo>
                  <a:cubicBezTo>
                    <a:pt x="1334" y="266"/>
                    <a:pt x="1302" y="261"/>
                    <a:pt x="1273" y="261"/>
                  </a:cubicBezTo>
                  <a:cubicBezTo>
                    <a:pt x="1231" y="261"/>
                    <a:pt x="1195" y="269"/>
                    <a:pt x="1164" y="284"/>
                  </a:cubicBezTo>
                  <a:cubicBezTo>
                    <a:pt x="1133" y="299"/>
                    <a:pt x="1108" y="321"/>
                    <a:pt x="1091" y="350"/>
                  </a:cubicBezTo>
                  <a:cubicBezTo>
                    <a:pt x="1074" y="378"/>
                    <a:pt x="1065" y="410"/>
                    <a:pt x="1065" y="445"/>
                  </a:cubicBezTo>
                  <a:cubicBezTo>
                    <a:pt x="1065" y="490"/>
                    <a:pt x="1078" y="524"/>
                    <a:pt x="1104" y="548"/>
                  </a:cubicBezTo>
                  <a:cubicBezTo>
                    <a:pt x="1129" y="573"/>
                    <a:pt x="1165" y="585"/>
                    <a:pt x="1211" y="585"/>
                  </a:cubicBezTo>
                  <a:cubicBezTo>
                    <a:pt x="1254" y="585"/>
                    <a:pt x="1293" y="576"/>
                    <a:pt x="1328" y="559"/>
                  </a:cubicBezTo>
                  <a:cubicBezTo>
                    <a:pt x="1364" y="390"/>
                    <a:pt x="1364" y="390"/>
                    <a:pt x="1364" y="390"/>
                  </a:cubicBezTo>
                  <a:cubicBezTo>
                    <a:pt x="1212" y="390"/>
                    <a:pt x="1212" y="390"/>
                    <a:pt x="1212" y="390"/>
                  </a:cubicBezTo>
                  <a:cubicBezTo>
                    <a:pt x="1197" y="462"/>
                    <a:pt x="1197" y="462"/>
                    <a:pt x="1197" y="462"/>
                  </a:cubicBezTo>
                  <a:cubicBezTo>
                    <a:pt x="1254" y="462"/>
                    <a:pt x="1254" y="462"/>
                    <a:pt x="1254" y="462"/>
                  </a:cubicBezTo>
                  <a:cubicBezTo>
                    <a:pt x="1245" y="507"/>
                    <a:pt x="1245" y="507"/>
                    <a:pt x="1245" y="507"/>
                  </a:cubicBezTo>
                  <a:cubicBezTo>
                    <a:pt x="1238" y="509"/>
                    <a:pt x="1232" y="510"/>
                    <a:pt x="1225" y="510"/>
                  </a:cubicBezTo>
                  <a:cubicBezTo>
                    <a:pt x="1206" y="510"/>
                    <a:pt x="1191" y="504"/>
                    <a:pt x="1181" y="492"/>
                  </a:cubicBezTo>
                  <a:cubicBezTo>
                    <a:pt x="1171" y="481"/>
                    <a:pt x="1166" y="465"/>
                    <a:pt x="1166" y="444"/>
                  </a:cubicBezTo>
                  <a:cubicBezTo>
                    <a:pt x="1166" y="411"/>
                    <a:pt x="1175" y="385"/>
                    <a:pt x="1194" y="366"/>
                  </a:cubicBezTo>
                  <a:cubicBezTo>
                    <a:pt x="1212" y="347"/>
                    <a:pt x="1238" y="337"/>
                    <a:pt x="1271" y="337"/>
                  </a:cubicBezTo>
                  <a:cubicBezTo>
                    <a:pt x="1285" y="337"/>
                    <a:pt x="1298" y="339"/>
                    <a:pt x="1312" y="343"/>
                  </a:cubicBezTo>
                  <a:cubicBezTo>
                    <a:pt x="1326" y="347"/>
                    <a:pt x="1338" y="352"/>
                    <a:pt x="1349" y="358"/>
                  </a:cubicBezTo>
                  <a:lnTo>
                    <a:pt x="1367" y="277"/>
                  </a:lnTo>
                  <a:close/>
                  <a:moveTo>
                    <a:pt x="1612" y="266"/>
                  </a:moveTo>
                  <a:cubicBezTo>
                    <a:pt x="1417" y="266"/>
                    <a:pt x="1417" y="266"/>
                    <a:pt x="1417" y="266"/>
                  </a:cubicBezTo>
                  <a:cubicBezTo>
                    <a:pt x="1351" y="579"/>
                    <a:pt x="1351" y="579"/>
                    <a:pt x="1351" y="579"/>
                  </a:cubicBezTo>
                  <a:cubicBezTo>
                    <a:pt x="1553" y="579"/>
                    <a:pt x="1553" y="579"/>
                    <a:pt x="1553" y="579"/>
                  </a:cubicBezTo>
                  <a:cubicBezTo>
                    <a:pt x="1568" y="505"/>
                    <a:pt x="1568" y="505"/>
                    <a:pt x="1568" y="505"/>
                  </a:cubicBezTo>
                  <a:cubicBezTo>
                    <a:pt x="1461" y="505"/>
                    <a:pt x="1461" y="505"/>
                    <a:pt x="1461" y="505"/>
                  </a:cubicBezTo>
                  <a:cubicBezTo>
                    <a:pt x="1471" y="459"/>
                    <a:pt x="1471" y="459"/>
                    <a:pt x="1471" y="459"/>
                  </a:cubicBezTo>
                  <a:cubicBezTo>
                    <a:pt x="1565" y="459"/>
                    <a:pt x="1565" y="459"/>
                    <a:pt x="1565" y="459"/>
                  </a:cubicBezTo>
                  <a:cubicBezTo>
                    <a:pt x="1580" y="386"/>
                    <a:pt x="1580" y="386"/>
                    <a:pt x="1580" y="386"/>
                  </a:cubicBezTo>
                  <a:cubicBezTo>
                    <a:pt x="1486" y="386"/>
                    <a:pt x="1486" y="386"/>
                    <a:pt x="1486" y="386"/>
                  </a:cubicBezTo>
                  <a:cubicBezTo>
                    <a:pt x="1495" y="340"/>
                    <a:pt x="1495" y="340"/>
                    <a:pt x="1495" y="340"/>
                  </a:cubicBezTo>
                  <a:cubicBezTo>
                    <a:pt x="1596" y="340"/>
                    <a:pt x="1596" y="340"/>
                    <a:pt x="1596" y="340"/>
                  </a:cubicBezTo>
                  <a:lnTo>
                    <a:pt x="1612" y="266"/>
                  </a:lnTo>
                  <a:close/>
                  <a:moveTo>
                    <a:pt x="1877" y="266"/>
                  </a:moveTo>
                  <a:cubicBezTo>
                    <a:pt x="1606" y="266"/>
                    <a:pt x="1606" y="266"/>
                    <a:pt x="1606" y="266"/>
                  </a:cubicBezTo>
                  <a:cubicBezTo>
                    <a:pt x="1590" y="340"/>
                    <a:pt x="1590" y="340"/>
                    <a:pt x="1590" y="340"/>
                  </a:cubicBezTo>
                  <a:cubicBezTo>
                    <a:pt x="1678" y="340"/>
                    <a:pt x="1678" y="340"/>
                    <a:pt x="1678" y="340"/>
                  </a:cubicBezTo>
                  <a:cubicBezTo>
                    <a:pt x="1627" y="579"/>
                    <a:pt x="1627" y="579"/>
                    <a:pt x="1627" y="579"/>
                  </a:cubicBezTo>
                  <a:cubicBezTo>
                    <a:pt x="1722" y="579"/>
                    <a:pt x="1722" y="579"/>
                    <a:pt x="1722" y="579"/>
                  </a:cubicBezTo>
                  <a:cubicBezTo>
                    <a:pt x="1773" y="340"/>
                    <a:pt x="1773" y="340"/>
                    <a:pt x="1773" y="340"/>
                  </a:cubicBezTo>
                  <a:cubicBezTo>
                    <a:pt x="1861" y="340"/>
                    <a:pt x="1861" y="340"/>
                    <a:pt x="1861" y="340"/>
                  </a:cubicBezTo>
                  <a:lnTo>
                    <a:pt x="1877" y="266"/>
                  </a:lnTo>
                  <a:close/>
                  <a:moveTo>
                    <a:pt x="2190" y="266"/>
                  </a:moveTo>
                  <a:cubicBezTo>
                    <a:pt x="2095" y="266"/>
                    <a:pt x="2095" y="266"/>
                    <a:pt x="2095" y="266"/>
                  </a:cubicBezTo>
                  <a:cubicBezTo>
                    <a:pt x="2070" y="382"/>
                    <a:pt x="2070" y="382"/>
                    <a:pt x="2070" y="382"/>
                  </a:cubicBezTo>
                  <a:cubicBezTo>
                    <a:pt x="1962" y="382"/>
                    <a:pt x="1962" y="382"/>
                    <a:pt x="1962" y="382"/>
                  </a:cubicBezTo>
                  <a:cubicBezTo>
                    <a:pt x="1986" y="266"/>
                    <a:pt x="1986" y="266"/>
                    <a:pt x="1986" y="266"/>
                  </a:cubicBezTo>
                  <a:cubicBezTo>
                    <a:pt x="1892" y="266"/>
                    <a:pt x="1892" y="266"/>
                    <a:pt x="1892" y="266"/>
                  </a:cubicBezTo>
                  <a:cubicBezTo>
                    <a:pt x="1826" y="579"/>
                    <a:pt x="1826" y="579"/>
                    <a:pt x="1826" y="579"/>
                  </a:cubicBezTo>
                  <a:cubicBezTo>
                    <a:pt x="1920" y="579"/>
                    <a:pt x="1920" y="579"/>
                    <a:pt x="1920" y="579"/>
                  </a:cubicBezTo>
                  <a:cubicBezTo>
                    <a:pt x="1945" y="462"/>
                    <a:pt x="1945" y="462"/>
                    <a:pt x="1945" y="462"/>
                  </a:cubicBezTo>
                  <a:cubicBezTo>
                    <a:pt x="2053" y="462"/>
                    <a:pt x="2053" y="462"/>
                    <a:pt x="2053" y="462"/>
                  </a:cubicBezTo>
                  <a:cubicBezTo>
                    <a:pt x="2028" y="579"/>
                    <a:pt x="2028" y="579"/>
                    <a:pt x="2028" y="579"/>
                  </a:cubicBezTo>
                  <a:cubicBezTo>
                    <a:pt x="2123" y="579"/>
                    <a:pt x="2123" y="579"/>
                    <a:pt x="2123" y="579"/>
                  </a:cubicBezTo>
                  <a:lnTo>
                    <a:pt x="2190" y="266"/>
                  </a:lnTo>
                  <a:close/>
                  <a:moveTo>
                    <a:pt x="2416" y="266"/>
                  </a:moveTo>
                  <a:cubicBezTo>
                    <a:pt x="2221" y="266"/>
                    <a:pt x="2221" y="266"/>
                    <a:pt x="2221" y="266"/>
                  </a:cubicBezTo>
                  <a:cubicBezTo>
                    <a:pt x="2155" y="579"/>
                    <a:pt x="2155" y="579"/>
                    <a:pt x="2155" y="579"/>
                  </a:cubicBezTo>
                  <a:cubicBezTo>
                    <a:pt x="2357" y="579"/>
                    <a:pt x="2357" y="579"/>
                    <a:pt x="2357" y="579"/>
                  </a:cubicBezTo>
                  <a:cubicBezTo>
                    <a:pt x="2373" y="505"/>
                    <a:pt x="2373" y="505"/>
                    <a:pt x="2373" y="505"/>
                  </a:cubicBezTo>
                  <a:cubicBezTo>
                    <a:pt x="2265" y="505"/>
                    <a:pt x="2265" y="505"/>
                    <a:pt x="2265" y="505"/>
                  </a:cubicBezTo>
                  <a:cubicBezTo>
                    <a:pt x="2275" y="459"/>
                    <a:pt x="2275" y="459"/>
                    <a:pt x="2275" y="459"/>
                  </a:cubicBezTo>
                  <a:cubicBezTo>
                    <a:pt x="2370" y="459"/>
                    <a:pt x="2370" y="459"/>
                    <a:pt x="2370" y="459"/>
                  </a:cubicBezTo>
                  <a:cubicBezTo>
                    <a:pt x="2385" y="386"/>
                    <a:pt x="2385" y="386"/>
                    <a:pt x="2385" y="386"/>
                  </a:cubicBezTo>
                  <a:cubicBezTo>
                    <a:pt x="2291" y="386"/>
                    <a:pt x="2291" y="386"/>
                    <a:pt x="2291" y="386"/>
                  </a:cubicBezTo>
                  <a:cubicBezTo>
                    <a:pt x="2300" y="340"/>
                    <a:pt x="2300" y="340"/>
                    <a:pt x="2300" y="340"/>
                  </a:cubicBezTo>
                  <a:cubicBezTo>
                    <a:pt x="2401" y="340"/>
                    <a:pt x="2401" y="340"/>
                    <a:pt x="2401" y="340"/>
                  </a:cubicBezTo>
                  <a:lnTo>
                    <a:pt x="2416" y="266"/>
                  </a:lnTo>
                  <a:close/>
                  <a:moveTo>
                    <a:pt x="2679" y="347"/>
                  </a:moveTo>
                  <a:cubicBezTo>
                    <a:pt x="2679" y="371"/>
                    <a:pt x="2671" y="391"/>
                    <a:pt x="2654" y="408"/>
                  </a:cubicBezTo>
                  <a:cubicBezTo>
                    <a:pt x="2638" y="425"/>
                    <a:pt x="2616" y="436"/>
                    <a:pt x="2589" y="441"/>
                  </a:cubicBezTo>
                  <a:cubicBezTo>
                    <a:pt x="2589" y="442"/>
                    <a:pt x="2589" y="442"/>
                    <a:pt x="2589" y="442"/>
                  </a:cubicBezTo>
                  <a:cubicBezTo>
                    <a:pt x="2612" y="450"/>
                    <a:pt x="2626" y="469"/>
                    <a:pt x="2632" y="497"/>
                  </a:cubicBezTo>
                  <a:cubicBezTo>
                    <a:pt x="2650" y="579"/>
                    <a:pt x="2650" y="579"/>
                    <a:pt x="2650" y="579"/>
                  </a:cubicBezTo>
                  <a:cubicBezTo>
                    <a:pt x="2550" y="579"/>
                    <a:pt x="2550" y="579"/>
                    <a:pt x="2550" y="579"/>
                  </a:cubicBezTo>
                  <a:cubicBezTo>
                    <a:pt x="2538" y="510"/>
                    <a:pt x="2538" y="510"/>
                    <a:pt x="2538" y="510"/>
                  </a:cubicBezTo>
                  <a:cubicBezTo>
                    <a:pt x="2536" y="497"/>
                    <a:pt x="2531" y="487"/>
                    <a:pt x="2525" y="480"/>
                  </a:cubicBezTo>
                  <a:cubicBezTo>
                    <a:pt x="2519" y="473"/>
                    <a:pt x="2510" y="469"/>
                    <a:pt x="2498" y="469"/>
                  </a:cubicBezTo>
                  <a:cubicBezTo>
                    <a:pt x="2497" y="469"/>
                    <a:pt x="2497" y="469"/>
                    <a:pt x="2497" y="469"/>
                  </a:cubicBezTo>
                  <a:cubicBezTo>
                    <a:pt x="2474" y="579"/>
                    <a:pt x="2474" y="579"/>
                    <a:pt x="2474" y="579"/>
                  </a:cubicBezTo>
                  <a:cubicBezTo>
                    <a:pt x="2380" y="579"/>
                    <a:pt x="2380" y="579"/>
                    <a:pt x="2380" y="579"/>
                  </a:cubicBezTo>
                  <a:cubicBezTo>
                    <a:pt x="2446" y="266"/>
                    <a:pt x="2446" y="266"/>
                    <a:pt x="2446" y="266"/>
                  </a:cubicBezTo>
                  <a:cubicBezTo>
                    <a:pt x="2569" y="266"/>
                    <a:pt x="2569" y="266"/>
                    <a:pt x="2569" y="266"/>
                  </a:cubicBezTo>
                  <a:cubicBezTo>
                    <a:pt x="2603" y="266"/>
                    <a:pt x="2630" y="273"/>
                    <a:pt x="2650" y="287"/>
                  </a:cubicBezTo>
                  <a:cubicBezTo>
                    <a:pt x="2669" y="302"/>
                    <a:pt x="2679" y="321"/>
                    <a:pt x="2679" y="347"/>
                  </a:cubicBezTo>
                  <a:moveTo>
                    <a:pt x="2578" y="365"/>
                  </a:moveTo>
                  <a:cubicBezTo>
                    <a:pt x="2578" y="354"/>
                    <a:pt x="2575" y="346"/>
                    <a:pt x="2570" y="340"/>
                  </a:cubicBezTo>
                  <a:cubicBezTo>
                    <a:pt x="2564" y="334"/>
                    <a:pt x="2555" y="331"/>
                    <a:pt x="2544" y="331"/>
                  </a:cubicBezTo>
                  <a:cubicBezTo>
                    <a:pt x="2527" y="331"/>
                    <a:pt x="2527" y="331"/>
                    <a:pt x="2527" y="331"/>
                  </a:cubicBezTo>
                  <a:cubicBezTo>
                    <a:pt x="2511" y="403"/>
                    <a:pt x="2511" y="403"/>
                    <a:pt x="2511" y="403"/>
                  </a:cubicBezTo>
                  <a:cubicBezTo>
                    <a:pt x="2532" y="403"/>
                    <a:pt x="2532" y="403"/>
                    <a:pt x="2532" y="403"/>
                  </a:cubicBezTo>
                  <a:cubicBezTo>
                    <a:pt x="2546" y="403"/>
                    <a:pt x="2557" y="399"/>
                    <a:pt x="2565" y="392"/>
                  </a:cubicBezTo>
                  <a:cubicBezTo>
                    <a:pt x="2574" y="385"/>
                    <a:pt x="2578" y="375"/>
                    <a:pt x="2578" y="36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71"/>
            </a:p>
          </p:txBody>
        </p:sp>
        <p:sp>
          <p:nvSpPr>
            <p:cNvPr id="5" name="Freeform 6"/>
            <p:cNvSpPr>
              <a:spLocks noEditPoints="1"/>
            </p:cNvSpPr>
            <p:nvPr/>
          </p:nvSpPr>
          <p:spPr bwMode="auto">
            <a:xfrm>
              <a:off x="1060450" y="3386138"/>
              <a:ext cx="1955800" cy="1198563"/>
            </a:xfrm>
            <a:custGeom>
              <a:avLst/>
              <a:gdLst>
                <a:gd name="T0" fmla="*/ 177 w 521"/>
                <a:gd name="T1" fmla="*/ 68 h 318"/>
                <a:gd name="T2" fmla="*/ 180 w 521"/>
                <a:gd name="T3" fmla="*/ 46 h 318"/>
                <a:gd name="T4" fmla="*/ 97 w 521"/>
                <a:gd name="T5" fmla="*/ 144 h 318"/>
                <a:gd name="T6" fmla="*/ 90 w 521"/>
                <a:gd name="T7" fmla="*/ 39 h 318"/>
                <a:gd name="T8" fmla="*/ 32 w 521"/>
                <a:gd name="T9" fmla="*/ 144 h 318"/>
                <a:gd name="T10" fmla="*/ 127 w 521"/>
                <a:gd name="T11" fmla="*/ 81 h 318"/>
                <a:gd name="T12" fmla="*/ 127 w 521"/>
                <a:gd name="T13" fmla="*/ 100 h 318"/>
                <a:gd name="T14" fmla="*/ 168 w 521"/>
                <a:gd name="T15" fmla="*/ 2 h 318"/>
                <a:gd name="T16" fmla="*/ 369 w 521"/>
                <a:gd name="T17" fmla="*/ 7 h 318"/>
                <a:gd name="T18" fmla="*/ 244 w 521"/>
                <a:gd name="T19" fmla="*/ 40 h 318"/>
                <a:gd name="T20" fmla="*/ 298 w 521"/>
                <a:gd name="T21" fmla="*/ 146 h 318"/>
                <a:gd name="T22" fmla="*/ 299 w 521"/>
                <a:gd name="T23" fmla="*/ 58 h 318"/>
                <a:gd name="T24" fmla="*/ 313 w 521"/>
                <a:gd name="T25" fmla="*/ 111 h 318"/>
                <a:gd name="T26" fmla="*/ 278 w 521"/>
                <a:gd name="T27" fmla="*/ 83 h 318"/>
                <a:gd name="T28" fmla="*/ 344 w 521"/>
                <a:gd name="T29" fmla="*/ 37 h 318"/>
                <a:gd name="T30" fmla="*/ 521 w 521"/>
                <a:gd name="T31" fmla="*/ 2 h 318"/>
                <a:gd name="T32" fmla="*/ 442 w 521"/>
                <a:gd name="T33" fmla="*/ 47 h 318"/>
                <a:gd name="T34" fmla="*/ 439 w 521"/>
                <a:gd name="T35" fmla="*/ 50 h 318"/>
                <a:gd name="T36" fmla="*/ 383 w 521"/>
                <a:gd name="T37" fmla="*/ 2 h 318"/>
                <a:gd name="T38" fmla="*/ 402 w 521"/>
                <a:gd name="T39" fmla="*/ 144 h 318"/>
                <a:gd name="T40" fmla="*/ 433 w 521"/>
                <a:gd name="T41" fmla="*/ 92 h 318"/>
                <a:gd name="T42" fmla="*/ 442 w 521"/>
                <a:gd name="T43" fmla="*/ 144 h 318"/>
                <a:gd name="T44" fmla="*/ 521 w 521"/>
                <a:gd name="T45" fmla="*/ 2 h 318"/>
                <a:gd name="T46" fmla="*/ 0 w 521"/>
                <a:gd name="T47" fmla="*/ 316 h 318"/>
                <a:gd name="T48" fmla="*/ 95 w 521"/>
                <a:gd name="T49" fmla="*/ 266 h 318"/>
                <a:gd name="T50" fmla="*/ 65 w 521"/>
                <a:gd name="T51" fmla="*/ 208 h 318"/>
                <a:gd name="T52" fmla="*/ 202 w 521"/>
                <a:gd name="T53" fmla="*/ 267 h 318"/>
                <a:gd name="T54" fmla="*/ 195 w 521"/>
                <a:gd name="T55" fmla="*/ 220 h 318"/>
                <a:gd name="T56" fmla="*/ 187 w 521"/>
                <a:gd name="T57" fmla="*/ 219 h 318"/>
                <a:gd name="T58" fmla="*/ 159 w 521"/>
                <a:gd name="T59" fmla="*/ 267 h 318"/>
                <a:gd name="T60" fmla="*/ 202 w 521"/>
                <a:gd name="T61" fmla="*/ 267 h 318"/>
                <a:gd name="T62" fmla="*/ 278 w 521"/>
                <a:gd name="T63" fmla="*/ 182 h 318"/>
                <a:gd name="T64" fmla="*/ 278 w 521"/>
                <a:gd name="T65" fmla="*/ 316 h 318"/>
                <a:gd name="T66" fmla="*/ 446 w 521"/>
                <a:gd name="T67" fmla="*/ 172 h 318"/>
                <a:gd name="T68" fmla="*/ 363 w 521"/>
                <a:gd name="T69" fmla="*/ 262 h 318"/>
                <a:gd name="T70" fmla="*/ 441 w 521"/>
                <a:gd name="T71" fmla="*/ 311 h 318"/>
                <a:gd name="T72" fmla="*/ 458 w 521"/>
                <a:gd name="T73" fmla="*/ 233 h 318"/>
                <a:gd name="T74" fmla="*/ 407 w 521"/>
                <a:gd name="T75" fmla="*/ 235 h 318"/>
                <a:gd name="T76" fmla="*/ 444 w 521"/>
                <a:gd name="T77" fmla="*/ 203 h 318"/>
                <a:gd name="T78" fmla="*/ 428 w 521"/>
                <a:gd name="T79" fmla="*/ 267 h 318"/>
                <a:gd name="T80" fmla="*/ 406 w 521"/>
                <a:gd name="T81" fmla="*/ 283 h 318"/>
                <a:gd name="T82" fmla="*/ 418 w 521"/>
                <a:gd name="T83" fmla="*/ 25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1" h="318">
                  <a:moveTo>
                    <a:pt x="204" y="144"/>
                  </a:moveTo>
                  <a:cubicBezTo>
                    <a:pt x="162" y="144"/>
                    <a:pt x="162" y="144"/>
                    <a:pt x="162" y="144"/>
                  </a:cubicBezTo>
                  <a:cubicBezTo>
                    <a:pt x="177" y="68"/>
                    <a:pt x="177" y="68"/>
                    <a:pt x="177" y="68"/>
                  </a:cubicBezTo>
                  <a:cubicBezTo>
                    <a:pt x="184" y="39"/>
                    <a:pt x="184" y="39"/>
                    <a:pt x="184" y="39"/>
                  </a:cubicBezTo>
                  <a:cubicBezTo>
                    <a:pt x="183" y="39"/>
                    <a:pt x="183" y="39"/>
                    <a:pt x="183" y="39"/>
                  </a:cubicBezTo>
                  <a:cubicBezTo>
                    <a:pt x="180" y="46"/>
                    <a:pt x="180" y="46"/>
                    <a:pt x="180" y="46"/>
                  </a:cubicBezTo>
                  <a:cubicBezTo>
                    <a:pt x="174" y="61"/>
                    <a:pt x="174" y="61"/>
                    <a:pt x="174" y="61"/>
                  </a:cubicBezTo>
                  <a:cubicBezTo>
                    <a:pt x="136" y="144"/>
                    <a:pt x="136" y="144"/>
                    <a:pt x="136" y="144"/>
                  </a:cubicBezTo>
                  <a:cubicBezTo>
                    <a:pt x="97" y="144"/>
                    <a:pt x="97" y="144"/>
                    <a:pt x="97" y="144"/>
                  </a:cubicBezTo>
                  <a:cubicBezTo>
                    <a:pt x="92" y="62"/>
                    <a:pt x="92" y="62"/>
                    <a:pt x="92" y="62"/>
                  </a:cubicBezTo>
                  <a:cubicBezTo>
                    <a:pt x="91" y="39"/>
                    <a:pt x="91" y="39"/>
                    <a:pt x="91" y="39"/>
                  </a:cubicBezTo>
                  <a:cubicBezTo>
                    <a:pt x="90" y="39"/>
                    <a:pt x="90" y="39"/>
                    <a:pt x="90" y="39"/>
                  </a:cubicBezTo>
                  <a:cubicBezTo>
                    <a:pt x="88" y="54"/>
                    <a:pt x="86" y="67"/>
                    <a:pt x="84" y="79"/>
                  </a:cubicBezTo>
                  <a:cubicBezTo>
                    <a:pt x="70" y="144"/>
                    <a:pt x="70" y="144"/>
                    <a:pt x="70" y="144"/>
                  </a:cubicBezTo>
                  <a:cubicBezTo>
                    <a:pt x="32" y="144"/>
                    <a:pt x="32" y="144"/>
                    <a:pt x="32" y="144"/>
                  </a:cubicBezTo>
                  <a:cubicBezTo>
                    <a:pt x="62" y="2"/>
                    <a:pt x="62" y="2"/>
                    <a:pt x="62" y="2"/>
                  </a:cubicBezTo>
                  <a:cubicBezTo>
                    <a:pt x="122" y="2"/>
                    <a:pt x="122" y="2"/>
                    <a:pt x="122" y="2"/>
                  </a:cubicBezTo>
                  <a:cubicBezTo>
                    <a:pt x="127" y="81"/>
                    <a:pt x="127" y="81"/>
                    <a:pt x="127" y="81"/>
                  </a:cubicBezTo>
                  <a:cubicBezTo>
                    <a:pt x="127" y="85"/>
                    <a:pt x="127" y="85"/>
                    <a:pt x="127" y="85"/>
                  </a:cubicBezTo>
                  <a:cubicBezTo>
                    <a:pt x="127" y="92"/>
                    <a:pt x="127" y="97"/>
                    <a:pt x="126" y="100"/>
                  </a:cubicBezTo>
                  <a:cubicBezTo>
                    <a:pt x="127" y="100"/>
                    <a:pt x="127" y="100"/>
                    <a:pt x="127" y="100"/>
                  </a:cubicBezTo>
                  <a:cubicBezTo>
                    <a:pt x="128" y="97"/>
                    <a:pt x="129" y="94"/>
                    <a:pt x="130" y="90"/>
                  </a:cubicBezTo>
                  <a:cubicBezTo>
                    <a:pt x="131" y="87"/>
                    <a:pt x="133" y="84"/>
                    <a:pt x="134" y="81"/>
                  </a:cubicBezTo>
                  <a:cubicBezTo>
                    <a:pt x="168" y="2"/>
                    <a:pt x="168" y="2"/>
                    <a:pt x="168" y="2"/>
                  </a:cubicBezTo>
                  <a:cubicBezTo>
                    <a:pt x="234" y="2"/>
                    <a:pt x="234" y="2"/>
                    <a:pt x="234" y="2"/>
                  </a:cubicBezTo>
                  <a:lnTo>
                    <a:pt x="204" y="144"/>
                  </a:lnTo>
                  <a:close/>
                  <a:moveTo>
                    <a:pt x="369" y="7"/>
                  </a:moveTo>
                  <a:cubicBezTo>
                    <a:pt x="354" y="2"/>
                    <a:pt x="339" y="0"/>
                    <a:pt x="326" y="0"/>
                  </a:cubicBezTo>
                  <a:cubicBezTo>
                    <a:pt x="307" y="0"/>
                    <a:pt x="291" y="3"/>
                    <a:pt x="277" y="10"/>
                  </a:cubicBezTo>
                  <a:cubicBezTo>
                    <a:pt x="263" y="17"/>
                    <a:pt x="252" y="27"/>
                    <a:pt x="244" y="40"/>
                  </a:cubicBezTo>
                  <a:cubicBezTo>
                    <a:pt x="236" y="53"/>
                    <a:pt x="232" y="67"/>
                    <a:pt x="232" y="83"/>
                  </a:cubicBezTo>
                  <a:cubicBezTo>
                    <a:pt x="232" y="103"/>
                    <a:pt x="238" y="119"/>
                    <a:pt x="250" y="130"/>
                  </a:cubicBezTo>
                  <a:cubicBezTo>
                    <a:pt x="261" y="141"/>
                    <a:pt x="277" y="146"/>
                    <a:pt x="298" y="146"/>
                  </a:cubicBezTo>
                  <a:cubicBezTo>
                    <a:pt x="317" y="146"/>
                    <a:pt x="335" y="142"/>
                    <a:pt x="351" y="134"/>
                  </a:cubicBezTo>
                  <a:cubicBezTo>
                    <a:pt x="367" y="58"/>
                    <a:pt x="367" y="58"/>
                    <a:pt x="367" y="58"/>
                  </a:cubicBezTo>
                  <a:cubicBezTo>
                    <a:pt x="299" y="58"/>
                    <a:pt x="299" y="58"/>
                    <a:pt x="299" y="58"/>
                  </a:cubicBezTo>
                  <a:cubicBezTo>
                    <a:pt x="292" y="91"/>
                    <a:pt x="292" y="91"/>
                    <a:pt x="292" y="91"/>
                  </a:cubicBezTo>
                  <a:cubicBezTo>
                    <a:pt x="318" y="91"/>
                    <a:pt x="318" y="91"/>
                    <a:pt x="318" y="91"/>
                  </a:cubicBezTo>
                  <a:cubicBezTo>
                    <a:pt x="313" y="111"/>
                    <a:pt x="313" y="111"/>
                    <a:pt x="313" y="111"/>
                  </a:cubicBezTo>
                  <a:cubicBezTo>
                    <a:pt x="310" y="112"/>
                    <a:pt x="308" y="112"/>
                    <a:pt x="305" y="112"/>
                  </a:cubicBezTo>
                  <a:cubicBezTo>
                    <a:pt x="296" y="112"/>
                    <a:pt x="289" y="110"/>
                    <a:pt x="285" y="105"/>
                  </a:cubicBezTo>
                  <a:cubicBezTo>
                    <a:pt x="280" y="99"/>
                    <a:pt x="278" y="92"/>
                    <a:pt x="278" y="83"/>
                  </a:cubicBezTo>
                  <a:cubicBezTo>
                    <a:pt x="278" y="68"/>
                    <a:pt x="282" y="56"/>
                    <a:pt x="290" y="47"/>
                  </a:cubicBezTo>
                  <a:cubicBezTo>
                    <a:pt x="299" y="39"/>
                    <a:pt x="311" y="34"/>
                    <a:pt x="326" y="34"/>
                  </a:cubicBezTo>
                  <a:cubicBezTo>
                    <a:pt x="331" y="34"/>
                    <a:pt x="338" y="35"/>
                    <a:pt x="344" y="37"/>
                  </a:cubicBezTo>
                  <a:cubicBezTo>
                    <a:pt x="350" y="39"/>
                    <a:pt x="356" y="41"/>
                    <a:pt x="361" y="44"/>
                  </a:cubicBezTo>
                  <a:lnTo>
                    <a:pt x="369" y="7"/>
                  </a:lnTo>
                  <a:close/>
                  <a:moveTo>
                    <a:pt x="521" y="2"/>
                  </a:moveTo>
                  <a:cubicBezTo>
                    <a:pt x="471" y="2"/>
                    <a:pt x="471" y="2"/>
                    <a:pt x="471" y="2"/>
                  </a:cubicBezTo>
                  <a:cubicBezTo>
                    <a:pt x="455" y="25"/>
                    <a:pt x="447" y="38"/>
                    <a:pt x="446" y="40"/>
                  </a:cubicBezTo>
                  <a:cubicBezTo>
                    <a:pt x="445" y="41"/>
                    <a:pt x="443" y="44"/>
                    <a:pt x="442" y="47"/>
                  </a:cubicBezTo>
                  <a:cubicBezTo>
                    <a:pt x="441" y="50"/>
                    <a:pt x="440" y="52"/>
                    <a:pt x="439" y="54"/>
                  </a:cubicBezTo>
                  <a:cubicBezTo>
                    <a:pt x="439" y="54"/>
                    <a:pt x="439" y="54"/>
                    <a:pt x="439" y="54"/>
                  </a:cubicBezTo>
                  <a:cubicBezTo>
                    <a:pt x="439" y="50"/>
                    <a:pt x="439" y="50"/>
                    <a:pt x="439" y="50"/>
                  </a:cubicBezTo>
                  <a:cubicBezTo>
                    <a:pt x="439" y="46"/>
                    <a:pt x="439" y="42"/>
                    <a:pt x="438" y="38"/>
                  </a:cubicBezTo>
                  <a:cubicBezTo>
                    <a:pt x="433" y="2"/>
                    <a:pt x="433" y="2"/>
                    <a:pt x="433" y="2"/>
                  </a:cubicBezTo>
                  <a:cubicBezTo>
                    <a:pt x="383" y="2"/>
                    <a:pt x="383" y="2"/>
                    <a:pt x="383" y="2"/>
                  </a:cubicBezTo>
                  <a:cubicBezTo>
                    <a:pt x="407" y="71"/>
                    <a:pt x="407" y="71"/>
                    <a:pt x="407" y="71"/>
                  </a:cubicBezTo>
                  <a:cubicBezTo>
                    <a:pt x="349" y="144"/>
                    <a:pt x="349" y="144"/>
                    <a:pt x="349" y="144"/>
                  </a:cubicBezTo>
                  <a:cubicBezTo>
                    <a:pt x="402" y="144"/>
                    <a:pt x="402" y="144"/>
                    <a:pt x="402" y="144"/>
                  </a:cubicBezTo>
                  <a:cubicBezTo>
                    <a:pt x="426" y="106"/>
                    <a:pt x="426" y="106"/>
                    <a:pt x="426" y="106"/>
                  </a:cubicBezTo>
                  <a:cubicBezTo>
                    <a:pt x="428" y="102"/>
                    <a:pt x="430" y="97"/>
                    <a:pt x="432" y="92"/>
                  </a:cubicBezTo>
                  <a:cubicBezTo>
                    <a:pt x="433" y="92"/>
                    <a:pt x="433" y="92"/>
                    <a:pt x="433" y="92"/>
                  </a:cubicBezTo>
                  <a:cubicBezTo>
                    <a:pt x="433" y="95"/>
                    <a:pt x="433" y="95"/>
                    <a:pt x="433" y="95"/>
                  </a:cubicBezTo>
                  <a:cubicBezTo>
                    <a:pt x="433" y="100"/>
                    <a:pt x="433" y="104"/>
                    <a:pt x="434" y="107"/>
                  </a:cubicBezTo>
                  <a:cubicBezTo>
                    <a:pt x="442" y="144"/>
                    <a:pt x="442" y="144"/>
                    <a:pt x="442" y="144"/>
                  </a:cubicBezTo>
                  <a:cubicBezTo>
                    <a:pt x="490" y="144"/>
                    <a:pt x="490" y="144"/>
                    <a:pt x="490" y="144"/>
                  </a:cubicBezTo>
                  <a:cubicBezTo>
                    <a:pt x="465" y="75"/>
                    <a:pt x="465" y="75"/>
                    <a:pt x="465" y="75"/>
                  </a:cubicBezTo>
                  <a:lnTo>
                    <a:pt x="521" y="2"/>
                  </a:lnTo>
                  <a:close/>
                  <a:moveTo>
                    <a:pt x="119" y="174"/>
                  </a:moveTo>
                  <a:cubicBezTo>
                    <a:pt x="30" y="174"/>
                    <a:pt x="30" y="174"/>
                    <a:pt x="30" y="174"/>
                  </a:cubicBezTo>
                  <a:cubicBezTo>
                    <a:pt x="0" y="316"/>
                    <a:pt x="0" y="316"/>
                    <a:pt x="0" y="316"/>
                  </a:cubicBezTo>
                  <a:cubicBezTo>
                    <a:pt x="43" y="316"/>
                    <a:pt x="43" y="316"/>
                    <a:pt x="43" y="316"/>
                  </a:cubicBezTo>
                  <a:cubicBezTo>
                    <a:pt x="53" y="266"/>
                    <a:pt x="53" y="266"/>
                    <a:pt x="53" y="266"/>
                  </a:cubicBezTo>
                  <a:cubicBezTo>
                    <a:pt x="95" y="266"/>
                    <a:pt x="95" y="266"/>
                    <a:pt x="95" y="266"/>
                  </a:cubicBezTo>
                  <a:cubicBezTo>
                    <a:pt x="102" y="233"/>
                    <a:pt x="102" y="233"/>
                    <a:pt x="102" y="233"/>
                  </a:cubicBezTo>
                  <a:cubicBezTo>
                    <a:pt x="60" y="233"/>
                    <a:pt x="60" y="233"/>
                    <a:pt x="60" y="233"/>
                  </a:cubicBezTo>
                  <a:cubicBezTo>
                    <a:pt x="65" y="208"/>
                    <a:pt x="65" y="208"/>
                    <a:pt x="65" y="208"/>
                  </a:cubicBezTo>
                  <a:cubicBezTo>
                    <a:pt x="111" y="208"/>
                    <a:pt x="111" y="208"/>
                    <a:pt x="111" y="208"/>
                  </a:cubicBezTo>
                  <a:lnTo>
                    <a:pt x="119" y="174"/>
                  </a:lnTo>
                  <a:close/>
                  <a:moveTo>
                    <a:pt x="202" y="267"/>
                  </a:moveTo>
                  <a:cubicBezTo>
                    <a:pt x="267" y="174"/>
                    <a:pt x="267" y="174"/>
                    <a:pt x="267" y="174"/>
                  </a:cubicBezTo>
                  <a:cubicBezTo>
                    <a:pt x="219" y="174"/>
                    <a:pt x="219" y="174"/>
                    <a:pt x="219" y="174"/>
                  </a:cubicBezTo>
                  <a:cubicBezTo>
                    <a:pt x="195" y="220"/>
                    <a:pt x="195" y="220"/>
                    <a:pt x="195" y="220"/>
                  </a:cubicBezTo>
                  <a:cubicBezTo>
                    <a:pt x="194" y="221"/>
                    <a:pt x="192" y="226"/>
                    <a:pt x="189" y="234"/>
                  </a:cubicBezTo>
                  <a:cubicBezTo>
                    <a:pt x="188" y="234"/>
                    <a:pt x="188" y="234"/>
                    <a:pt x="188" y="234"/>
                  </a:cubicBezTo>
                  <a:cubicBezTo>
                    <a:pt x="188" y="229"/>
                    <a:pt x="188" y="224"/>
                    <a:pt x="187" y="219"/>
                  </a:cubicBezTo>
                  <a:cubicBezTo>
                    <a:pt x="182" y="174"/>
                    <a:pt x="182" y="174"/>
                    <a:pt x="182" y="174"/>
                  </a:cubicBezTo>
                  <a:cubicBezTo>
                    <a:pt x="135" y="174"/>
                    <a:pt x="135" y="174"/>
                    <a:pt x="135" y="174"/>
                  </a:cubicBezTo>
                  <a:cubicBezTo>
                    <a:pt x="159" y="267"/>
                    <a:pt x="159" y="267"/>
                    <a:pt x="159" y="267"/>
                  </a:cubicBezTo>
                  <a:cubicBezTo>
                    <a:pt x="149" y="316"/>
                    <a:pt x="149" y="316"/>
                    <a:pt x="149" y="316"/>
                  </a:cubicBezTo>
                  <a:cubicBezTo>
                    <a:pt x="192" y="316"/>
                    <a:pt x="192" y="316"/>
                    <a:pt x="192" y="316"/>
                  </a:cubicBezTo>
                  <a:lnTo>
                    <a:pt x="202" y="267"/>
                  </a:lnTo>
                  <a:close/>
                  <a:moveTo>
                    <a:pt x="320" y="316"/>
                  </a:moveTo>
                  <a:cubicBezTo>
                    <a:pt x="351" y="172"/>
                    <a:pt x="351" y="172"/>
                    <a:pt x="351" y="172"/>
                  </a:cubicBezTo>
                  <a:cubicBezTo>
                    <a:pt x="278" y="182"/>
                    <a:pt x="278" y="182"/>
                    <a:pt x="278" y="182"/>
                  </a:cubicBezTo>
                  <a:cubicBezTo>
                    <a:pt x="271" y="214"/>
                    <a:pt x="271" y="214"/>
                    <a:pt x="271" y="214"/>
                  </a:cubicBezTo>
                  <a:cubicBezTo>
                    <a:pt x="301" y="209"/>
                    <a:pt x="301" y="209"/>
                    <a:pt x="301" y="209"/>
                  </a:cubicBezTo>
                  <a:cubicBezTo>
                    <a:pt x="278" y="316"/>
                    <a:pt x="278" y="316"/>
                    <a:pt x="278" y="316"/>
                  </a:cubicBezTo>
                  <a:lnTo>
                    <a:pt x="320" y="316"/>
                  </a:lnTo>
                  <a:close/>
                  <a:moveTo>
                    <a:pt x="475" y="176"/>
                  </a:moveTo>
                  <a:cubicBezTo>
                    <a:pt x="467" y="173"/>
                    <a:pt x="457" y="172"/>
                    <a:pt x="446" y="172"/>
                  </a:cubicBezTo>
                  <a:cubicBezTo>
                    <a:pt x="430" y="172"/>
                    <a:pt x="416" y="176"/>
                    <a:pt x="403" y="183"/>
                  </a:cubicBezTo>
                  <a:cubicBezTo>
                    <a:pt x="391" y="191"/>
                    <a:pt x="381" y="201"/>
                    <a:pt x="374" y="215"/>
                  </a:cubicBezTo>
                  <a:cubicBezTo>
                    <a:pt x="366" y="229"/>
                    <a:pt x="363" y="245"/>
                    <a:pt x="363" y="262"/>
                  </a:cubicBezTo>
                  <a:cubicBezTo>
                    <a:pt x="363" y="280"/>
                    <a:pt x="367" y="293"/>
                    <a:pt x="376" y="303"/>
                  </a:cubicBezTo>
                  <a:cubicBezTo>
                    <a:pt x="385" y="313"/>
                    <a:pt x="397" y="318"/>
                    <a:pt x="412" y="318"/>
                  </a:cubicBezTo>
                  <a:cubicBezTo>
                    <a:pt x="423" y="318"/>
                    <a:pt x="432" y="316"/>
                    <a:pt x="441" y="311"/>
                  </a:cubicBezTo>
                  <a:cubicBezTo>
                    <a:pt x="449" y="306"/>
                    <a:pt x="455" y="299"/>
                    <a:pt x="460" y="290"/>
                  </a:cubicBezTo>
                  <a:cubicBezTo>
                    <a:pt x="465" y="282"/>
                    <a:pt x="467" y="272"/>
                    <a:pt x="467" y="262"/>
                  </a:cubicBezTo>
                  <a:cubicBezTo>
                    <a:pt x="467" y="250"/>
                    <a:pt x="464" y="240"/>
                    <a:pt x="458" y="233"/>
                  </a:cubicBezTo>
                  <a:cubicBezTo>
                    <a:pt x="452" y="226"/>
                    <a:pt x="444" y="223"/>
                    <a:pt x="434" y="223"/>
                  </a:cubicBezTo>
                  <a:cubicBezTo>
                    <a:pt x="429" y="223"/>
                    <a:pt x="423" y="224"/>
                    <a:pt x="419" y="226"/>
                  </a:cubicBezTo>
                  <a:cubicBezTo>
                    <a:pt x="414" y="228"/>
                    <a:pt x="410" y="231"/>
                    <a:pt x="407" y="235"/>
                  </a:cubicBezTo>
                  <a:cubicBezTo>
                    <a:pt x="406" y="235"/>
                    <a:pt x="406" y="235"/>
                    <a:pt x="406" y="235"/>
                  </a:cubicBezTo>
                  <a:cubicBezTo>
                    <a:pt x="409" y="225"/>
                    <a:pt x="413" y="217"/>
                    <a:pt x="420" y="211"/>
                  </a:cubicBezTo>
                  <a:cubicBezTo>
                    <a:pt x="427" y="205"/>
                    <a:pt x="435" y="203"/>
                    <a:pt x="444" y="203"/>
                  </a:cubicBezTo>
                  <a:cubicBezTo>
                    <a:pt x="454" y="203"/>
                    <a:pt x="462" y="205"/>
                    <a:pt x="468" y="208"/>
                  </a:cubicBezTo>
                  <a:lnTo>
                    <a:pt x="475" y="176"/>
                  </a:lnTo>
                  <a:close/>
                  <a:moveTo>
                    <a:pt x="428" y="267"/>
                  </a:moveTo>
                  <a:cubicBezTo>
                    <a:pt x="428" y="272"/>
                    <a:pt x="427" y="277"/>
                    <a:pt x="424" y="280"/>
                  </a:cubicBezTo>
                  <a:cubicBezTo>
                    <a:pt x="421" y="284"/>
                    <a:pt x="417" y="286"/>
                    <a:pt x="413" y="286"/>
                  </a:cubicBezTo>
                  <a:cubicBezTo>
                    <a:pt x="410" y="286"/>
                    <a:pt x="408" y="285"/>
                    <a:pt x="406" y="283"/>
                  </a:cubicBezTo>
                  <a:cubicBezTo>
                    <a:pt x="404" y="281"/>
                    <a:pt x="403" y="277"/>
                    <a:pt x="403" y="273"/>
                  </a:cubicBezTo>
                  <a:cubicBezTo>
                    <a:pt x="403" y="267"/>
                    <a:pt x="404" y="262"/>
                    <a:pt x="407" y="258"/>
                  </a:cubicBezTo>
                  <a:cubicBezTo>
                    <a:pt x="410" y="254"/>
                    <a:pt x="413" y="252"/>
                    <a:pt x="418" y="252"/>
                  </a:cubicBezTo>
                  <a:cubicBezTo>
                    <a:pt x="421" y="252"/>
                    <a:pt x="424" y="253"/>
                    <a:pt x="425" y="256"/>
                  </a:cubicBezTo>
                  <a:cubicBezTo>
                    <a:pt x="427" y="259"/>
                    <a:pt x="428" y="262"/>
                    <a:pt x="428" y="267"/>
                  </a:cubicBezTo>
                </a:path>
              </a:pathLst>
            </a:custGeom>
            <a:solidFill>
              <a:srgbClr val="FFC2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71"/>
            </a:p>
          </p:txBody>
        </p:sp>
      </p:grpSp>
      <p:sp>
        <p:nvSpPr>
          <p:cNvPr id="16" name="Text Placeholder 15"/>
          <p:cNvSpPr>
            <a:spLocks noGrp="1"/>
          </p:cNvSpPr>
          <p:nvPr>
            <p:ph type="body" sz="quarter" idx="10"/>
          </p:nvPr>
        </p:nvSpPr>
        <p:spPr>
          <a:xfrm>
            <a:off x="299588" y="2146692"/>
            <a:ext cx="9560827" cy="591829"/>
          </a:xfrm>
        </p:spPr>
        <p:txBody>
          <a:bodyPr/>
          <a:lstStyle>
            <a:lvl1pPr marL="0" indent="0">
              <a:buNone/>
              <a:defRPr sz="2940"/>
            </a:lvl1pPr>
          </a:lstStyle>
          <a:p>
            <a:pPr lvl="0"/>
            <a:r>
              <a:rPr lang="en-US" dirty="0"/>
              <a:t>Click to edit Master text styles</a:t>
            </a:r>
          </a:p>
        </p:txBody>
      </p:sp>
      <p:sp>
        <p:nvSpPr>
          <p:cNvPr id="19" name="Text Placeholder 18"/>
          <p:cNvSpPr>
            <a:spLocks noGrp="1"/>
          </p:cNvSpPr>
          <p:nvPr>
            <p:ph type="body" sz="quarter" idx="12"/>
          </p:nvPr>
        </p:nvSpPr>
        <p:spPr>
          <a:xfrm>
            <a:off x="299589" y="2704966"/>
            <a:ext cx="9560827" cy="1202573"/>
          </a:xfrm>
        </p:spPr>
        <p:txBody>
          <a:bodyPr/>
          <a:lstStyle>
            <a:lvl1pPr marL="0" indent="0">
              <a:spcBef>
                <a:spcPts val="490"/>
              </a:spcBef>
              <a:buNone/>
              <a:defRPr sz="1961"/>
            </a:lvl1pPr>
            <a:lvl2pPr>
              <a:spcBef>
                <a:spcPts val="0"/>
              </a:spcBef>
              <a:defRPr sz="1471"/>
            </a:lvl2pPr>
            <a:lvl3pPr>
              <a:spcBef>
                <a:spcPts val="0"/>
              </a:spcBef>
              <a:defRPr sz="1306"/>
            </a:lvl3pPr>
            <a:lvl4pPr>
              <a:spcBef>
                <a:spcPts val="0"/>
              </a:spcBef>
              <a:defRPr sz="1306"/>
            </a:lvl4pPr>
            <a:lvl5pPr>
              <a:spcBef>
                <a:spcPts val="0"/>
              </a:spcBef>
              <a:defRPr sz="130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899496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sz="quarter" idx="10"/>
          </p:nvPr>
        </p:nvSpPr>
        <p:spPr>
          <a:xfrm>
            <a:off x="224420" y="989703"/>
            <a:ext cx="9712565" cy="1517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 xmlns:a16="http://schemas.microsoft.com/office/drawing/2014/main" id="{99350F29-DFFA-4390-A7AB-4A20E6726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1074F87-8359-4915-8D87-3014C67080F7}"/>
              </a:ext>
            </a:extLst>
          </p:cNvPr>
          <p:cNvSpPr>
            <a:spLocks noGrp="1"/>
          </p:cNvSpPr>
          <p:nvPr>
            <p:ph type="sldNum" sz="quarter" idx="12"/>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344319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p>
        </p:txBody>
      </p:sp>
      <p:sp>
        <p:nvSpPr>
          <p:cNvPr id="5" name="Footer Placeholder 2"/>
          <p:cNvSpPr>
            <a:spLocks noGrp="1"/>
          </p:cNvSpPr>
          <p:nvPr>
            <p:ph type="ftr" sz="quarter" idx="3"/>
          </p:nvPr>
        </p:nvSpPr>
        <p:spPr>
          <a:xfrm>
            <a:off x="224367" y="5465666"/>
            <a:ext cx="3216339" cy="112069"/>
          </a:xfrm>
          <a:prstGeom prst="rect">
            <a:avLst/>
          </a:prstGeom>
        </p:spPr>
        <p:txBody>
          <a:bodyPr vert="horz" lIns="0" tIns="0" rIns="91440" bIns="0" rtlCol="0" anchor="ctr"/>
          <a:lstStyle>
            <a:lvl1pPr marL="0" algn="l" defTabSz="762011" rtl="0" eaLnBrk="1" latinLnBrk="0" hangingPunct="1">
              <a:defRPr lang="en-US" sz="736" kern="1200">
                <a:gradFill>
                  <a:gsLst>
                    <a:gs pos="2239">
                      <a:schemeClr val="tx1"/>
                    </a:gs>
                    <a:gs pos="11940">
                      <a:schemeClr val="tx1"/>
                    </a:gs>
                  </a:gsLst>
                  <a:lin ang="5400000" scaled="0"/>
                </a:gradFill>
                <a:latin typeface="+mn-lt"/>
                <a:ea typeface="+mn-ea"/>
                <a:cs typeface="+mn-cs"/>
              </a:defRPr>
            </a:lvl1pPr>
          </a:lstStyle>
          <a:p>
            <a:endParaRPr lang="en-US"/>
          </a:p>
        </p:txBody>
      </p:sp>
      <p:sp>
        <p:nvSpPr>
          <p:cNvPr id="6" name="Slide Number Placeholder 4"/>
          <p:cNvSpPr>
            <a:spLocks noGrp="1"/>
          </p:cNvSpPr>
          <p:nvPr>
            <p:ph type="sldNum" sz="quarter" idx="4"/>
          </p:nvPr>
        </p:nvSpPr>
        <p:spPr>
          <a:xfrm>
            <a:off x="9472640" y="5465666"/>
            <a:ext cx="462997" cy="112069"/>
          </a:xfrm>
          <a:prstGeom prst="rect">
            <a:avLst/>
          </a:prstGeom>
        </p:spPr>
        <p:txBody>
          <a:bodyPr vert="horz" lIns="91440" tIns="0" rIns="0" bIns="0" rtlCol="0" anchor="ctr"/>
          <a:lstStyle>
            <a:lvl1pPr algn="r">
              <a:defRPr lang="en-US" sz="736"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83532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486833" y="1196249"/>
            <a:ext cx="9182100" cy="18542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12290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Accent 1">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224420" y="989704"/>
            <a:ext cx="9712565" cy="152092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 xmlns:a16="http://schemas.microsoft.com/office/drawing/2014/main" id="{4B83FC2D-A2B9-43FE-8B5C-AFEEA4B0C51B}"/>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 xmlns:a16="http://schemas.microsoft.com/office/drawing/2014/main" id="{84E03E7E-D051-4D4E-B094-3085591AE8C3}"/>
              </a:ext>
            </a:extLst>
          </p:cNvPr>
          <p:cNvSpPr>
            <a:spLocks noGrp="1"/>
          </p:cNvSpPr>
          <p:nvPr>
            <p:ph type="sldNum" sz="quarter" idx="12"/>
          </p:nvPr>
        </p:nvSpPr>
        <p:spPr/>
        <p:txBody>
          <a:bodyPr/>
          <a:lstStyle>
            <a:lvl1pPr>
              <a:defRPr>
                <a:solidFill>
                  <a:schemeClr val="bg1"/>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30015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Accent 2">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224420" y="989704"/>
            <a:ext cx="9712565" cy="152092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 xmlns:a16="http://schemas.microsoft.com/office/drawing/2014/main" id="{ED29C873-E4F8-4BD1-A841-B7883748F40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 xmlns:a16="http://schemas.microsoft.com/office/drawing/2014/main" id="{E23C1395-9E43-484D-8323-AE36274E7EDF}"/>
              </a:ext>
            </a:extLst>
          </p:cNvPr>
          <p:cNvSpPr>
            <a:spLocks noGrp="1"/>
          </p:cNvSpPr>
          <p:nvPr>
            <p:ph type="sldNum" sz="quarter" idx="12"/>
          </p:nvPr>
        </p:nvSpPr>
        <p:spPr/>
        <p:txBody>
          <a:bodyPr/>
          <a:lstStyle>
            <a:lvl1pPr>
              <a:defRPr>
                <a:solidFill>
                  <a:schemeClr val="bg1"/>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85342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 xmlns:a16="http://schemas.microsoft.com/office/drawing/2014/main" id="{ECB53A6C-4296-43F4-A1BC-692BD3C4036F}"/>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 xmlns:a16="http://schemas.microsoft.com/office/drawing/2014/main" id="{3F305EB9-0DA2-40B9-8D62-24D66D9DF9F1}"/>
              </a:ext>
            </a:extLst>
          </p:cNvPr>
          <p:cNvSpPr>
            <a:spLocks noGrp="1"/>
          </p:cNvSpPr>
          <p:nvPr>
            <p:ph type="sldNum" sz="quarter" idx="11"/>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213019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6" name="Slide Number Placeholder 5">
            <a:extLst>
              <a:ext uri="{FF2B5EF4-FFF2-40B4-BE49-F238E27FC236}">
                <a16:creationId xmlns="" xmlns:a16="http://schemas.microsoft.com/office/drawing/2014/main" id="{142E1DBD-BEF8-4B07-ADE5-09AD718A8178}"/>
              </a:ext>
            </a:extLst>
          </p:cNvPr>
          <p:cNvSpPr>
            <a:spLocks noGrp="1"/>
          </p:cNvSpPr>
          <p:nvPr>
            <p:ph type="sldNum" sz="quarter" idx="11"/>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181738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Acc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 xmlns:a16="http://schemas.microsoft.com/office/drawing/2014/main" id="{7D685821-34CC-4E7E-8E6B-E3ECBBD9C61E}"/>
              </a:ext>
            </a:extLst>
          </p:cNvPr>
          <p:cNvSpPr>
            <a:spLocks noGrp="1"/>
          </p:cNvSpPr>
          <p:nvPr>
            <p:ph type="ftr" sz="quarter" idx="10"/>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 xmlns:a16="http://schemas.microsoft.com/office/drawing/2014/main" id="{95EFF1D1-3538-4815-8F81-A27247F726C7}"/>
              </a:ext>
            </a:extLst>
          </p:cNvPr>
          <p:cNvSpPr>
            <a:spLocks noGrp="1"/>
          </p:cNvSpPr>
          <p:nvPr>
            <p:ph type="sldNum" sz="quarter" idx="11"/>
          </p:nvPr>
        </p:nvSpPr>
        <p:spPr/>
        <p:txBody>
          <a:bodyPr/>
          <a:lstStyle>
            <a:lvl1pPr>
              <a:defRPr>
                <a:solidFill>
                  <a:schemeClr val="bg1"/>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73417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Acc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 xmlns:a16="http://schemas.microsoft.com/office/drawing/2014/main" id="{3DAAC3CC-E966-4173-8231-746F45CB79DF}"/>
              </a:ext>
            </a:extLst>
          </p:cNvPr>
          <p:cNvSpPr>
            <a:spLocks noGrp="1"/>
          </p:cNvSpPr>
          <p:nvPr>
            <p:ph type="ftr" sz="quarter" idx="10"/>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 xmlns:a16="http://schemas.microsoft.com/office/drawing/2014/main" id="{4213EE0E-4FA2-46A0-8AE9-7C75F4341093}"/>
              </a:ext>
            </a:extLst>
          </p:cNvPr>
          <p:cNvSpPr>
            <a:spLocks noGrp="1"/>
          </p:cNvSpPr>
          <p:nvPr>
            <p:ph type="sldNum" sz="quarter" idx="11"/>
          </p:nvPr>
        </p:nvSpPr>
        <p:spPr/>
        <p:txBody>
          <a:bodyPr/>
          <a:lstStyle>
            <a:lvl1pPr>
              <a:defRPr>
                <a:solidFill>
                  <a:schemeClr val="bg1"/>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114752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Clouds Blu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DD71D23-AA0F-4501-AC0E-26E0401B1E13}"/>
              </a:ext>
            </a:extLst>
          </p:cNvPr>
          <p:cNvPicPr>
            <a:picLocks noChangeAspect="1"/>
          </p:cNvPicPr>
          <p:nvPr userDrawn="1"/>
        </p:nvPicPr>
        <p:blipFill>
          <a:blip r:embed="rId2"/>
          <a:stretch>
            <a:fillRect/>
          </a:stretch>
        </p:blipFill>
        <p:spPr>
          <a:xfrm>
            <a:off x="0" y="0"/>
            <a:ext cx="10160000" cy="5715000"/>
          </a:xfrm>
          <a:prstGeom prst="rect">
            <a:avLst/>
          </a:prstGeom>
        </p:spPr>
      </p:pic>
      <p:sp>
        <p:nvSpPr>
          <p:cNvPr id="4" name="Rectangle 3">
            <a:extLst>
              <a:ext uri="{FF2B5EF4-FFF2-40B4-BE49-F238E27FC236}">
                <a16:creationId xmlns="" xmlns:a16="http://schemas.microsoft.com/office/drawing/2014/main" id="{CE9169AE-3A17-49E0-8D3B-167049A7BF8A}"/>
              </a:ext>
            </a:extLst>
          </p:cNvPr>
          <p:cNvSpPr/>
          <p:nvPr userDrawn="1"/>
        </p:nvSpPr>
        <p:spPr bwMode="auto">
          <a:xfrm>
            <a:off x="1" y="0"/>
            <a:ext cx="10159999" cy="5715000"/>
          </a:xfrm>
          <a:prstGeom prst="rect">
            <a:avLst/>
          </a:prstGeom>
          <a:solidFill>
            <a:schemeClr val="bg1">
              <a:alpha val="5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379" tIns="121903" rIns="152379" bIns="121903" numCol="1" spcCol="0" rtlCol="0" fromWordArt="0" anchor="t" anchorCtr="0" forceAA="0" compatLnSpc="1">
            <a:prstTxWarp prst="textNoShape">
              <a:avLst/>
            </a:prstTxWarp>
            <a:noAutofit/>
          </a:bodyPr>
          <a:lstStyle/>
          <a:p>
            <a:pPr algn="ctr" defTabSz="776990" fontAlgn="base">
              <a:lnSpc>
                <a:spcPct val="90000"/>
              </a:lnSpc>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7" name="Footer Placeholder 6">
            <a:extLst>
              <a:ext uri="{FF2B5EF4-FFF2-40B4-BE49-F238E27FC236}">
                <a16:creationId xmlns="" xmlns:a16="http://schemas.microsoft.com/office/drawing/2014/main" id="{A7DD26F0-0E62-47E2-8C81-F98450440197}"/>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 xmlns:a16="http://schemas.microsoft.com/office/drawing/2014/main" id="{45D0280E-9733-47E8-A156-BE6E4BFA6B55}"/>
              </a:ext>
            </a:extLst>
          </p:cNvPr>
          <p:cNvSpPr>
            <a:spLocks noGrp="1"/>
          </p:cNvSpPr>
          <p:nvPr>
            <p:ph type="sldNum" sz="quarter" idx="11"/>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41014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Clouds Grey">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B2A835E-08F2-4807-85DC-C11A7D971805}"/>
              </a:ext>
            </a:extLst>
          </p:cNvPr>
          <p:cNvPicPr>
            <a:picLocks noChangeAspect="1"/>
          </p:cNvPicPr>
          <p:nvPr userDrawn="1"/>
        </p:nvPicPr>
        <p:blipFill>
          <a:blip r:embed="rId2"/>
          <a:stretch>
            <a:fillRect/>
          </a:stretch>
        </p:blipFill>
        <p:spPr>
          <a:xfrm>
            <a:off x="0" y="4623"/>
            <a:ext cx="10160000" cy="5705754"/>
          </a:xfrm>
          <a:prstGeom prst="rect">
            <a:avLst/>
          </a:prstGeom>
        </p:spPr>
      </p:pic>
      <p:sp>
        <p:nvSpPr>
          <p:cNvPr id="4" name="Rectangle 3">
            <a:extLst>
              <a:ext uri="{FF2B5EF4-FFF2-40B4-BE49-F238E27FC236}">
                <a16:creationId xmlns="" xmlns:a16="http://schemas.microsoft.com/office/drawing/2014/main" id="{94492DE3-8258-4D90-9C10-4874EE1C98AD}"/>
              </a:ext>
            </a:extLst>
          </p:cNvPr>
          <p:cNvSpPr/>
          <p:nvPr userDrawn="1"/>
        </p:nvSpPr>
        <p:spPr bwMode="auto">
          <a:xfrm>
            <a:off x="1" y="0"/>
            <a:ext cx="10159999" cy="5715000"/>
          </a:xfrm>
          <a:prstGeom prst="rect">
            <a:avLst/>
          </a:prstGeom>
          <a:solidFill>
            <a:schemeClr val="bg1">
              <a:alpha val="5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379" tIns="121903" rIns="152379" bIns="121903" numCol="1" spcCol="0" rtlCol="0" fromWordArt="0" anchor="t" anchorCtr="0" forceAA="0" compatLnSpc="1">
            <a:prstTxWarp prst="textNoShape">
              <a:avLst/>
            </a:prstTxWarp>
            <a:noAutofit/>
          </a:bodyPr>
          <a:lstStyle/>
          <a:p>
            <a:pPr algn="ctr" defTabSz="776990" fontAlgn="base">
              <a:lnSpc>
                <a:spcPct val="90000"/>
              </a:lnSpc>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7" name="Footer Placeholder 6">
            <a:extLst>
              <a:ext uri="{FF2B5EF4-FFF2-40B4-BE49-F238E27FC236}">
                <a16:creationId xmlns="" xmlns:a16="http://schemas.microsoft.com/office/drawing/2014/main" id="{8B23EEF5-96C4-4A8A-AFFE-BE707C006586}"/>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 xmlns:a16="http://schemas.microsoft.com/office/drawing/2014/main" id="{A050FCD2-F239-46E5-B933-F62D3653BF8B}"/>
              </a:ext>
            </a:extLst>
          </p:cNvPr>
          <p:cNvSpPr>
            <a:spLocks noGrp="1"/>
          </p:cNvSpPr>
          <p:nvPr>
            <p:ph type="sldNum" sz="quarter" idx="11"/>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403996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486833" y="1196248"/>
            <a:ext cx="9182100" cy="1344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 xmlns:a16="http://schemas.microsoft.com/office/drawing/2014/main" id="{91E374A5-5531-4B4E-A5D8-7FC029EF8F52}"/>
              </a:ext>
            </a:extLst>
          </p:cNvPr>
          <p:cNvSpPr>
            <a:spLocks noGrp="1"/>
          </p:cNvSpPr>
          <p:nvPr>
            <p:ph type="sldNum" sz="quarter" idx="11"/>
          </p:nvPr>
        </p:nvSpPr>
        <p:spPr/>
        <p:txBody>
          <a:bodyPr/>
          <a:lstStyle>
            <a:lvl1pPr>
              <a:defRPr sz="1000">
                <a:solidFill>
                  <a:srgbClr val="023568"/>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6072060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7" y="1736811"/>
            <a:ext cx="9711269" cy="999184"/>
          </a:xfrm>
          <a:noFill/>
        </p:spPr>
        <p:txBody>
          <a:bodyPr tIns="91440" bIns="91440" anchor="t" anchorCtr="0">
            <a:spAutoFit/>
          </a:bodyPr>
          <a:lstStyle>
            <a:lvl1pPr>
              <a:defRPr sz="5881" spc="-82"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93983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7" y="1736811"/>
            <a:ext cx="9711269" cy="999184"/>
          </a:xfrm>
          <a:noFill/>
        </p:spPr>
        <p:txBody>
          <a:bodyPr tIns="91440" bIns="91440" anchor="t" anchorCtr="0">
            <a:spAutoFit/>
          </a:bodyPr>
          <a:lstStyle>
            <a:lvl1pPr>
              <a:defRPr sz="5881" spc="-82" baseline="0">
                <a:solidFill>
                  <a:schemeClr val="tx2"/>
                </a:solidFill>
              </a:defRPr>
            </a:lvl1pPr>
          </a:lstStyle>
          <a:p>
            <a:r>
              <a:rPr lang="en-US"/>
              <a:t>Section title</a:t>
            </a:r>
          </a:p>
        </p:txBody>
      </p:sp>
    </p:spTree>
    <p:extLst>
      <p:ext uri="{BB962C8B-B14F-4D97-AF65-F5344CB8AC3E}">
        <p14:creationId xmlns:p14="http://schemas.microsoft.com/office/powerpoint/2010/main" val="422450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7" y="1736811"/>
            <a:ext cx="9711269" cy="999184"/>
          </a:xfrm>
          <a:noFill/>
        </p:spPr>
        <p:txBody>
          <a:bodyPr tIns="91440" bIns="91440" anchor="t" anchorCtr="0">
            <a:spAutoFit/>
          </a:bodyPr>
          <a:lstStyle>
            <a:lvl1pPr>
              <a:defRPr sz="5881" spc="-82"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5902829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7" y="1736811"/>
            <a:ext cx="9711269" cy="999184"/>
          </a:xfrm>
          <a:noFill/>
        </p:spPr>
        <p:txBody>
          <a:bodyPr tIns="91440" bIns="91440" anchor="t" anchorCtr="0">
            <a:spAutoFit/>
          </a:bodyPr>
          <a:lstStyle>
            <a:lvl1pPr>
              <a:defRPr sz="5881" spc="-82"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58847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FCB2853F-6896-4EA6-8945-DCC1F2AB1191}"/>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 xmlns:a16="http://schemas.microsoft.com/office/drawing/2014/main" id="{7C52E3CC-3F83-4573-934A-6104B9AA0D24}"/>
              </a:ext>
            </a:extLst>
          </p:cNvPr>
          <p:cNvSpPr>
            <a:spLocks noGrp="1"/>
          </p:cNvSpPr>
          <p:nvPr>
            <p:ph type="sldNum" sz="quarter" idx="11"/>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134918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5CDE5647-26A5-4EA1-9631-771C152E44DE}"/>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 xmlns:a16="http://schemas.microsoft.com/office/drawing/2014/main" id="{35AA661C-0332-4882-BE36-FBE35C4DC862}"/>
              </a:ext>
            </a:extLst>
          </p:cNvPr>
          <p:cNvSpPr>
            <a:spLocks noGrp="1"/>
          </p:cNvSpPr>
          <p:nvPr>
            <p:ph type="sldNum" sz="quarter" idx="11"/>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24500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956A7BE5-2114-4909-AE6B-E811049395A5}"/>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 xmlns:a16="http://schemas.microsoft.com/office/drawing/2014/main" id="{172716D0-B35C-4BDB-97B6-C3FBA1B56C5F}"/>
              </a:ext>
            </a:extLst>
          </p:cNvPr>
          <p:cNvSpPr>
            <a:spLocks noGrp="1"/>
          </p:cNvSpPr>
          <p:nvPr>
            <p:ph type="sldNum" sz="quarter" idx="11"/>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2188406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16EC62D3-00A8-449F-99DE-C30D69D0F09E}"/>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 xmlns:a16="http://schemas.microsoft.com/office/drawing/2014/main" id="{ACC4F483-A407-47E2-988D-B8BA38644842}"/>
              </a:ext>
            </a:extLst>
          </p:cNvPr>
          <p:cNvSpPr>
            <a:spLocks noGrp="1"/>
          </p:cNvSpPr>
          <p:nvPr>
            <p:ph type="sldNum" sz="quarter" idx="11"/>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1902120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Clouds Blu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D00541CE-7EFA-4C26-B6DF-53C249156130}"/>
              </a:ext>
            </a:extLst>
          </p:cNvPr>
          <p:cNvPicPr>
            <a:picLocks noChangeAspect="1"/>
          </p:cNvPicPr>
          <p:nvPr userDrawn="1"/>
        </p:nvPicPr>
        <p:blipFill>
          <a:blip r:embed="rId2"/>
          <a:stretch>
            <a:fillRect/>
          </a:stretch>
        </p:blipFill>
        <p:spPr>
          <a:xfrm>
            <a:off x="0" y="0"/>
            <a:ext cx="10160000" cy="5715000"/>
          </a:xfrm>
          <a:prstGeom prst="rect">
            <a:avLst/>
          </a:prstGeom>
        </p:spPr>
      </p:pic>
      <p:sp>
        <p:nvSpPr>
          <p:cNvPr id="3" name="Rectangle 2">
            <a:extLst>
              <a:ext uri="{FF2B5EF4-FFF2-40B4-BE49-F238E27FC236}">
                <a16:creationId xmlns="" xmlns:a16="http://schemas.microsoft.com/office/drawing/2014/main" id="{72A5F6ED-0DF6-434D-885B-84F4EDCA0880}"/>
              </a:ext>
            </a:extLst>
          </p:cNvPr>
          <p:cNvSpPr/>
          <p:nvPr userDrawn="1"/>
        </p:nvSpPr>
        <p:spPr bwMode="auto">
          <a:xfrm>
            <a:off x="0" y="0"/>
            <a:ext cx="10160000" cy="5715000"/>
          </a:xfrm>
          <a:prstGeom prst="rect">
            <a:avLst/>
          </a:prstGeom>
          <a:solidFill>
            <a:schemeClr val="bg1">
              <a:alpha val="5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379" tIns="121903" rIns="152379" bIns="121903" numCol="1" spcCol="0" rtlCol="0" fromWordArt="0" anchor="t" anchorCtr="0" forceAA="0" compatLnSpc="1">
            <a:prstTxWarp prst="textNoShape">
              <a:avLst/>
            </a:prstTxWarp>
            <a:noAutofit/>
          </a:bodyPr>
          <a:lstStyle/>
          <a:p>
            <a:pPr algn="ctr" defTabSz="776990" fontAlgn="base">
              <a:lnSpc>
                <a:spcPct val="90000"/>
              </a:lnSpc>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Footer Placeholder 5">
            <a:extLst>
              <a:ext uri="{FF2B5EF4-FFF2-40B4-BE49-F238E27FC236}">
                <a16:creationId xmlns="" xmlns:a16="http://schemas.microsoft.com/office/drawing/2014/main" id="{DAE50F21-D93F-435A-B6D1-C3CD7FE9B30B}"/>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 xmlns:a16="http://schemas.microsoft.com/office/drawing/2014/main" id="{5FF98BA2-7D87-49B6-AD49-F31907103C16}"/>
              </a:ext>
            </a:extLst>
          </p:cNvPr>
          <p:cNvSpPr>
            <a:spLocks noGrp="1"/>
          </p:cNvSpPr>
          <p:nvPr>
            <p:ph type="sldNum" sz="quarter" idx="11"/>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408885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Clouds Grey">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C6652F0-448A-4B51-9BBE-7D6E0FA4AB56}"/>
              </a:ext>
            </a:extLst>
          </p:cNvPr>
          <p:cNvPicPr>
            <a:picLocks noChangeAspect="1"/>
          </p:cNvPicPr>
          <p:nvPr userDrawn="1"/>
        </p:nvPicPr>
        <p:blipFill>
          <a:blip r:embed="rId2"/>
          <a:stretch>
            <a:fillRect/>
          </a:stretch>
        </p:blipFill>
        <p:spPr>
          <a:xfrm>
            <a:off x="0" y="4623"/>
            <a:ext cx="10160000" cy="5705754"/>
          </a:xfrm>
          <a:prstGeom prst="rect">
            <a:avLst/>
          </a:prstGeom>
        </p:spPr>
      </p:pic>
      <p:sp>
        <p:nvSpPr>
          <p:cNvPr id="3" name="Rectangle 2">
            <a:extLst>
              <a:ext uri="{FF2B5EF4-FFF2-40B4-BE49-F238E27FC236}">
                <a16:creationId xmlns="" xmlns:a16="http://schemas.microsoft.com/office/drawing/2014/main" id="{3459DE8B-12B3-4FD7-8DB0-EBF88350A1B9}"/>
              </a:ext>
            </a:extLst>
          </p:cNvPr>
          <p:cNvSpPr/>
          <p:nvPr userDrawn="1"/>
        </p:nvSpPr>
        <p:spPr bwMode="auto">
          <a:xfrm>
            <a:off x="1" y="0"/>
            <a:ext cx="10159999" cy="5715000"/>
          </a:xfrm>
          <a:prstGeom prst="rect">
            <a:avLst/>
          </a:prstGeom>
          <a:solidFill>
            <a:schemeClr val="bg1">
              <a:alpha val="5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379" tIns="121903" rIns="152379" bIns="121903" numCol="1" spcCol="0" rtlCol="0" fromWordArt="0" anchor="t" anchorCtr="0" forceAA="0" compatLnSpc="1">
            <a:prstTxWarp prst="textNoShape">
              <a:avLst/>
            </a:prstTxWarp>
            <a:noAutofit/>
          </a:bodyPr>
          <a:lstStyle/>
          <a:p>
            <a:pPr algn="ctr" defTabSz="776990" fontAlgn="base">
              <a:lnSpc>
                <a:spcPct val="90000"/>
              </a:lnSpc>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Footer Placeholder 5">
            <a:extLst>
              <a:ext uri="{FF2B5EF4-FFF2-40B4-BE49-F238E27FC236}">
                <a16:creationId xmlns="" xmlns:a16="http://schemas.microsoft.com/office/drawing/2014/main" id="{8DAC5BF6-F23B-4F66-A73A-0A469C2630F5}"/>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 xmlns:a16="http://schemas.microsoft.com/office/drawing/2014/main" id="{8279C56F-3EE9-4682-A6EB-48477919A29E}"/>
              </a:ext>
            </a:extLst>
          </p:cNvPr>
          <p:cNvSpPr>
            <a:spLocks noGrp="1"/>
          </p:cNvSpPr>
          <p:nvPr>
            <p:ph type="sldNum" sz="quarter" idx="11"/>
          </p:nvPr>
        </p:nvSpPr>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194770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ccent 1">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24418" y="1736823"/>
            <a:ext cx="7470155" cy="1494242"/>
          </a:xfrm>
          <a:noFill/>
        </p:spPr>
        <p:txBody>
          <a:bodyPr lIns="146304" tIns="91440" rIns="146304" bIns="91440" anchor="t" anchorCtr="0"/>
          <a:lstStyle>
            <a:lvl1pPr>
              <a:defRPr sz="4411" spc="-82"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24419" y="3232145"/>
            <a:ext cx="5976114" cy="1493605"/>
          </a:xfrm>
          <a:noFill/>
        </p:spPr>
        <p:txBody>
          <a:bodyPr lIns="164592" tIns="109728" rIns="164592" bIns="109728">
            <a:noAutofit/>
          </a:bodyPr>
          <a:lstStyle>
            <a:lvl1pPr marL="0" indent="0">
              <a:spcBef>
                <a:spcPts val="0"/>
              </a:spcBef>
              <a:buNone/>
              <a:defRPr sz="2614"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376361" y="391723"/>
            <a:ext cx="1186086" cy="254023"/>
          </a:xfrm>
          <a:prstGeom prst="rect">
            <a:avLst/>
          </a:prstGeom>
        </p:spPr>
      </p:pic>
    </p:spTree>
    <p:extLst>
      <p:ext uri="{BB962C8B-B14F-4D97-AF65-F5344CB8AC3E}">
        <p14:creationId xmlns:p14="http://schemas.microsoft.com/office/powerpoint/2010/main" val="3461798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Logo Slide Accent 1">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24367" y="5082659"/>
            <a:ext cx="3735103" cy="389721"/>
          </a:xfrm>
          <a:prstGeom prst="rect">
            <a:avLst/>
          </a:prstGeom>
          <a:noFill/>
          <a:ln w="12700">
            <a:noFill/>
            <a:miter lim="800000"/>
            <a:headEnd type="none" w="sm" len="sm"/>
            <a:tailEnd type="none" w="sm" len="sm"/>
          </a:ln>
          <a:effectLst/>
        </p:spPr>
        <p:txBody>
          <a:bodyPr vert="horz" wrap="square" lIns="149383" tIns="149383" rIns="149383" bIns="149383" numCol="1" anchor="t" anchorCtr="0" compatLnSpc="1">
            <a:prstTxWarp prst="textNoShape">
              <a:avLst/>
            </a:prstTxWarp>
            <a:spAutoFit/>
          </a:bodyPr>
          <a:lstStyle/>
          <a:p>
            <a:pPr defTabSz="761535" eaLnBrk="0" hangingPunct="0"/>
            <a:r>
              <a:rPr lang="en-US" sz="572">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376361" y="391723"/>
            <a:ext cx="1186086" cy="254023"/>
          </a:xfrm>
          <a:prstGeom prst="rect">
            <a:avLst/>
          </a:prstGeom>
        </p:spPr>
      </p:pic>
    </p:spTree>
    <p:extLst>
      <p:ext uri="{BB962C8B-B14F-4D97-AF65-F5344CB8AC3E}">
        <p14:creationId xmlns:p14="http://schemas.microsoft.com/office/powerpoint/2010/main" val="342384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Accent 2">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24367" y="5082659"/>
            <a:ext cx="3735103" cy="389721"/>
          </a:xfrm>
          <a:prstGeom prst="rect">
            <a:avLst/>
          </a:prstGeom>
          <a:noFill/>
          <a:ln w="12700">
            <a:noFill/>
            <a:miter lim="800000"/>
            <a:headEnd type="none" w="sm" len="sm"/>
            <a:tailEnd type="none" w="sm" len="sm"/>
          </a:ln>
          <a:effectLst/>
        </p:spPr>
        <p:txBody>
          <a:bodyPr vert="horz" wrap="square" lIns="149383" tIns="149383" rIns="149383" bIns="149383" numCol="1" anchor="t" anchorCtr="0" compatLnSpc="1">
            <a:prstTxWarp prst="textNoShape">
              <a:avLst/>
            </a:prstTxWarp>
            <a:spAutoFit/>
          </a:bodyPr>
          <a:lstStyle/>
          <a:p>
            <a:pPr defTabSz="761535" eaLnBrk="0" hangingPunct="0"/>
            <a:r>
              <a:rPr lang="en-US" sz="572">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376361" y="391723"/>
            <a:ext cx="1186086" cy="254023"/>
          </a:xfrm>
          <a:prstGeom prst="rect">
            <a:avLst/>
          </a:prstGeom>
        </p:spPr>
      </p:pic>
    </p:spTree>
    <p:extLst>
      <p:ext uri="{BB962C8B-B14F-4D97-AF65-F5344CB8AC3E}">
        <p14:creationId xmlns:p14="http://schemas.microsoft.com/office/powerpoint/2010/main" val="2009609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Placehol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7" y="1736811"/>
            <a:ext cx="9711269" cy="999184"/>
          </a:xfrm>
          <a:noFill/>
        </p:spPr>
        <p:txBody>
          <a:bodyPr tIns="91440" bIns="91440" anchor="t" anchorCtr="0">
            <a:spAutoFit/>
          </a:bodyPr>
          <a:lstStyle>
            <a:lvl1pPr>
              <a:defRPr sz="5881" spc="-82" baseline="0">
                <a:solidFill>
                  <a:srgbClr val="FFFF99"/>
                </a:solidFill>
              </a:defRPr>
            </a:lvl1pPr>
          </a:lstStyle>
          <a:p>
            <a:r>
              <a:rPr lang="en-US"/>
              <a:t>Section title</a:t>
            </a:r>
          </a:p>
        </p:txBody>
      </p:sp>
    </p:spTree>
    <p:extLst>
      <p:ext uri="{BB962C8B-B14F-4D97-AF65-F5344CB8AC3E}">
        <p14:creationId xmlns:p14="http://schemas.microsoft.com/office/powerpoint/2010/main" val="3236771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Note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24367" y="990981"/>
            <a:ext cx="9711269" cy="2030171"/>
          </a:xfrm>
          <a:prstGeom prst="rect">
            <a:avLst/>
          </a:prstGeom>
        </p:spPr>
        <p:txBody>
          <a:bodyPr/>
          <a:lstStyle>
            <a:lvl1pPr marL="237303" indent="-237303">
              <a:buClr>
                <a:schemeClr val="tx1"/>
              </a:buClr>
              <a:buSzPct val="90000"/>
              <a:buFont typeface="Arial" pitchFamily="34" charset="0"/>
              <a:buChar char="•"/>
              <a:defRPr sz="294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66826" indent="-229524">
              <a:buClr>
                <a:schemeClr val="tx1"/>
              </a:buClr>
              <a:buSzPct val="90000"/>
              <a:buFont typeface="Arial" pitchFamily="34" charset="0"/>
              <a:buChar char="•"/>
              <a:defRPr sz="2614">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704129" indent="-237303">
              <a:buClr>
                <a:schemeClr val="tx1"/>
              </a:buClr>
              <a:buSzPct val="90000"/>
              <a:buFont typeface="Arial" pitchFamily="34" charset="0"/>
              <a:buChar char="•"/>
              <a:defRPr sz="2288">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90860" indent="-18673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77590" indent="-186731">
              <a:buClr>
                <a:schemeClr val="tx1"/>
              </a:buClr>
              <a:buSzPct val="90000"/>
              <a:buFont typeface="Arial" pitchFamily="34" charset="0"/>
              <a:buChar char="•"/>
              <a:defRPr sz="1634">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5199064"/>
            <a:ext cx="10160001" cy="515937"/>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022" spc="-4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198198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58931-D9EA-4015-9DA0-BDC4E68D0E77}" type="slidenum">
              <a:rPr lang="en-US" smtClean="0"/>
              <a:t>‹#›</a:t>
            </a:fld>
            <a:endParaRPr lang="en-US"/>
          </a:p>
        </p:txBody>
      </p:sp>
    </p:spTree>
    <p:extLst>
      <p:ext uri="{BB962C8B-B14F-4D97-AF65-F5344CB8AC3E}">
        <p14:creationId xmlns:p14="http://schemas.microsoft.com/office/powerpoint/2010/main" val="1292602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mp; Subtitle White">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050CA154-E7B3-4F01-862D-CE1990FC32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488"/>
          <a:stretch/>
        </p:blipFill>
        <p:spPr>
          <a:xfrm>
            <a:off x="0" y="0"/>
            <a:ext cx="10159999" cy="5715000"/>
          </a:xfrm>
          <a:prstGeom prst="rect">
            <a:avLst/>
          </a:prstGeom>
        </p:spPr>
      </p:pic>
      <p:pic>
        <p:nvPicPr>
          <p:cNvPr id="13" name="Picture 12">
            <a:extLst>
              <a:ext uri="{FF2B5EF4-FFF2-40B4-BE49-F238E27FC236}">
                <a16:creationId xmlns="" xmlns:a16="http://schemas.microsoft.com/office/drawing/2014/main" id="{CEA43F64-85F7-4AC5-8A02-3331DE1D9AEC}"/>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l="6528" t="43237"/>
          <a:stretch/>
        </p:blipFill>
        <p:spPr>
          <a:xfrm>
            <a:off x="0" y="2154215"/>
            <a:ext cx="10160000" cy="3560785"/>
          </a:xfrm>
          <a:prstGeom prst="rect">
            <a:avLst/>
          </a:prstGeom>
          <a:blipFill dpi="0" rotWithShape="1">
            <a:blip r:embed="rId4">
              <a:alphaModFix amt="20000"/>
            </a:blip>
            <a:srcRect/>
            <a:stretch>
              <a:fillRect/>
            </a:stretch>
          </a:blipFill>
          <a:ln w="55000" cap="flat" cmpd="thickThin" algn="ctr">
            <a:noFill/>
            <a:prstDash val="solid"/>
            <a:headEnd type="none" w="med" len="med"/>
            <a:tailEnd type="none" w="med" len="med"/>
          </a:ln>
          <a:effectLst/>
        </p:spPr>
      </p:pic>
      <p:sp>
        <p:nvSpPr>
          <p:cNvPr id="2" name="Title 1"/>
          <p:cNvSpPr>
            <a:spLocks noGrp="1"/>
          </p:cNvSpPr>
          <p:nvPr>
            <p:ph type="title"/>
          </p:nvPr>
        </p:nvSpPr>
        <p:spPr>
          <a:xfrm>
            <a:off x="224106" y="242586"/>
            <a:ext cx="9711529" cy="747098"/>
          </a:xfrm>
        </p:spPr>
        <p:txBody>
          <a:bodyPr/>
          <a:lstStyle>
            <a:lvl1pPr>
              <a:defRPr sz="3922">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24106" y="1477724"/>
            <a:ext cx="8964248" cy="1445977"/>
          </a:xfrm>
        </p:spPr>
        <p:txBody>
          <a:bodyPr/>
          <a:lstStyle>
            <a:lvl1pPr>
              <a:defRPr sz="1961">
                <a:gradFill>
                  <a:gsLst>
                    <a:gs pos="1250">
                      <a:schemeClr val="tx1"/>
                    </a:gs>
                    <a:gs pos="100000">
                      <a:schemeClr val="tx1"/>
                    </a:gs>
                  </a:gsLst>
                  <a:lin ang="5400000" scaled="0"/>
                </a:gradFill>
                <a:latin typeface="+mn-lt"/>
              </a:defRPr>
            </a:lvl1pPr>
            <a:lvl2pPr>
              <a:defRPr sz="1634"/>
            </a:lvl2pPr>
            <a:lvl3pPr>
              <a:defRPr sz="1471"/>
            </a:lvl3pPr>
            <a:lvl4pPr>
              <a:defRPr sz="1307"/>
            </a:lvl4pPr>
            <a:lvl5pPr>
              <a:defRPr sz="130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 xmlns:a16="http://schemas.microsoft.com/office/drawing/2014/main" id="{3FEDF748-6ACD-457A-8DF4-C0A79C2CFF90}"/>
              </a:ext>
            </a:extLst>
          </p:cNvPr>
          <p:cNvSpPr>
            <a:spLocks noGrp="1"/>
          </p:cNvSpPr>
          <p:nvPr>
            <p:ph type="body" sz="quarter" idx="11" hasCustomPrompt="1"/>
          </p:nvPr>
        </p:nvSpPr>
        <p:spPr>
          <a:xfrm>
            <a:off x="224106" y="849909"/>
            <a:ext cx="9638642" cy="501548"/>
          </a:xfrm>
        </p:spPr>
        <p:txBody>
          <a:bodyPr/>
          <a:lstStyle>
            <a:lvl1pPr marL="0" indent="0">
              <a:buNone/>
              <a:defRPr sz="2288">
                <a:solidFill>
                  <a:schemeClr val="tx2"/>
                </a:solidFill>
                <a:latin typeface="+mn-lt"/>
              </a:defRPr>
            </a:lvl1pPr>
          </a:lstStyle>
          <a:p>
            <a:pPr lvl="0"/>
            <a:r>
              <a:rPr lang="en-US"/>
              <a:t>Click to edit Master title style</a:t>
            </a:r>
          </a:p>
        </p:txBody>
      </p:sp>
    </p:spTree>
    <p:extLst>
      <p:ext uri="{BB962C8B-B14F-4D97-AF65-F5344CB8AC3E}">
        <p14:creationId xmlns:p14="http://schemas.microsoft.com/office/powerpoint/2010/main" val="18961291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24419" y="989684"/>
            <a:ext cx="7470154" cy="1494242"/>
          </a:xfrm>
          <a:noFill/>
        </p:spPr>
        <p:txBody>
          <a:bodyPr lIns="146304" tIns="91440" rIns="146304" bIns="91440" anchor="t" anchorCtr="0"/>
          <a:lstStyle>
            <a:lvl1pPr>
              <a:defRPr sz="4411" spc="-82"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24418" y="2485007"/>
            <a:ext cx="5976114" cy="1493605"/>
          </a:xfrm>
          <a:noFill/>
        </p:spPr>
        <p:txBody>
          <a:bodyPr lIns="164592" tIns="109728" rIns="164592" bIns="109728">
            <a:noAutofit/>
          </a:bodyPr>
          <a:lstStyle>
            <a:lvl1pPr marL="0" indent="0">
              <a:spcBef>
                <a:spcPts val="0"/>
              </a:spcBef>
              <a:buNone/>
              <a:defRPr sz="2614"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4705412"/>
            <a:ext cx="10159481" cy="100958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404" tIns="119523" rIns="149404" bIns="119523" numCol="1" spcCol="0" rtlCol="0" fromWordArt="0" anchor="t" anchorCtr="0" forceAA="0" compatLnSpc="1">
            <a:prstTxWarp prst="textNoShape">
              <a:avLst/>
            </a:prstTxWarp>
            <a:noAutofit/>
          </a:bodyPr>
          <a:lstStyle/>
          <a:p>
            <a:pPr algn="ctr" defTabSz="761661" fontAlgn="base">
              <a:lnSpc>
                <a:spcPct val="90000"/>
              </a:lnSpc>
              <a:spcBef>
                <a:spcPct val="0"/>
              </a:spcBef>
              <a:spcAft>
                <a:spcPct val="0"/>
              </a:spcAft>
            </a:pPr>
            <a:endParaRPr lang="en-US" sz="196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7660" y="5073242"/>
            <a:ext cx="1189823" cy="254023"/>
          </a:xfrm>
          <a:prstGeom prst="rect">
            <a:avLst/>
          </a:prstGeom>
        </p:spPr>
      </p:pic>
    </p:spTree>
    <p:extLst>
      <p:ext uri="{BB962C8B-B14F-4D97-AF65-F5344CB8AC3E}">
        <p14:creationId xmlns:p14="http://schemas.microsoft.com/office/powerpoint/2010/main" val="6086265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24367" y="990981"/>
            <a:ext cx="9712565" cy="1919500"/>
          </a:xfrm>
        </p:spPr>
        <p:txBody>
          <a:bodyPr>
            <a:spAutoFit/>
          </a:bodyPr>
          <a:lstStyle>
            <a:lvl1pPr marL="0" indent="0">
              <a:buNone/>
              <a:defRPr/>
            </a:lvl1pPr>
            <a:lvl2pPr marL="186740" indent="0">
              <a:buNone/>
              <a:defRPr/>
            </a:lvl2pPr>
            <a:lvl3pPr marL="373479" indent="0">
              <a:buNone/>
              <a:defRPr/>
            </a:lvl3pPr>
            <a:lvl4pPr marL="560219" indent="0">
              <a:buNone/>
              <a:defRPr/>
            </a:lvl4pPr>
            <a:lvl5pPr marL="746958"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061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24419" y="989704"/>
            <a:ext cx="9712565" cy="19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104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24368" y="989703"/>
            <a:ext cx="4482123" cy="1762835"/>
          </a:xfrm>
        </p:spPr>
        <p:txBody>
          <a:bodyPr wrap="square">
            <a:spAutoFit/>
          </a:bodyPr>
          <a:lstStyle>
            <a:lvl1pPr marL="0" indent="0">
              <a:spcBef>
                <a:spcPts val="1000"/>
              </a:spcBef>
              <a:buClr>
                <a:schemeClr val="tx1"/>
              </a:buClr>
              <a:buFont typeface="Wingdings" panose="05000000000000000000" pitchFamily="2" charset="2"/>
              <a:buNone/>
              <a:defRPr sz="2451" b="0">
                <a:latin typeface="+mn-lt"/>
              </a:defRPr>
            </a:lvl1pPr>
            <a:lvl2pPr marL="208786" indent="0">
              <a:buFont typeface="Wingdings" panose="05000000000000000000" pitchFamily="2" charset="2"/>
              <a:buNone/>
              <a:defRPr sz="1961" b="0"/>
            </a:lvl2pPr>
            <a:lvl3pPr marL="368292" indent="0">
              <a:buFont typeface="Wingdings" panose="05000000000000000000" pitchFamily="2" charset="2"/>
              <a:buNone/>
              <a:tabLst/>
              <a:defRPr sz="1797" b="0"/>
            </a:lvl3pPr>
            <a:lvl4pPr marL="532985" indent="0">
              <a:buFont typeface="Wingdings" panose="05000000000000000000" pitchFamily="2" charset="2"/>
              <a:buNone/>
              <a:defRPr sz="1797" b="0"/>
            </a:lvl4pPr>
            <a:lvl5pPr marL="697680" indent="0">
              <a:buFont typeface="Wingdings" panose="05000000000000000000" pitchFamily="2" charset="2"/>
              <a:buNone/>
              <a:tabLst/>
              <a:defRPr sz="179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5453512" y="989704"/>
            <a:ext cx="4482123" cy="2055371"/>
          </a:xfrm>
        </p:spPr>
        <p:txBody>
          <a:bodyPr wrap="square">
            <a:spAutoFit/>
          </a:bodyPr>
          <a:lstStyle>
            <a:lvl1pPr marL="0" indent="0">
              <a:spcBef>
                <a:spcPts val="1000"/>
              </a:spcBef>
              <a:buClr>
                <a:schemeClr val="tx1"/>
              </a:buClr>
              <a:buFont typeface="Arial" panose="020B0604020202020204" pitchFamily="34" charset="0"/>
              <a:buNone/>
              <a:defRPr lang="en-US" sz="2451" b="0" kern="1200" spc="0" baseline="0" dirty="0">
                <a:gradFill>
                  <a:gsLst>
                    <a:gs pos="1250">
                      <a:schemeClr val="tx1"/>
                    </a:gs>
                    <a:gs pos="100000">
                      <a:schemeClr val="tx1"/>
                    </a:gs>
                  </a:gsLst>
                  <a:lin ang="5400000" scaled="0"/>
                </a:gradFill>
                <a:latin typeface="+mn-lt"/>
                <a:ea typeface="+mn-ea"/>
                <a:cs typeface="+mn-cs"/>
              </a:defRPr>
            </a:lvl1pPr>
            <a:lvl2pPr marL="208786" indent="0">
              <a:buFont typeface="Arial" panose="020B0604020202020204" pitchFamily="34" charset="0"/>
              <a:buNone/>
              <a:defRPr lang="en-US" sz="1961" b="0" kern="1200" spc="0" baseline="0" dirty="0">
                <a:gradFill>
                  <a:gsLst>
                    <a:gs pos="1250">
                      <a:schemeClr val="tx1"/>
                    </a:gs>
                    <a:gs pos="100000">
                      <a:schemeClr val="tx1"/>
                    </a:gs>
                  </a:gsLst>
                  <a:lin ang="5400000" scaled="0"/>
                </a:gradFill>
                <a:latin typeface="+mn-lt"/>
                <a:ea typeface="+mn-ea"/>
                <a:cs typeface="+mn-cs"/>
              </a:defRPr>
            </a:lvl2pPr>
            <a:lvl3pPr marL="368292" indent="0">
              <a:buFont typeface="Arial" panose="020B0604020202020204" pitchFamily="34" charset="0"/>
              <a:buNone/>
              <a:tabLst/>
              <a:defRPr lang="en-US" sz="1797" b="0" kern="1200" spc="0" baseline="0" dirty="0">
                <a:gradFill>
                  <a:gsLst>
                    <a:gs pos="1250">
                      <a:schemeClr val="tx1"/>
                    </a:gs>
                    <a:gs pos="100000">
                      <a:schemeClr val="tx1"/>
                    </a:gs>
                  </a:gsLst>
                  <a:lin ang="5400000" scaled="0"/>
                </a:gradFill>
                <a:latin typeface="+mn-lt"/>
                <a:ea typeface="+mn-ea"/>
                <a:cs typeface="+mn-cs"/>
              </a:defRPr>
            </a:lvl3pPr>
            <a:lvl4pPr marL="532985" indent="0">
              <a:buFont typeface="Arial" panose="020B0604020202020204" pitchFamily="34" charset="0"/>
              <a:buNone/>
              <a:defRPr lang="en-US" sz="1797" b="0" kern="1200" spc="0" baseline="0" dirty="0">
                <a:gradFill>
                  <a:gsLst>
                    <a:gs pos="1250">
                      <a:schemeClr val="tx1"/>
                    </a:gs>
                    <a:gs pos="100000">
                      <a:schemeClr val="tx1"/>
                    </a:gs>
                  </a:gsLst>
                  <a:lin ang="5400000" scaled="0"/>
                </a:gradFill>
                <a:latin typeface="+mn-lt"/>
                <a:ea typeface="+mn-ea"/>
                <a:cs typeface="+mn-cs"/>
              </a:defRPr>
            </a:lvl4pPr>
            <a:lvl5pPr marL="697680" indent="0">
              <a:buFont typeface="Arial" panose="020B0604020202020204" pitchFamily="34" charset="0"/>
              <a:buNone/>
              <a:tabLst/>
              <a:defRPr lang="en-US" sz="1797" b="0" kern="1200" spc="0" baseline="0" dirty="0">
                <a:gradFill>
                  <a:gsLst>
                    <a:gs pos="1250">
                      <a:schemeClr val="tx1"/>
                    </a:gs>
                    <a:gs pos="100000">
                      <a:schemeClr val="tx1"/>
                    </a:gs>
                  </a:gsLst>
                  <a:lin ang="5400000" scaled="0"/>
                </a:gradFill>
                <a:latin typeface="+mn-lt"/>
                <a:ea typeface="+mn-ea"/>
                <a:cs typeface="+mn-cs"/>
              </a:defRPr>
            </a:lvl5pPr>
          </a:lstStyle>
          <a:p>
            <a:pPr marL="420164" marR="0" lvl="0" indent="-420164" algn="l" defTabSz="761942" rtl="0" eaLnBrk="1" fontAlgn="auto" latinLnBrk="0" hangingPunct="1">
              <a:lnSpc>
                <a:spcPct val="90000"/>
              </a:lnSpc>
              <a:spcBef>
                <a:spcPts val="1000"/>
              </a:spcBef>
              <a:spcAft>
                <a:spcPts val="0"/>
              </a:spcAft>
              <a:buClr>
                <a:schemeClr val="tx1"/>
              </a:buClr>
              <a:buSzPct val="90000"/>
              <a:tabLst/>
            </a:pPr>
            <a:r>
              <a:rPr lang="en-US"/>
              <a:t>Edit Master text styles</a:t>
            </a:r>
          </a:p>
          <a:p>
            <a:pPr marL="420164" marR="0" lvl="1" indent="-420164" algn="l" defTabSz="761942" rtl="0" eaLnBrk="1" fontAlgn="auto" latinLnBrk="0" hangingPunct="1">
              <a:lnSpc>
                <a:spcPct val="90000"/>
              </a:lnSpc>
              <a:spcBef>
                <a:spcPts val="1000"/>
              </a:spcBef>
              <a:spcAft>
                <a:spcPts val="0"/>
              </a:spcAft>
              <a:buClr>
                <a:schemeClr val="tx1"/>
              </a:buClr>
              <a:buSzPct val="90000"/>
              <a:tabLst/>
            </a:pPr>
            <a:r>
              <a:rPr lang="en-US"/>
              <a:t>Second level</a:t>
            </a:r>
          </a:p>
          <a:p>
            <a:pPr marL="420164" marR="0" lvl="2" indent="-420164" algn="l" defTabSz="761942" rtl="0" eaLnBrk="1" fontAlgn="auto" latinLnBrk="0" hangingPunct="1">
              <a:lnSpc>
                <a:spcPct val="90000"/>
              </a:lnSpc>
              <a:spcBef>
                <a:spcPts val="1000"/>
              </a:spcBef>
              <a:spcAft>
                <a:spcPts val="0"/>
              </a:spcAft>
              <a:buClr>
                <a:schemeClr val="tx1"/>
              </a:buClr>
              <a:buSzPct val="90000"/>
              <a:tabLst/>
            </a:pPr>
            <a:r>
              <a:rPr lang="en-US"/>
              <a:t>Third level</a:t>
            </a:r>
          </a:p>
          <a:p>
            <a:pPr marL="420164" marR="0" lvl="3" indent="-420164" algn="l" defTabSz="761942" rtl="0" eaLnBrk="1" fontAlgn="auto" latinLnBrk="0" hangingPunct="1">
              <a:lnSpc>
                <a:spcPct val="90000"/>
              </a:lnSpc>
              <a:spcBef>
                <a:spcPts val="1000"/>
              </a:spcBef>
              <a:spcAft>
                <a:spcPts val="0"/>
              </a:spcAft>
              <a:buClr>
                <a:schemeClr val="tx1"/>
              </a:buClr>
              <a:buSzPct val="90000"/>
              <a:tabLst/>
            </a:pPr>
            <a:r>
              <a:rPr lang="en-US"/>
              <a:t>Fourth level</a:t>
            </a:r>
          </a:p>
          <a:p>
            <a:pPr marL="420164" marR="0" lvl="4" indent="-420164" algn="l" defTabSz="761942" rtl="0" eaLnBrk="1" fontAlgn="auto" latinLnBrk="0" hangingPunct="1">
              <a:lnSpc>
                <a:spcPct val="90000"/>
              </a:lnSpc>
              <a:spcBef>
                <a:spcPts val="10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202702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Accent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24418" y="1736823"/>
            <a:ext cx="7470155" cy="1494242"/>
          </a:xfrm>
          <a:noFill/>
        </p:spPr>
        <p:txBody>
          <a:bodyPr lIns="146304" tIns="91440" rIns="146304" bIns="91440" anchor="t" anchorCtr="0"/>
          <a:lstStyle>
            <a:lvl1pPr>
              <a:defRPr sz="4411" spc="-82"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24419" y="3232145"/>
            <a:ext cx="5976114" cy="1493605"/>
          </a:xfrm>
          <a:noFill/>
        </p:spPr>
        <p:txBody>
          <a:bodyPr lIns="164592" tIns="109728" rIns="164592" bIns="109728">
            <a:noAutofit/>
          </a:bodyPr>
          <a:lstStyle>
            <a:lvl1pPr marL="0" indent="0">
              <a:spcBef>
                <a:spcPts val="0"/>
              </a:spcBef>
              <a:buNone/>
              <a:defRPr sz="2614"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376361" y="391723"/>
            <a:ext cx="1186086" cy="254023"/>
          </a:xfrm>
          <a:prstGeom prst="rect">
            <a:avLst/>
          </a:prstGeom>
        </p:spPr>
      </p:pic>
    </p:spTree>
    <p:extLst>
      <p:ext uri="{BB962C8B-B14F-4D97-AF65-F5344CB8AC3E}">
        <p14:creationId xmlns:p14="http://schemas.microsoft.com/office/powerpoint/2010/main" val="1748762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24368" y="989703"/>
            <a:ext cx="4482123" cy="1762835"/>
          </a:xfrm>
        </p:spPr>
        <p:txBody>
          <a:bodyPr wrap="square">
            <a:spAutoFit/>
          </a:bodyPr>
          <a:lstStyle>
            <a:lvl1pPr marL="189333" indent="-189333">
              <a:spcBef>
                <a:spcPts val="1000"/>
              </a:spcBef>
              <a:buClr>
                <a:schemeClr val="tx1"/>
              </a:buClr>
              <a:buFont typeface="Wingdings" panose="05000000000000000000" pitchFamily="2" charset="2"/>
              <a:buChar char=""/>
              <a:defRPr sz="2451" b="0">
                <a:latin typeface="+mn-lt"/>
              </a:defRPr>
            </a:lvl1pPr>
            <a:lvl2pPr marL="348840" indent="-140054">
              <a:buFont typeface="Wingdings" panose="05000000000000000000" pitchFamily="2" charset="2"/>
              <a:buChar char=""/>
              <a:defRPr sz="1961" b="0"/>
            </a:lvl2pPr>
            <a:lvl3pPr marL="522612" indent="-154320">
              <a:buFont typeface="Wingdings" panose="05000000000000000000" pitchFamily="2" charset="2"/>
              <a:buChar char=""/>
              <a:tabLst/>
              <a:defRPr sz="1797" b="0"/>
            </a:lvl3pPr>
            <a:lvl4pPr marL="676931" indent="-143946">
              <a:buFont typeface="Wingdings" panose="05000000000000000000" pitchFamily="2" charset="2"/>
              <a:buChar char=""/>
              <a:defRPr sz="1797" b="0"/>
            </a:lvl4pPr>
            <a:lvl5pPr marL="836438" indent="-138759">
              <a:buFont typeface="Wingdings" panose="05000000000000000000" pitchFamily="2" charset="2"/>
              <a:buChar char=""/>
              <a:tabLst/>
              <a:defRPr sz="179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5453512" y="989704"/>
            <a:ext cx="4482123" cy="2055371"/>
          </a:xfrm>
        </p:spPr>
        <p:txBody>
          <a:bodyPr wrap="square">
            <a:spAutoFit/>
          </a:bodyPr>
          <a:lstStyle>
            <a:lvl1pPr marL="234721" indent="-234721">
              <a:spcBef>
                <a:spcPts val="1000"/>
              </a:spcBef>
              <a:buClr>
                <a:schemeClr val="tx1"/>
              </a:buClr>
              <a:buFont typeface="Arial" pitchFamily="34" charset="0"/>
              <a:buChar char="•"/>
              <a:defRPr lang="en-US" sz="2451" b="0" kern="1200" spc="0" baseline="0" dirty="0">
                <a:gradFill>
                  <a:gsLst>
                    <a:gs pos="1250">
                      <a:schemeClr val="tx1"/>
                    </a:gs>
                    <a:gs pos="100000">
                      <a:schemeClr val="tx1"/>
                    </a:gs>
                  </a:gsLst>
                  <a:lin ang="5400000" scaled="0"/>
                </a:gradFill>
                <a:latin typeface="+mn-lt"/>
                <a:ea typeface="+mn-ea"/>
                <a:cs typeface="+mn-cs"/>
              </a:defRPr>
            </a:lvl1pPr>
            <a:lvl2pPr marL="488895" indent="-280110">
              <a:defRPr lang="en-US" sz="1961" b="0" kern="1200" spc="0" baseline="0" dirty="0">
                <a:gradFill>
                  <a:gsLst>
                    <a:gs pos="1250">
                      <a:schemeClr val="tx1"/>
                    </a:gs>
                    <a:gs pos="100000">
                      <a:schemeClr val="tx1"/>
                    </a:gs>
                  </a:gsLst>
                  <a:lin ang="5400000" scaled="0"/>
                </a:gradFill>
                <a:latin typeface="+mn-lt"/>
                <a:ea typeface="+mn-ea"/>
                <a:cs typeface="+mn-cs"/>
              </a:defRPr>
            </a:lvl2pPr>
            <a:lvl3pPr marL="648402" indent="-280110">
              <a:tabLst/>
              <a:defRPr lang="en-US" sz="1797" b="0" kern="1200" spc="0" baseline="0" dirty="0">
                <a:gradFill>
                  <a:gsLst>
                    <a:gs pos="1250">
                      <a:schemeClr val="tx1"/>
                    </a:gs>
                    <a:gs pos="100000">
                      <a:schemeClr val="tx1"/>
                    </a:gs>
                  </a:gsLst>
                  <a:lin ang="5400000" scaled="0"/>
                </a:gradFill>
                <a:latin typeface="+mn-lt"/>
                <a:ea typeface="+mn-ea"/>
                <a:cs typeface="+mn-cs"/>
              </a:defRPr>
            </a:lvl3pPr>
            <a:lvl4pPr marL="813095" indent="-280110">
              <a:defRPr lang="en-US" sz="1797" b="0" kern="1200" spc="0" baseline="0" dirty="0">
                <a:gradFill>
                  <a:gsLst>
                    <a:gs pos="1250">
                      <a:schemeClr val="tx1"/>
                    </a:gs>
                    <a:gs pos="100000">
                      <a:schemeClr val="tx1"/>
                    </a:gs>
                  </a:gsLst>
                  <a:lin ang="5400000" scaled="0"/>
                </a:gradFill>
                <a:latin typeface="+mn-lt"/>
                <a:ea typeface="+mn-ea"/>
                <a:cs typeface="+mn-cs"/>
              </a:defRPr>
            </a:lvl4pPr>
            <a:lvl5pPr marL="977790" indent="-280110">
              <a:tabLst/>
              <a:defRPr lang="en-US" sz="1797" b="0" kern="1200" spc="0" baseline="0" dirty="0">
                <a:gradFill>
                  <a:gsLst>
                    <a:gs pos="1250">
                      <a:schemeClr val="tx1"/>
                    </a:gs>
                    <a:gs pos="100000">
                      <a:schemeClr val="tx1"/>
                    </a:gs>
                  </a:gsLst>
                  <a:lin ang="5400000" scaled="0"/>
                </a:gradFill>
                <a:latin typeface="+mn-lt"/>
                <a:ea typeface="+mn-ea"/>
                <a:cs typeface="+mn-cs"/>
              </a:defRPr>
            </a:lvl5pPr>
          </a:lstStyle>
          <a:p>
            <a:pPr marL="189333" marR="0" lvl="0" indent="-189333" algn="l" defTabSz="761942" rtl="0" eaLnBrk="1" fontAlgn="auto" latinLnBrk="0" hangingPunct="1">
              <a:lnSpc>
                <a:spcPct val="90000"/>
              </a:lnSpc>
              <a:spcBef>
                <a:spcPts val="1000"/>
              </a:spcBef>
              <a:spcAft>
                <a:spcPts val="0"/>
              </a:spcAft>
              <a:buClr>
                <a:schemeClr val="tx1"/>
              </a:buClr>
              <a:buSzPct val="90000"/>
              <a:buFont typeface="Wingdings" panose="05000000000000000000" pitchFamily="2" charset="2"/>
              <a:buChar char=""/>
              <a:tabLst/>
            </a:pPr>
            <a:r>
              <a:rPr lang="en-US"/>
              <a:t>Edit Master text styles</a:t>
            </a:r>
          </a:p>
          <a:p>
            <a:pPr marL="189333" marR="0" lvl="1" indent="-189333" algn="l" defTabSz="761942" rtl="0" eaLnBrk="1" fontAlgn="auto" latinLnBrk="0" hangingPunct="1">
              <a:lnSpc>
                <a:spcPct val="90000"/>
              </a:lnSpc>
              <a:spcBef>
                <a:spcPts val="1000"/>
              </a:spcBef>
              <a:spcAft>
                <a:spcPts val="0"/>
              </a:spcAft>
              <a:buClr>
                <a:schemeClr val="tx1"/>
              </a:buClr>
              <a:buSzPct val="90000"/>
              <a:buFont typeface="Wingdings" panose="05000000000000000000" pitchFamily="2" charset="2"/>
              <a:buChar char=""/>
              <a:tabLst/>
            </a:pPr>
            <a:r>
              <a:rPr lang="en-US"/>
              <a:t>Second level</a:t>
            </a:r>
          </a:p>
          <a:p>
            <a:pPr marL="189333" marR="0" lvl="2" indent="-189333" algn="l" defTabSz="761942" rtl="0" eaLnBrk="1" fontAlgn="auto" latinLnBrk="0" hangingPunct="1">
              <a:lnSpc>
                <a:spcPct val="90000"/>
              </a:lnSpc>
              <a:spcBef>
                <a:spcPts val="1000"/>
              </a:spcBef>
              <a:spcAft>
                <a:spcPts val="0"/>
              </a:spcAft>
              <a:buClr>
                <a:schemeClr val="tx1"/>
              </a:buClr>
              <a:buSzPct val="90000"/>
              <a:buFont typeface="Wingdings" panose="05000000000000000000" pitchFamily="2" charset="2"/>
              <a:buChar char=""/>
              <a:tabLst/>
            </a:pPr>
            <a:r>
              <a:rPr lang="en-US"/>
              <a:t>Third level</a:t>
            </a:r>
          </a:p>
          <a:p>
            <a:pPr marL="189333" marR="0" lvl="3" indent="-189333" algn="l" defTabSz="761942" rtl="0" eaLnBrk="1" fontAlgn="auto" latinLnBrk="0" hangingPunct="1">
              <a:lnSpc>
                <a:spcPct val="90000"/>
              </a:lnSpc>
              <a:spcBef>
                <a:spcPts val="1000"/>
              </a:spcBef>
              <a:spcAft>
                <a:spcPts val="0"/>
              </a:spcAft>
              <a:buClr>
                <a:schemeClr val="tx1"/>
              </a:buClr>
              <a:buSzPct val="90000"/>
              <a:buFont typeface="Wingdings" panose="05000000000000000000" pitchFamily="2" charset="2"/>
              <a:buChar char=""/>
              <a:tabLst/>
            </a:pPr>
            <a:r>
              <a:rPr lang="en-US"/>
              <a:t>Fourth level</a:t>
            </a:r>
          </a:p>
          <a:p>
            <a:pPr marL="189333" marR="0" lvl="4" indent="-189333" algn="l" defTabSz="761942" rtl="0" eaLnBrk="1" fontAlgn="auto" latinLnBrk="0" hangingPunct="1">
              <a:lnSpc>
                <a:spcPct val="90000"/>
              </a:lnSpc>
              <a:spcBef>
                <a:spcPts val="10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63566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916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78381647-ED63-4692-9669-C1E0E555C464}"/>
              </a:ext>
            </a:extLst>
          </p:cNvPr>
          <p:cNvSpPr>
            <a:spLocks noGrp="1"/>
          </p:cNvSpPr>
          <p:nvPr>
            <p:ph type="title" hasCustomPrompt="1"/>
          </p:nvPr>
        </p:nvSpPr>
        <p:spPr>
          <a:xfrm>
            <a:off x="224367" y="241260"/>
            <a:ext cx="9713200" cy="749721"/>
          </a:xfrm>
        </p:spPr>
        <p:txBody>
          <a:bodyPr/>
          <a:lstStyle>
            <a:lvl1pPr>
              <a:defRPr/>
            </a:lvl1pPr>
          </a:lstStyle>
          <a:p>
            <a:r>
              <a:rPr lang="en-US"/>
              <a:t>Compute options for all types of apps</a:t>
            </a:r>
          </a:p>
        </p:txBody>
      </p:sp>
    </p:spTree>
    <p:extLst>
      <p:ext uri="{BB962C8B-B14F-4D97-AF65-F5344CB8AC3E}">
        <p14:creationId xmlns:p14="http://schemas.microsoft.com/office/powerpoint/2010/main" val="356775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6" y="1736822"/>
            <a:ext cx="8215930" cy="999184"/>
          </a:xfrm>
          <a:noFill/>
        </p:spPr>
        <p:txBody>
          <a:bodyPr tIns="91440" bIns="91440" anchor="t" anchorCtr="0">
            <a:spAutoFit/>
          </a:bodyPr>
          <a:lstStyle>
            <a:lvl1pPr>
              <a:defRPr sz="5881" spc="-82"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24367" y="3231064"/>
            <a:ext cx="8217228" cy="657552"/>
          </a:xfrm>
          <a:noFill/>
        </p:spPr>
        <p:txBody>
          <a:bodyPr lIns="182880" tIns="146304" rIns="182880" bIns="146304">
            <a:spAutoFit/>
          </a:bodyPr>
          <a:lstStyle>
            <a:lvl1pPr marL="0" indent="0">
              <a:spcBef>
                <a:spcPts val="0"/>
              </a:spcBef>
              <a:buNone/>
              <a:defRPr sz="2614"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6630337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7" y="1736822"/>
            <a:ext cx="8215930" cy="999184"/>
          </a:xfrm>
          <a:noFill/>
        </p:spPr>
        <p:txBody>
          <a:bodyPr tIns="91440" bIns="91440" anchor="t" anchorCtr="0">
            <a:spAutoFit/>
          </a:bodyPr>
          <a:lstStyle>
            <a:lvl1pPr>
              <a:defRPr lang="en-US" sz="5881" b="0" kern="1200" cap="none" spc="-82"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6807364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6" y="1736810"/>
            <a:ext cx="9711269" cy="999184"/>
          </a:xfrm>
          <a:noFill/>
        </p:spPr>
        <p:txBody>
          <a:bodyPr tIns="91440" bIns="91440" anchor="t" anchorCtr="0">
            <a:spAutoFit/>
          </a:bodyPr>
          <a:lstStyle>
            <a:lvl1pPr>
              <a:defRPr sz="5881" spc="-82"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97266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6" y="1736810"/>
            <a:ext cx="9711269" cy="999184"/>
          </a:xfrm>
          <a:noFill/>
        </p:spPr>
        <p:txBody>
          <a:bodyPr tIns="91440" bIns="91440" anchor="t" anchorCtr="0">
            <a:spAutoFit/>
          </a:bodyPr>
          <a:lstStyle>
            <a:lvl1pPr>
              <a:defRPr sz="5881" spc="-82"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7084451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7" y="2222135"/>
            <a:ext cx="3996561" cy="1270732"/>
          </a:xfrm>
        </p:spPr>
        <p:txBody>
          <a:bodyPr wrap="square" anchor="ctr">
            <a:spAutoFit/>
          </a:bodyPr>
          <a:lstStyle>
            <a:lvl1pPr>
              <a:defRPr sz="3921"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4445292" y="0"/>
            <a:ext cx="5714708" cy="5713417"/>
          </a:xfrm>
          <a:prstGeom prst="rect">
            <a:avLst/>
          </a:prstGeom>
          <a:blipFill>
            <a:blip r:embed="rId2"/>
            <a:stretch>
              <a:fillRect/>
            </a:stretch>
          </a:blipFill>
        </p:spPr>
        <p:txBody>
          <a:bodyPr tIns="548640" anchor="ctr" anchorCtr="0">
            <a:noAutofit/>
          </a:bodyPr>
          <a:lstStyle>
            <a:lvl1pPr marL="0" indent="0" algn="ctr">
              <a:buNone/>
              <a:defRPr sz="130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54856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5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1325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hotograph">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4FF6A6F-1161-4F3B-AB85-F0FC5E37F157}"/>
              </a:ext>
            </a:extLst>
          </p:cNvPr>
          <p:cNvSpPr/>
          <p:nvPr userDrawn="1"/>
        </p:nvSpPr>
        <p:spPr bwMode="auto">
          <a:xfrm>
            <a:off x="0" y="3571461"/>
            <a:ext cx="10160000" cy="21435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379" tIns="121903" rIns="152379" bIns="121903" numCol="1" spcCol="0" rtlCol="0" fromWordArt="0" anchor="t" anchorCtr="0" forceAA="0" compatLnSpc="1">
            <a:prstTxWarp prst="textNoShape">
              <a:avLst/>
            </a:prstTxWarp>
            <a:noAutofit/>
          </a:bodyPr>
          <a:lstStyle/>
          <a:p>
            <a:pPr algn="ctr" defTabSz="776990" fontAlgn="base">
              <a:lnSpc>
                <a:spcPct val="90000"/>
              </a:lnSpc>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4" name="Object 3" hidden="1"/>
          <p:cNvGraphicFramePr>
            <a:graphicFrameLocks noChangeAspect="1"/>
          </p:cNvGraphicFramePr>
          <p:nvPr userDrawn="1">
            <p:custDataLst>
              <p:tags r:id="rId2"/>
            </p:custDataLst>
          </p:nvPr>
        </p:nvGraphicFramePr>
        <p:xfrm>
          <a:off x="1297" y="1299"/>
          <a:ext cx="1297" cy="1297"/>
        </p:xfrm>
        <a:graphic>
          <a:graphicData uri="http://schemas.openxmlformats.org/presentationml/2006/ole">
            <mc:AlternateContent xmlns:mc="http://schemas.openxmlformats.org/markup-compatibility/2006">
              <mc:Choice xmlns:v="urn:schemas-microsoft-com:vml" Requires="v">
                <p:oleObj spid="_x0000_s5200"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297" y="1299"/>
                        <a:ext cx="1297" cy="1297"/>
                      </a:xfrm>
                      <a:prstGeom prst="rect">
                        <a:avLst/>
                      </a:prstGeom>
                    </p:spPr>
                  </p:pic>
                </p:oleObj>
              </mc:Fallback>
            </mc:AlternateContent>
          </a:graphicData>
        </a:graphic>
      </p:graphicFrame>
      <p:sp>
        <p:nvSpPr>
          <p:cNvPr id="15" name="Title 1">
            <a:extLst>
              <a:ext uri="{FF2B5EF4-FFF2-40B4-BE49-F238E27FC236}">
                <a16:creationId xmlns="" xmlns:a16="http://schemas.microsoft.com/office/drawing/2014/main" id="{5341C66E-C976-475B-B45F-53BD1D51C673}"/>
              </a:ext>
            </a:extLst>
          </p:cNvPr>
          <p:cNvSpPr>
            <a:spLocks noGrp="1"/>
          </p:cNvSpPr>
          <p:nvPr>
            <p:ph type="title"/>
          </p:nvPr>
        </p:nvSpPr>
        <p:spPr>
          <a:xfrm>
            <a:off x="224367" y="3865991"/>
            <a:ext cx="9588868" cy="615206"/>
          </a:xfrm>
        </p:spPr>
        <p:txBody>
          <a:bodyPr lIns="0" rIns="0" anchor="ctr"/>
          <a:lstStyle>
            <a:lvl1pPr>
              <a:defRPr>
                <a:solidFill>
                  <a:schemeClr val="bg1"/>
                </a:solidFill>
              </a:defRPr>
            </a:lvl1pPr>
          </a:lstStyle>
          <a:p>
            <a:r>
              <a:rPr lang="en-US"/>
              <a:t>Click to edit Master title style</a:t>
            </a:r>
          </a:p>
        </p:txBody>
      </p:sp>
      <p:sp>
        <p:nvSpPr>
          <p:cNvPr id="16" name="Text Placeholder 2">
            <a:extLst>
              <a:ext uri="{FF2B5EF4-FFF2-40B4-BE49-F238E27FC236}">
                <a16:creationId xmlns="" xmlns:a16="http://schemas.microsoft.com/office/drawing/2014/main" id="{45D09F9F-8C07-4EF1-B73B-881584FC2648}"/>
              </a:ext>
            </a:extLst>
          </p:cNvPr>
          <p:cNvSpPr>
            <a:spLocks noGrp="1"/>
          </p:cNvSpPr>
          <p:nvPr>
            <p:ph type="body" sz="quarter" idx="14" hasCustomPrompt="1"/>
          </p:nvPr>
        </p:nvSpPr>
        <p:spPr>
          <a:xfrm>
            <a:off x="224367" y="4489784"/>
            <a:ext cx="9588868" cy="501548"/>
          </a:xfrm>
        </p:spPr>
        <p:txBody>
          <a:bodyPr lIns="0" rIns="0" anchor="ctr"/>
          <a:lstStyle>
            <a:lvl1pPr marL="0" indent="0">
              <a:buNone/>
              <a:defRPr>
                <a:solidFill>
                  <a:schemeClr val="bg1"/>
                </a:solidFill>
              </a:defRPr>
            </a:lvl1pPr>
          </a:lstStyle>
          <a:p>
            <a:r>
              <a:rPr lang="en-US"/>
              <a:t>Speaker name</a:t>
            </a:r>
          </a:p>
        </p:txBody>
      </p:sp>
      <p:pic>
        <p:nvPicPr>
          <p:cNvPr id="8" name="MS logo white - EMF">
            <a:extLst>
              <a:ext uri="{FF2B5EF4-FFF2-40B4-BE49-F238E27FC236}">
                <a16:creationId xmlns="" xmlns:a16="http://schemas.microsoft.com/office/drawing/2014/main" id="{CB37031A-8CA6-4651-887D-3C8FD5B797D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bwMode="black">
          <a:xfrm>
            <a:off x="224367" y="5197919"/>
            <a:ext cx="1186086" cy="254023"/>
          </a:xfrm>
          <a:prstGeom prst="rect">
            <a:avLst/>
          </a:prstGeom>
        </p:spPr>
      </p:pic>
      <p:pic>
        <p:nvPicPr>
          <p:cNvPr id="3" name="Picture 2">
            <a:extLst>
              <a:ext uri="{FF2B5EF4-FFF2-40B4-BE49-F238E27FC236}">
                <a16:creationId xmlns="" xmlns:a16="http://schemas.microsoft.com/office/drawing/2014/main" id="{7FF838A3-8BEC-4164-B447-C3EE08784646}"/>
              </a:ext>
            </a:extLst>
          </p:cNvPr>
          <p:cNvPicPr>
            <a:picLocks noChangeAspect="1"/>
          </p:cNvPicPr>
          <p:nvPr userDrawn="1"/>
        </p:nvPicPr>
        <p:blipFill>
          <a:blip r:embed="rId7"/>
          <a:stretch>
            <a:fillRect/>
          </a:stretch>
        </p:blipFill>
        <p:spPr>
          <a:xfrm>
            <a:off x="0" y="0"/>
            <a:ext cx="10159481" cy="3573756"/>
          </a:xfrm>
          <a:prstGeom prst="rect">
            <a:avLst/>
          </a:prstGeom>
        </p:spPr>
      </p:pic>
    </p:spTree>
    <p:extLst>
      <p:ext uri="{BB962C8B-B14F-4D97-AF65-F5344CB8AC3E}">
        <p14:creationId xmlns:p14="http://schemas.microsoft.com/office/powerpoint/2010/main" val="3424399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4183585" y="241260"/>
            <a:ext cx="5753982" cy="749721"/>
          </a:xfrm>
        </p:spPr>
        <p:txBody>
          <a:bodyPr/>
          <a:lstStyle>
            <a:lvl1pPr>
              <a:defRPr sz="3267"/>
            </a:lvl1pPr>
          </a:lstStyle>
          <a:p>
            <a:r>
              <a:rPr lang="en-US"/>
              <a:t>Click to edit Master title style</a:t>
            </a:r>
          </a:p>
        </p:txBody>
      </p:sp>
      <p:sp>
        <p:nvSpPr>
          <p:cNvPr id="4" name="Text Placeholder 3"/>
          <p:cNvSpPr>
            <a:spLocks noGrp="1"/>
          </p:cNvSpPr>
          <p:nvPr>
            <p:ph type="body" sz="quarter" idx="10"/>
          </p:nvPr>
        </p:nvSpPr>
        <p:spPr>
          <a:xfrm>
            <a:off x="4183586" y="3978190"/>
            <a:ext cx="5753347" cy="1494253"/>
          </a:xfrm>
        </p:spPr>
        <p:txBody>
          <a:bodyPr wrap="square">
            <a:noAutofit/>
          </a:bodyPr>
          <a:lstStyle>
            <a:lvl1pPr marL="0" indent="0">
              <a:spcBef>
                <a:spcPts val="1471"/>
              </a:spcBef>
              <a:buNone/>
              <a:defRPr sz="1634">
                <a:latin typeface="+mn-lt"/>
              </a:defRPr>
            </a:lvl1pPr>
            <a:lvl2pPr marL="186740" indent="0">
              <a:buNone/>
              <a:defRPr/>
            </a:lvl2pPr>
            <a:lvl3pPr marL="373479" indent="0">
              <a:buNone/>
              <a:defRPr/>
            </a:lvl3pPr>
            <a:lvl4pPr marL="560219" indent="0">
              <a:buNone/>
              <a:defRPr/>
            </a:lvl4pPr>
            <a:lvl5pPr marL="746958"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 xmlns:a16="http://schemas.microsoft.com/office/drawing/2014/main" id="{E803C22C-E970-4ADA-A60C-5127C1C2C1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4024056" cy="5715519"/>
          </a:xfrm>
          <a:prstGeom prst="rect">
            <a:avLst/>
          </a:prstGeom>
        </p:spPr>
      </p:pic>
    </p:spTree>
    <p:extLst>
      <p:ext uri="{BB962C8B-B14F-4D97-AF65-F5344CB8AC3E}">
        <p14:creationId xmlns:p14="http://schemas.microsoft.com/office/powerpoint/2010/main" val="192469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990980"/>
            <a:ext cx="10160000" cy="472402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8102" tIns="38102" rIns="38102" bIns="38102" numCol="1" spcCol="0" rtlCol="0" fromWordArt="0" anchor="ctr" anchorCtr="0" forceAA="0" compatLnSpc="1">
            <a:prstTxWarp prst="textNoShape">
              <a:avLst/>
            </a:prstTxWarp>
            <a:noAutofit/>
          </a:bodyPr>
          <a:lstStyle/>
          <a:p>
            <a:pPr algn="ctr" defTabSz="761721" fontAlgn="base">
              <a:spcBef>
                <a:spcPct val="0"/>
              </a:spcBef>
              <a:spcAft>
                <a:spcPct val="0"/>
              </a:spcAft>
            </a:pPr>
            <a:endParaRPr lang="en-US" sz="147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24366" y="997768"/>
            <a:ext cx="9711268" cy="1885581"/>
          </a:xfrm>
        </p:spPr>
        <p:txBody>
          <a:bodyPr/>
          <a:lstStyle>
            <a:lvl1pPr marL="0" indent="0">
              <a:buNone/>
              <a:defRPr sz="269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2830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47755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66540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85854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41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24367" y="5082658"/>
            <a:ext cx="3735103" cy="389785"/>
          </a:xfrm>
          <a:prstGeom prst="rect">
            <a:avLst/>
          </a:prstGeom>
          <a:noFill/>
          <a:ln w="12700">
            <a:noFill/>
            <a:miter lim="800000"/>
            <a:headEnd type="none" w="sm" len="sm"/>
            <a:tailEnd type="none" w="sm" len="sm"/>
          </a:ln>
          <a:effectLst/>
        </p:spPr>
        <p:txBody>
          <a:bodyPr vert="horz" wrap="square" lIns="149404" tIns="149404" rIns="149404" bIns="149404" numCol="1" anchor="t" anchorCtr="0" compatLnSpc="1">
            <a:prstTxWarp prst="textNoShape">
              <a:avLst/>
            </a:prstTxWarp>
            <a:spAutoFit/>
          </a:bodyPr>
          <a:lstStyle/>
          <a:p>
            <a:pPr defTabSz="761573" eaLnBrk="0" hangingPunct="0"/>
            <a:r>
              <a:rPr lang="en-US" sz="572">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376360" y="391723"/>
            <a:ext cx="1186086" cy="254023"/>
          </a:xfrm>
          <a:prstGeom prst="rect">
            <a:avLst/>
          </a:prstGeom>
        </p:spPr>
      </p:pic>
    </p:spTree>
    <p:extLst>
      <p:ext uri="{BB962C8B-B14F-4D97-AF65-F5344CB8AC3E}">
        <p14:creationId xmlns:p14="http://schemas.microsoft.com/office/powerpoint/2010/main" val="2655655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24366" y="990981"/>
            <a:ext cx="9711269" cy="2030171"/>
          </a:xfrm>
          <a:prstGeom prst="rect">
            <a:avLst/>
          </a:prstGeom>
        </p:spPr>
        <p:txBody>
          <a:bodyPr/>
          <a:lstStyle>
            <a:lvl1pPr marL="237316" indent="-237316">
              <a:buClr>
                <a:schemeClr val="tx1"/>
              </a:buClr>
              <a:buSzPct val="90000"/>
              <a:buFont typeface="Arial" pitchFamily="34" charset="0"/>
              <a:buChar char="•"/>
              <a:defRPr sz="2941">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66849" indent="-229535">
              <a:buClr>
                <a:schemeClr val="tx1"/>
              </a:buClr>
              <a:buSzPct val="90000"/>
              <a:buFont typeface="Arial" pitchFamily="34" charset="0"/>
              <a:buChar char="•"/>
              <a:defRPr sz="2614">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704164" indent="-237316">
              <a:buClr>
                <a:schemeClr val="tx1"/>
              </a:buClr>
              <a:buSzPct val="90000"/>
              <a:buFont typeface="Arial" pitchFamily="34" charset="0"/>
              <a:buChar char="•"/>
              <a:defRPr sz="2287">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90904" indent="-186740">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77644" indent="-186740">
              <a:buClr>
                <a:schemeClr val="tx1"/>
              </a:buClr>
              <a:buSzPct val="90000"/>
              <a:buFont typeface="Arial" pitchFamily="34" charset="0"/>
              <a:buChar char="•"/>
              <a:defRPr sz="1634">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5199064"/>
            <a:ext cx="10160001" cy="515938"/>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022" spc="-4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238303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324" y="1324"/>
          <a:ext cx="1323" cy="1323"/>
        </p:xfrm>
        <a:graphic>
          <a:graphicData uri="http://schemas.openxmlformats.org/presentationml/2006/ole">
            <mc:AlternateContent xmlns:mc="http://schemas.openxmlformats.org/markup-compatibility/2006">
              <mc:Choice xmlns:v="urn:schemas-microsoft-com:vml" Requires="v">
                <p:oleObj spid="_x0000_s8272" name="think-cell Slide" r:id="rId4" imgW="425" imgH="426" progId="TCLayout.ActiveDocument.1">
                  <p:embed/>
                </p:oleObj>
              </mc:Choice>
              <mc:Fallback>
                <p:oleObj name="think-cell Slide" r:id="rId4" imgW="425" imgH="426" progId="TCLayout.ActiveDocument.1">
                  <p:embed/>
                  <p:pic>
                    <p:nvPicPr>
                      <p:cNvPr id="2" name="Object 1" hidden="1"/>
                      <p:cNvPicPr/>
                      <p:nvPr/>
                    </p:nvPicPr>
                    <p:blipFill>
                      <a:blip r:embed="rId5"/>
                      <a:stretch>
                        <a:fillRect/>
                      </a:stretch>
                    </p:blipFill>
                    <p:spPr>
                      <a:xfrm>
                        <a:off x="1324" y="1324"/>
                        <a:ext cx="1323" cy="1323"/>
                      </a:xfrm>
                      <a:prstGeom prst="rect">
                        <a:avLst/>
                      </a:prstGeom>
                    </p:spPr>
                  </p:pic>
                </p:oleObj>
              </mc:Fallback>
            </mc:AlternateContent>
          </a:graphicData>
        </a:graphic>
      </p:graphicFrame>
      <p:sp>
        <p:nvSpPr>
          <p:cNvPr id="3" name="Title 2"/>
          <p:cNvSpPr>
            <a:spLocks noGrp="1"/>
          </p:cNvSpPr>
          <p:nvPr>
            <p:ph type="title"/>
          </p:nvPr>
        </p:nvSpPr>
        <p:spPr/>
        <p:txBody>
          <a:bodyPr/>
          <a:lstStyle>
            <a:lvl1pPr>
              <a:defRPr sz="3000">
                <a:solidFill>
                  <a:schemeClr val="tx1"/>
                </a:solidFill>
              </a:defRPr>
            </a:lvl1pPr>
          </a:lstStyle>
          <a:p>
            <a:r>
              <a:rPr lang="en-US"/>
              <a:t>Click to edit Master title style</a:t>
            </a:r>
          </a:p>
        </p:txBody>
      </p:sp>
    </p:spTree>
    <p:extLst>
      <p:ext uri="{BB962C8B-B14F-4D97-AF65-F5344CB8AC3E}">
        <p14:creationId xmlns:p14="http://schemas.microsoft.com/office/powerpoint/2010/main" val="1258588193"/>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mp; Subtitle White">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050CA154-E7B3-4F01-862D-CE1990FC32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488"/>
          <a:stretch/>
        </p:blipFill>
        <p:spPr>
          <a:xfrm>
            <a:off x="1" y="0"/>
            <a:ext cx="10159999" cy="5715000"/>
          </a:xfrm>
          <a:prstGeom prst="rect">
            <a:avLst/>
          </a:prstGeom>
        </p:spPr>
      </p:pic>
      <p:pic>
        <p:nvPicPr>
          <p:cNvPr id="13" name="Picture 12">
            <a:extLst>
              <a:ext uri="{FF2B5EF4-FFF2-40B4-BE49-F238E27FC236}">
                <a16:creationId xmlns="" xmlns:a16="http://schemas.microsoft.com/office/drawing/2014/main" id="{CEA43F64-85F7-4AC5-8A02-3331DE1D9AEC}"/>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l="6528" t="43237"/>
          <a:stretch/>
        </p:blipFill>
        <p:spPr>
          <a:xfrm>
            <a:off x="0" y="2154216"/>
            <a:ext cx="10160000" cy="3560785"/>
          </a:xfrm>
          <a:prstGeom prst="rect">
            <a:avLst/>
          </a:prstGeom>
          <a:blipFill dpi="0" rotWithShape="1">
            <a:blip r:embed="rId4">
              <a:alphaModFix amt="20000"/>
            </a:blip>
            <a:srcRect/>
            <a:stretch>
              <a:fillRect/>
            </a:stretch>
          </a:blipFill>
          <a:ln w="55000" cap="flat" cmpd="thickThin" algn="ctr">
            <a:noFill/>
            <a:prstDash val="solid"/>
            <a:headEnd type="none" w="med" len="med"/>
            <a:tailEnd type="none" w="med" len="med"/>
          </a:ln>
          <a:effectLst/>
        </p:spPr>
      </p:pic>
      <p:sp>
        <p:nvSpPr>
          <p:cNvPr id="2" name="Title 1"/>
          <p:cNvSpPr>
            <a:spLocks noGrp="1"/>
          </p:cNvSpPr>
          <p:nvPr>
            <p:ph type="title"/>
          </p:nvPr>
        </p:nvSpPr>
        <p:spPr>
          <a:xfrm>
            <a:off x="224107" y="242586"/>
            <a:ext cx="9711528" cy="747098"/>
          </a:xfrm>
        </p:spPr>
        <p:txBody>
          <a:bodyPr/>
          <a:lstStyle>
            <a:lvl1pPr>
              <a:defRPr sz="3921">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24106" y="1477724"/>
            <a:ext cx="8964248" cy="1445977"/>
          </a:xfrm>
        </p:spPr>
        <p:txBody>
          <a:bodyPr/>
          <a:lstStyle>
            <a:lvl1pPr>
              <a:defRPr sz="1961">
                <a:gradFill>
                  <a:gsLst>
                    <a:gs pos="1250">
                      <a:schemeClr val="tx1"/>
                    </a:gs>
                    <a:gs pos="100000">
                      <a:schemeClr val="tx1"/>
                    </a:gs>
                  </a:gsLst>
                  <a:lin ang="5400000" scaled="0"/>
                </a:gradFill>
                <a:latin typeface="+mn-lt"/>
              </a:defRPr>
            </a:lvl1pPr>
            <a:lvl2pPr>
              <a:defRPr sz="1634"/>
            </a:lvl2pPr>
            <a:lvl3pPr>
              <a:defRPr sz="1471"/>
            </a:lvl3pPr>
            <a:lvl4pPr>
              <a:defRPr sz="1307"/>
            </a:lvl4pPr>
            <a:lvl5pPr>
              <a:defRPr sz="130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 xmlns:a16="http://schemas.microsoft.com/office/drawing/2014/main" id="{3FEDF748-6ACD-457A-8DF4-C0A79C2CFF90}"/>
              </a:ext>
            </a:extLst>
          </p:cNvPr>
          <p:cNvSpPr>
            <a:spLocks noGrp="1"/>
          </p:cNvSpPr>
          <p:nvPr>
            <p:ph type="body" sz="quarter" idx="11" hasCustomPrompt="1"/>
          </p:nvPr>
        </p:nvSpPr>
        <p:spPr>
          <a:xfrm>
            <a:off x="224107" y="849909"/>
            <a:ext cx="9638642" cy="501419"/>
          </a:xfrm>
        </p:spPr>
        <p:txBody>
          <a:bodyPr/>
          <a:lstStyle>
            <a:lvl1pPr marL="0" indent="0">
              <a:buNone/>
              <a:defRPr sz="2287">
                <a:solidFill>
                  <a:schemeClr val="tx2"/>
                </a:solidFill>
                <a:latin typeface="+mn-lt"/>
              </a:defRPr>
            </a:lvl1pPr>
          </a:lstStyle>
          <a:p>
            <a:pPr lvl="0"/>
            <a:r>
              <a:rPr lang="en-US"/>
              <a:t>Click to edit Master title style</a:t>
            </a:r>
          </a:p>
        </p:txBody>
      </p:sp>
    </p:spTree>
    <p:extLst>
      <p:ext uri="{BB962C8B-B14F-4D97-AF65-F5344CB8AC3E}">
        <p14:creationId xmlns:p14="http://schemas.microsoft.com/office/powerpoint/2010/main" val="41332519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 xmlns:a16="http://schemas.microsoft.com/office/drawing/2014/main" id="{B75A0920-A5C0-44B4-805C-2A21395BDE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86834" y="488157"/>
            <a:ext cx="1138538" cy="243840"/>
          </a:xfrm>
          <a:prstGeom prst="rect">
            <a:avLst/>
          </a:prstGeom>
        </p:spPr>
      </p:pic>
      <p:sp>
        <p:nvSpPr>
          <p:cNvPr id="2" name="Title 1">
            <a:extLst>
              <a:ext uri="{FF2B5EF4-FFF2-40B4-BE49-F238E27FC236}">
                <a16:creationId xmlns="" xmlns:a16="http://schemas.microsoft.com/office/drawing/2014/main" id="{25D0408F-4A76-4E13-B20C-89E0FD40DC32}"/>
              </a:ext>
            </a:extLst>
          </p:cNvPr>
          <p:cNvSpPr>
            <a:spLocks noGrp="1"/>
          </p:cNvSpPr>
          <p:nvPr>
            <p:ph type="title" hasCustomPrompt="1"/>
          </p:nvPr>
        </p:nvSpPr>
        <p:spPr>
          <a:xfrm>
            <a:off x="490220" y="2021284"/>
            <a:ext cx="3473239" cy="923330"/>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485035" y="3302000"/>
            <a:ext cx="3470486" cy="256481"/>
          </a:xfrm>
          <a:noFill/>
        </p:spPr>
        <p:txBody>
          <a:bodyPr wrap="square" lIns="0" tIns="0" rIns="0" bIns="0">
            <a:spAutoFit/>
          </a:bodyPr>
          <a:lstStyle>
            <a:lvl1pPr marL="0" indent="0">
              <a:spcBef>
                <a:spcPts val="0"/>
              </a:spcBef>
              <a:buNone/>
              <a:defRPr sz="1667"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21" name="Picture 20" descr="Birdseye view of 2 people and their computers at architecture company" title="Microsoft brand photo">
            <a:extLst>
              <a:ext uri="{FF2B5EF4-FFF2-40B4-BE49-F238E27FC236}">
                <a16:creationId xmlns="" xmlns:a16="http://schemas.microsoft.com/office/drawing/2014/main" id="{848A8D19-00B1-4B80-B435-BE864B915A7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445000" y="0"/>
            <a:ext cx="5715000" cy="5715000"/>
          </a:xfrm>
          <a:prstGeom prst="rect">
            <a:avLst/>
          </a:prstGeom>
        </p:spPr>
      </p:pic>
    </p:spTree>
    <p:extLst>
      <p:ext uri="{BB962C8B-B14F-4D97-AF65-F5344CB8AC3E}">
        <p14:creationId xmlns:p14="http://schemas.microsoft.com/office/powerpoint/2010/main" val="1835247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86833" y="488157"/>
            <a:ext cx="1138700" cy="243840"/>
          </a:xfrm>
          <a:prstGeom prst="rect">
            <a:avLst/>
          </a:prstGeom>
        </p:spPr>
      </p:pic>
      <p:sp>
        <p:nvSpPr>
          <p:cNvPr id="2" name="Title 1">
            <a:extLst>
              <a:ext uri="{FF2B5EF4-FFF2-40B4-BE49-F238E27FC236}">
                <a16:creationId xmlns="" xmlns:a16="http://schemas.microsoft.com/office/drawing/2014/main" id="{25D0408F-4A76-4E13-B20C-89E0FD40DC32}"/>
              </a:ext>
            </a:extLst>
          </p:cNvPr>
          <p:cNvSpPr>
            <a:spLocks noGrp="1"/>
          </p:cNvSpPr>
          <p:nvPr>
            <p:ph type="title" hasCustomPrompt="1"/>
          </p:nvPr>
        </p:nvSpPr>
        <p:spPr>
          <a:xfrm>
            <a:off x="490220" y="2021284"/>
            <a:ext cx="3473239" cy="923330"/>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485035" y="3302000"/>
            <a:ext cx="3470486" cy="256481"/>
          </a:xfrm>
          <a:noFill/>
        </p:spPr>
        <p:txBody>
          <a:bodyPr wrap="square" lIns="0" tIns="0" rIns="0" bIns="0">
            <a:spAutoFit/>
          </a:bodyPr>
          <a:lstStyle>
            <a:lvl1pPr marL="0" indent="0">
              <a:spcBef>
                <a:spcPts val="0"/>
              </a:spcBef>
              <a:buNone/>
              <a:defRPr sz="1667"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21" name="Picture 20" descr="Birdseye view of 2 people and their computers at architecture company" title="Microsoft brand photo">
            <a:extLst>
              <a:ext uri="{FF2B5EF4-FFF2-40B4-BE49-F238E27FC236}">
                <a16:creationId xmlns="" xmlns:a16="http://schemas.microsoft.com/office/drawing/2014/main" id="{0BC2CE8F-A41F-46F4-80D6-FBF375911C4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445000" y="0"/>
            <a:ext cx="5715000" cy="5715000"/>
          </a:xfrm>
          <a:prstGeom prst="rect">
            <a:avLst/>
          </a:prstGeom>
        </p:spPr>
      </p:pic>
    </p:spTree>
    <p:extLst>
      <p:ext uri="{BB962C8B-B14F-4D97-AF65-F5344CB8AC3E}">
        <p14:creationId xmlns:p14="http://schemas.microsoft.com/office/powerpoint/2010/main" val="2934973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86834" y="488157"/>
            <a:ext cx="1138538" cy="243840"/>
          </a:xfrm>
          <a:prstGeom prst="rect">
            <a:avLst/>
          </a:prstGeom>
        </p:spPr>
      </p:pic>
      <p:sp>
        <p:nvSpPr>
          <p:cNvPr id="9" name="Title 1"/>
          <p:cNvSpPr>
            <a:spLocks noGrp="1"/>
          </p:cNvSpPr>
          <p:nvPr>
            <p:ph type="title" hasCustomPrompt="1"/>
          </p:nvPr>
        </p:nvSpPr>
        <p:spPr>
          <a:xfrm>
            <a:off x="486833" y="2483148"/>
            <a:ext cx="7620000" cy="461665"/>
          </a:xfrm>
          <a:noFill/>
        </p:spPr>
        <p:txBody>
          <a:bodyPr lIns="0" tIns="0" rIns="0" bIns="0" anchor="b" anchorCtr="0">
            <a:spAutoFit/>
          </a:bodyPr>
          <a:lstStyle>
            <a:lvl1pPr>
              <a:defRPr sz="3000" spc="-42"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486833" y="3302000"/>
            <a:ext cx="7620000" cy="256481"/>
          </a:xfrm>
          <a:noFill/>
        </p:spPr>
        <p:txBody>
          <a:bodyPr wrap="square" lIns="0" tIns="0" rIns="0" bIns="0">
            <a:spAutoFit/>
          </a:bodyPr>
          <a:lstStyle>
            <a:lvl1pPr marL="0" indent="0">
              <a:spcBef>
                <a:spcPts val="0"/>
              </a:spcBef>
              <a:buNone/>
              <a:defRPr sz="1667"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Tree>
    <p:extLst>
      <p:ext uri="{BB962C8B-B14F-4D97-AF65-F5344CB8AC3E}">
        <p14:creationId xmlns:p14="http://schemas.microsoft.com/office/powerpoint/2010/main" val="734893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86833" y="488157"/>
            <a:ext cx="1138700" cy="243840"/>
          </a:xfrm>
          <a:prstGeom prst="rect">
            <a:avLst/>
          </a:prstGeom>
        </p:spPr>
      </p:pic>
      <p:sp>
        <p:nvSpPr>
          <p:cNvPr id="9" name="Title 1"/>
          <p:cNvSpPr>
            <a:spLocks noGrp="1"/>
          </p:cNvSpPr>
          <p:nvPr>
            <p:ph type="title" hasCustomPrompt="1"/>
          </p:nvPr>
        </p:nvSpPr>
        <p:spPr>
          <a:xfrm>
            <a:off x="486833" y="2483148"/>
            <a:ext cx="7620000" cy="461665"/>
          </a:xfrm>
          <a:noFill/>
        </p:spPr>
        <p:txBody>
          <a:bodyPr lIns="0" tIns="0" rIns="0" bIns="0" anchor="b" anchorCtr="0">
            <a:spAutoFit/>
          </a:bodyPr>
          <a:lstStyle>
            <a:lvl1pPr>
              <a:defRPr sz="3000" spc="-42"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486833" y="3302000"/>
            <a:ext cx="7620000" cy="256481"/>
          </a:xfrm>
          <a:noFill/>
        </p:spPr>
        <p:txBody>
          <a:bodyPr wrap="square" lIns="0" tIns="0" rIns="0" bIns="0">
            <a:spAutoFit/>
          </a:bodyPr>
          <a:lstStyle>
            <a:lvl1pPr marL="0" indent="0">
              <a:spcBef>
                <a:spcPts val="0"/>
              </a:spcBef>
              <a:buNone/>
              <a:defRPr sz="1667"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Tree>
    <p:extLst>
      <p:ext uri="{BB962C8B-B14F-4D97-AF65-F5344CB8AC3E}">
        <p14:creationId xmlns:p14="http://schemas.microsoft.com/office/powerpoint/2010/main" val="2913198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hotograph">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4FF6A6F-1161-4F3B-AB85-F0FC5E37F157}"/>
              </a:ext>
            </a:extLst>
          </p:cNvPr>
          <p:cNvSpPr/>
          <p:nvPr userDrawn="1"/>
        </p:nvSpPr>
        <p:spPr bwMode="auto">
          <a:xfrm>
            <a:off x="0" y="3571461"/>
            <a:ext cx="10160000" cy="21435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379" tIns="121903" rIns="152379" bIns="121903" numCol="1" spcCol="0" rtlCol="0" fromWordArt="0" anchor="t" anchorCtr="0" forceAA="0" compatLnSpc="1">
            <a:prstTxWarp prst="textNoShape">
              <a:avLst/>
            </a:prstTxWarp>
            <a:noAutofit/>
          </a:bodyPr>
          <a:lstStyle/>
          <a:p>
            <a:pPr algn="ctr" defTabSz="776990" fontAlgn="base">
              <a:lnSpc>
                <a:spcPct val="90000"/>
              </a:lnSpc>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4" name="Object 3" hidden="1"/>
          <p:cNvGraphicFramePr>
            <a:graphicFrameLocks noChangeAspect="1"/>
          </p:cNvGraphicFramePr>
          <p:nvPr userDrawn="1">
            <p:custDataLst>
              <p:tags r:id="rId2"/>
            </p:custDataLst>
          </p:nvPr>
        </p:nvGraphicFramePr>
        <p:xfrm>
          <a:off x="1297" y="1299"/>
          <a:ext cx="1297" cy="1297"/>
        </p:xfrm>
        <a:graphic>
          <a:graphicData uri="http://schemas.openxmlformats.org/presentationml/2006/ole">
            <mc:AlternateContent xmlns:mc="http://schemas.openxmlformats.org/markup-compatibility/2006">
              <mc:Choice xmlns:v="urn:schemas-microsoft-com:vml" Requires="v">
                <p:oleObj spid="_x0000_s6224"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297" y="1299"/>
                        <a:ext cx="1297" cy="1297"/>
                      </a:xfrm>
                      <a:prstGeom prst="rect">
                        <a:avLst/>
                      </a:prstGeom>
                    </p:spPr>
                  </p:pic>
                </p:oleObj>
              </mc:Fallback>
            </mc:AlternateContent>
          </a:graphicData>
        </a:graphic>
      </p:graphicFrame>
      <p:sp>
        <p:nvSpPr>
          <p:cNvPr id="15" name="Title 1">
            <a:extLst>
              <a:ext uri="{FF2B5EF4-FFF2-40B4-BE49-F238E27FC236}">
                <a16:creationId xmlns="" xmlns:a16="http://schemas.microsoft.com/office/drawing/2014/main" id="{5341C66E-C976-475B-B45F-53BD1D51C673}"/>
              </a:ext>
            </a:extLst>
          </p:cNvPr>
          <p:cNvSpPr>
            <a:spLocks noGrp="1"/>
          </p:cNvSpPr>
          <p:nvPr>
            <p:ph type="title"/>
          </p:nvPr>
        </p:nvSpPr>
        <p:spPr>
          <a:xfrm>
            <a:off x="224367" y="3865991"/>
            <a:ext cx="9588868" cy="615206"/>
          </a:xfrm>
        </p:spPr>
        <p:txBody>
          <a:bodyPr lIns="0" rIns="0" anchor="ctr"/>
          <a:lstStyle>
            <a:lvl1pPr>
              <a:defRPr>
                <a:solidFill>
                  <a:schemeClr val="bg1"/>
                </a:solidFill>
              </a:defRPr>
            </a:lvl1pPr>
          </a:lstStyle>
          <a:p>
            <a:r>
              <a:rPr lang="en-US"/>
              <a:t>Click to edit Master title style</a:t>
            </a:r>
          </a:p>
        </p:txBody>
      </p:sp>
      <p:sp>
        <p:nvSpPr>
          <p:cNvPr id="16" name="Text Placeholder 2">
            <a:extLst>
              <a:ext uri="{FF2B5EF4-FFF2-40B4-BE49-F238E27FC236}">
                <a16:creationId xmlns="" xmlns:a16="http://schemas.microsoft.com/office/drawing/2014/main" id="{45D09F9F-8C07-4EF1-B73B-881584FC2648}"/>
              </a:ext>
            </a:extLst>
          </p:cNvPr>
          <p:cNvSpPr>
            <a:spLocks noGrp="1"/>
          </p:cNvSpPr>
          <p:nvPr>
            <p:ph type="body" sz="quarter" idx="14" hasCustomPrompt="1"/>
          </p:nvPr>
        </p:nvSpPr>
        <p:spPr>
          <a:xfrm>
            <a:off x="224367" y="4489784"/>
            <a:ext cx="9588868" cy="501548"/>
          </a:xfrm>
        </p:spPr>
        <p:txBody>
          <a:bodyPr lIns="0" rIns="0" anchor="ctr"/>
          <a:lstStyle>
            <a:lvl1pPr marL="0" indent="0">
              <a:buNone/>
              <a:defRPr>
                <a:solidFill>
                  <a:schemeClr val="bg1"/>
                </a:solidFill>
              </a:defRPr>
            </a:lvl1pPr>
          </a:lstStyle>
          <a:p>
            <a:r>
              <a:rPr lang="en-US"/>
              <a:t>Speaker name</a:t>
            </a:r>
          </a:p>
        </p:txBody>
      </p:sp>
      <p:pic>
        <p:nvPicPr>
          <p:cNvPr id="8" name="MS logo white - EMF">
            <a:extLst>
              <a:ext uri="{FF2B5EF4-FFF2-40B4-BE49-F238E27FC236}">
                <a16:creationId xmlns="" xmlns:a16="http://schemas.microsoft.com/office/drawing/2014/main" id="{CB37031A-8CA6-4651-887D-3C8FD5B797D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bwMode="black">
          <a:xfrm>
            <a:off x="224367" y="5197919"/>
            <a:ext cx="1186086" cy="254023"/>
          </a:xfrm>
          <a:prstGeom prst="rect">
            <a:avLst/>
          </a:prstGeom>
        </p:spPr>
      </p:pic>
      <p:pic>
        <p:nvPicPr>
          <p:cNvPr id="3" name="Picture 2">
            <a:extLst>
              <a:ext uri="{FF2B5EF4-FFF2-40B4-BE49-F238E27FC236}">
                <a16:creationId xmlns="" xmlns:a16="http://schemas.microsoft.com/office/drawing/2014/main" id="{8143FA0E-7327-48B4-92F3-5A44AB13CB8E}"/>
              </a:ext>
            </a:extLst>
          </p:cNvPr>
          <p:cNvPicPr>
            <a:picLocks noChangeAspect="1"/>
          </p:cNvPicPr>
          <p:nvPr userDrawn="1"/>
        </p:nvPicPr>
        <p:blipFill>
          <a:blip r:embed="rId7"/>
          <a:stretch>
            <a:fillRect/>
          </a:stretch>
        </p:blipFill>
        <p:spPr>
          <a:xfrm>
            <a:off x="259" y="0"/>
            <a:ext cx="10159481" cy="3573756"/>
          </a:xfrm>
          <a:prstGeom prst="rect">
            <a:avLst/>
          </a:prstGeom>
        </p:spPr>
      </p:pic>
    </p:spTree>
    <p:extLst>
      <p:ext uri="{BB962C8B-B14F-4D97-AF65-F5344CB8AC3E}">
        <p14:creationId xmlns:p14="http://schemas.microsoft.com/office/powerpoint/2010/main" val="1201864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488658" y="1195309"/>
            <a:ext cx="9182100" cy="1344022"/>
          </a:xfrm>
        </p:spPr>
        <p:txBody>
          <a:bodyPr wrap="square">
            <a:spAutoFit/>
          </a:bodyPr>
          <a:lstStyle>
            <a:lvl1pPr marL="0" indent="0">
              <a:buNone/>
              <a:defRPr/>
            </a:lvl1pPr>
            <a:lvl2pPr marL="190492" indent="0">
              <a:buNone/>
              <a:defRPr/>
            </a:lvl2pPr>
            <a:lvl3pPr marL="380985" indent="0">
              <a:buNone/>
              <a:defRPr/>
            </a:lvl3pPr>
            <a:lvl4pPr marL="571477" indent="0">
              <a:buNone/>
              <a:defRPr/>
            </a:lvl4pPr>
            <a:lvl5pPr marL="76197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97194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486833" y="1196248"/>
            <a:ext cx="9182100" cy="1344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704378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86833" y="1195917"/>
            <a:ext cx="4343400" cy="1374735"/>
          </a:xfrm>
        </p:spPr>
        <p:txBody>
          <a:bodyPr wrap="square">
            <a:spAutoFit/>
          </a:bodyPr>
          <a:lstStyle>
            <a:lvl1pPr marL="0" indent="0">
              <a:spcBef>
                <a:spcPts val="1020"/>
              </a:spcBef>
              <a:buClr>
                <a:schemeClr val="tx1"/>
              </a:buClr>
              <a:buFont typeface="Wingdings" panose="05000000000000000000" pitchFamily="2" charset="2"/>
              <a:buNone/>
              <a:defRPr sz="2333" b="0">
                <a:latin typeface="Segoe UI Semilight" panose="020B0402040204020203" pitchFamily="34" charset="0"/>
                <a:cs typeface="Segoe UI Semilight" panose="020B0402040204020203" pitchFamily="34" charset="0"/>
              </a:defRPr>
            </a:lvl1pPr>
            <a:lvl2pPr marL="212981" indent="0">
              <a:buFont typeface="Wingdings" panose="05000000000000000000" pitchFamily="2" charset="2"/>
              <a:buNone/>
              <a:defRPr sz="1667" b="0"/>
            </a:lvl2pPr>
            <a:lvl3pPr marL="375693" indent="0">
              <a:buFont typeface="Wingdings" panose="05000000000000000000" pitchFamily="2" charset="2"/>
              <a:buNone/>
              <a:tabLst/>
              <a:defRPr sz="1333" b="0"/>
            </a:lvl3pPr>
            <a:lvl4pPr marL="543697" indent="0">
              <a:buFont typeface="Wingdings" panose="05000000000000000000" pitchFamily="2" charset="2"/>
              <a:buNone/>
              <a:defRPr sz="1167" b="0"/>
            </a:lvl4pPr>
            <a:lvl5pPr marL="711701" indent="0">
              <a:buFont typeface="Wingdings" panose="05000000000000000000" pitchFamily="2" charset="2"/>
              <a:buNone/>
              <a:tabLst/>
              <a:defRPr sz="116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 xmlns:a16="http://schemas.microsoft.com/office/drawing/2014/main" id="{8E9CDCB4-03E1-4763-B83E-A1334BCDB0C0}"/>
              </a:ext>
            </a:extLst>
          </p:cNvPr>
          <p:cNvSpPr>
            <a:spLocks noGrp="1"/>
          </p:cNvSpPr>
          <p:nvPr>
            <p:ph type="body" sz="quarter" idx="12"/>
          </p:nvPr>
        </p:nvSpPr>
        <p:spPr>
          <a:xfrm>
            <a:off x="5330976" y="1195917"/>
            <a:ext cx="4343400" cy="1374735"/>
          </a:xfrm>
        </p:spPr>
        <p:txBody>
          <a:bodyPr wrap="square">
            <a:spAutoFit/>
          </a:bodyPr>
          <a:lstStyle>
            <a:lvl1pPr marL="0" indent="0">
              <a:spcBef>
                <a:spcPts val="1020"/>
              </a:spcBef>
              <a:buClr>
                <a:schemeClr val="tx1"/>
              </a:buClr>
              <a:buFont typeface="Wingdings" panose="05000000000000000000" pitchFamily="2" charset="2"/>
              <a:buNone/>
              <a:defRPr sz="2333" b="0">
                <a:latin typeface="Segoe UI Semilight" panose="020B0402040204020203" pitchFamily="34" charset="0"/>
                <a:cs typeface="Segoe UI Semilight" panose="020B0402040204020203" pitchFamily="34" charset="0"/>
              </a:defRPr>
            </a:lvl1pPr>
            <a:lvl2pPr marL="212981" indent="0">
              <a:buFont typeface="Wingdings" panose="05000000000000000000" pitchFamily="2" charset="2"/>
              <a:buNone/>
              <a:defRPr sz="1667" b="0"/>
            </a:lvl2pPr>
            <a:lvl3pPr marL="375693" indent="0">
              <a:buFont typeface="Wingdings" panose="05000000000000000000" pitchFamily="2" charset="2"/>
              <a:buNone/>
              <a:tabLst/>
              <a:defRPr sz="1333" b="0"/>
            </a:lvl3pPr>
            <a:lvl4pPr marL="543697" indent="0">
              <a:buFont typeface="Wingdings" panose="05000000000000000000" pitchFamily="2" charset="2"/>
              <a:buNone/>
              <a:defRPr sz="1167" b="0"/>
            </a:lvl4pPr>
            <a:lvl5pPr marL="711701" indent="0">
              <a:buFont typeface="Wingdings" panose="05000000000000000000" pitchFamily="2" charset="2"/>
              <a:buNone/>
              <a:tabLst/>
              <a:defRPr sz="116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4033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86833" y="1197901"/>
            <a:ext cx="4343400" cy="1374735"/>
          </a:xfrm>
        </p:spPr>
        <p:txBody>
          <a:bodyPr wrap="square">
            <a:spAutoFit/>
          </a:bodyPr>
          <a:lstStyle>
            <a:lvl1pPr marL="193138" indent="-193138">
              <a:spcBef>
                <a:spcPts val="1020"/>
              </a:spcBef>
              <a:buClr>
                <a:schemeClr val="tx1"/>
              </a:buClr>
              <a:buFont typeface="Wingdings" panose="05000000000000000000" pitchFamily="2" charset="2"/>
              <a:buChar char=""/>
              <a:defRPr sz="2333" b="0">
                <a:latin typeface="Segoe UI Semilight" panose="020B0402040204020203" pitchFamily="34" charset="0"/>
                <a:cs typeface="Segoe UI Semilight" panose="020B0402040204020203" pitchFamily="34" charset="0"/>
              </a:defRPr>
            </a:lvl1pPr>
            <a:lvl2pPr marL="355851" indent="-142869">
              <a:buFont typeface="Wingdings" panose="05000000000000000000" pitchFamily="2" charset="2"/>
              <a:buChar char=""/>
              <a:defRPr sz="1667" b="0"/>
            </a:lvl2pPr>
            <a:lvl3pPr marL="533115" indent="-157421">
              <a:buFont typeface="Wingdings" panose="05000000000000000000" pitchFamily="2" charset="2"/>
              <a:buChar char=""/>
              <a:tabLst/>
              <a:defRPr sz="1333" b="0"/>
            </a:lvl3pPr>
            <a:lvl4pPr marL="690535" indent="-146838">
              <a:buFont typeface="Wingdings" panose="05000000000000000000" pitchFamily="2" charset="2"/>
              <a:buChar char=""/>
              <a:defRPr sz="1167" b="0"/>
            </a:lvl4pPr>
            <a:lvl5pPr marL="853248" indent="-141547">
              <a:buFont typeface="Wingdings" panose="05000000000000000000" pitchFamily="2" charset="2"/>
              <a:buChar char=""/>
              <a:tabLst/>
              <a:defRPr sz="116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 xmlns:a16="http://schemas.microsoft.com/office/drawing/2014/main" id="{85278796-7B84-4D67-88CD-BF78BB06D214}"/>
              </a:ext>
            </a:extLst>
          </p:cNvPr>
          <p:cNvSpPr>
            <a:spLocks noGrp="1"/>
          </p:cNvSpPr>
          <p:nvPr>
            <p:ph type="body" sz="quarter" idx="11"/>
          </p:nvPr>
        </p:nvSpPr>
        <p:spPr>
          <a:xfrm>
            <a:off x="5324928" y="1197901"/>
            <a:ext cx="4343400" cy="1374735"/>
          </a:xfrm>
        </p:spPr>
        <p:txBody>
          <a:bodyPr wrap="square">
            <a:spAutoFit/>
          </a:bodyPr>
          <a:lstStyle>
            <a:lvl1pPr marL="193138" indent="-193138">
              <a:spcBef>
                <a:spcPts val="1020"/>
              </a:spcBef>
              <a:buClr>
                <a:schemeClr val="tx1"/>
              </a:buClr>
              <a:buFont typeface="Wingdings" panose="05000000000000000000" pitchFamily="2" charset="2"/>
              <a:buChar char=""/>
              <a:defRPr sz="2333" b="0">
                <a:latin typeface="Segoe UI Semilight" panose="020B0402040204020203" pitchFamily="34" charset="0"/>
                <a:cs typeface="Segoe UI Semilight" panose="020B0402040204020203" pitchFamily="34" charset="0"/>
              </a:defRPr>
            </a:lvl1pPr>
            <a:lvl2pPr marL="355851" indent="-142869">
              <a:buFont typeface="Wingdings" panose="05000000000000000000" pitchFamily="2" charset="2"/>
              <a:buChar char=""/>
              <a:defRPr sz="1667" b="0"/>
            </a:lvl2pPr>
            <a:lvl3pPr marL="533115" indent="-157421">
              <a:buFont typeface="Wingdings" panose="05000000000000000000" pitchFamily="2" charset="2"/>
              <a:buChar char=""/>
              <a:tabLst/>
              <a:defRPr sz="1333" b="0"/>
            </a:lvl3pPr>
            <a:lvl4pPr marL="690535" indent="-146838">
              <a:buFont typeface="Wingdings" panose="05000000000000000000" pitchFamily="2" charset="2"/>
              <a:buChar char=""/>
              <a:defRPr sz="1167" b="0"/>
            </a:lvl4pPr>
            <a:lvl5pPr marL="853248" indent="-141547">
              <a:buFont typeface="Wingdings" panose="05000000000000000000" pitchFamily="2" charset="2"/>
              <a:buChar char=""/>
              <a:tabLst/>
              <a:defRPr sz="116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41851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 xmlns:a16="http://schemas.microsoft.com/office/drawing/2014/main" id="{C72C351B-B8B8-460B-94C3-4E7F98D78085}"/>
              </a:ext>
            </a:extLst>
          </p:cNvPr>
          <p:cNvCxnSpPr/>
          <p:nvPr userDrawn="1"/>
        </p:nvCxnSpPr>
        <p:spPr>
          <a:xfrm>
            <a:off x="0" y="5295900"/>
            <a:ext cx="10160000" cy="0"/>
          </a:xfrm>
          <a:prstGeom prst="line">
            <a:avLst/>
          </a:prstGeom>
          <a:ln w="19050">
            <a:solidFill>
              <a:srgbClr val="023568"/>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 xmlns:a16="http://schemas.microsoft.com/office/drawing/2014/main" id="{96E73AFA-D890-44C8-BCEF-CCDB0581DA42}"/>
              </a:ext>
            </a:extLst>
          </p:cNvPr>
          <p:cNvPicPr>
            <a:picLocks noChangeAspect="1"/>
          </p:cNvPicPr>
          <p:nvPr userDrawn="1"/>
        </p:nvPicPr>
        <p:blipFill>
          <a:blip r:embed="rId2"/>
          <a:stretch>
            <a:fillRect/>
          </a:stretch>
        </p:blipFill>
        <p:spPr>
          <a:xfrm>
            <a:off x="50799" y="5358846"/>
            <a:ext cx="1126592" cy="298711"/>
          </a:xfrm>
          <a:prstGeom prst="rect">
            <a:avLst/>
          </a:prstGeom>
        </p:spPr>
      </p:pic>
      <p:pic>
        <p:nvPicPr>
          <p:cNvPr id="5" name="Picture 4">
            <a:extLst>
              <a:ext uri="{FF2B5EF4-FFF2-40B4-BE49-F238E27FC236}">
                <a16:creationId xmlns="" xmlns:a16="http://schemas.microsoft.com/office/drawing/2014/main" id="{742D4A16-025F-4C46-82AF-E0E33529F3DB}"/>
              </a:ext>
            </a:extLst>
          </p:cNvPr>
          <p:cNvPicPr>
            <a:picLocks noChangeAspect="1"/>
          </p:cNvPicPr>
          <p:nvPr userDrawn="1"/>
        </p:nvPicPr>
        <p:blipFill>
          <a:blip r:embed="rId2"/>
          <a:stretch>
            <a:fillRect/>
          </a:stretch>
        </p:blipFill>
        <p:spPr>
          <a:xfrm>
            <a:off x="50800" y="5352797"/>
            <a:ext cx="1151083" cy="298711"/>
          </a:xfrm>
          <a:prstGeom prst="rect">
            <a:avLst/>
          </a:prstGeom>
        </p:spPr>
      </p:pic>
      <p:sp>
        <p:nvSpPr>
          <p:cNvPr id="7" name="Rectangle 6">
            <a:extLst>
              <a:ext uri="{FF2B5EF4-FFF2-40B4-BE49-F238E27FC236}">
                <a16:creationId xmlns="" xmlns:a16="http://schemas.microsoft.com/office/drawing/2014/main" id="{CAA742CD-D058-4E2E-A110-3C8A7A755CFB}"/>
              </a:ext>
            </a:extLst>
          </p:cNvPr>
          <p:cNvSpPr/>
          <p:nvPr userDrawn="1"/>
        </p:nvSpPr>
        <p:spPr bwMode="auto">
          <a:xfrm>
            <a:off x="3289300" y="5352797"/>
            <a:ext cx="3581400" cy="3095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ct val="90000"/>
              </a:lnSpc>
              <a:spcAft>
                <a:spcPts val="600"/>
              </a:spcAft>
            </a:pPr>
            <a:r>
              <a:rPr lang="en-US" sz="1200" b="0" kern="1200" dirty="0">
                <a:solidFill>
                  <a:srgbClr val="012445"/>
                </a:solidFill>
                <a:latin typeface="+mn-lt"/>
                <a:ea typeface="+mn-ea"/>
                <a:cs typeface="+mn-cs"/>
              </a:rPr>
              <a:t>Georgia Tech – March 11, 2109</a:t>
            </a:r>
          </a:p>
        </p:txBody>
      </p:sp>
    </p:spTree>
    <p:extLst>
      <p:ext uri="{BB962C8B-B14F-4D97-AF65-F5344CB8AC3E}">
        <p14:creationId xmlns:p14="http://schemas.microsoft.com/office/powerpoint/2010/main" val="215087931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cxnSp>
        <p:nvCxnSpPr>
          <p:cNvPr id="4" name="Straight Connector 3">
            <a:extLst>
              <a:ext uri="{FF2B5EF4-FFF2-40B4-BE49-F238E27FC236}">
                <a16:creationId xmlns="" xmlns:a16="http://schemas.microsoft.com/office/drawing/2014/main" id="{F2A1A703-70AA-47AC-A364-1A33C9DA5B8B}"/>
              </a:ext>
            </a:extLst>
          </p:cNvPr>
          <p:cNvCxnSpPr/>
          <p:nvPr userDrawn="1"/>
        </p:nvCxnSpPr>
        <p:spPr>
          <a:xfrm>
            <a:off x="0" y="5295900"/>
            <a:ext cx="10160000" cy="0"/>
          </a:xfrm>
          <a:prstGeom prst="line">
            <a:avLst/>
          </a:prstGeom>
          <a:ln w="19050">
            <a:solidFill>
              <a:srgbClr val="023568"/>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 xmlns:a16="http://schemas.microsoft.com/office/drawing/2014/main" id="{9ED06F47-44BF-4A77-BC50-112879325356}"/>
              </a:ext>
            </a:extLst>
          </p:cNvPr>
          <p:cNvPicPr>
            <a:picLocks noChangeAspect="1"/>
          </p:cNvPicPr>
          <p:nvPr userDrawn="1"/>
        </p:nvPicPr>
        <p:blipFill>
          <a:blip r:embed="rId2"/>
          <a:stretch>
            <a:fillRect/>
          </a:stretch>
        </p:blipFill>
        <p:spPr>
          <a:xfrm>
            <a:off x="50799" y="5358846"/>
            <a:ext cx="1126592" cy="298711"/>
          </a:xfrm>
          <a:prstGeom prst="rect">
            <a:avLst/>
          </a:prstGeom>
        </p:spPr>
      </p:pic>
      <p:pic>
        <p:nvPicPr>
          <p:cNvPr id="6" name="Picture 5">
            <a:extLst>
              <a:ext uri="{FF2B5EF4-FFF2-40B4-BE49-F238E27FC236}">
                <a16:creationId xmlns="" xmlns:a16="http://schemas.microsoft.com/office/drawing/2014/main" id="{D70B2297-945E-499B-9C7E-926A180A9E79}"/>
              </a:ext>
            </a:extLst>
          </p:cNvPr>
          <p:cNvPicPr>
            <a:picLocks noChangeAspect="1"/>
          </p:cNvPicPr>
          <p:nvPr userDrawn="1"/>
        </p:nvPicPr>
        <p:blipFill>
          <a:blip r:embed="rId2"/>
          <a:stretch>
            <a:fillRect/>
          </a:stretch>
        </p:blipFill>
        <p:spPr>
          <a:xfrm>
            <a:off x="50800" y="5352797"/>
            <a:ext cx="1151083" cy="298711"/>
          </a:xfrm>
          <a:prstGeom prst="rect">
            <a:avLst/>
          </a:prstGeom>
        </p:spPr>
      </p:pic>
      <p:sp>
        <p:nvSpPr>
          <p:cNvPr id="8" name="Rectangle 7">
            <a:extLst>
              <a:ext uri="{FF2B5EF4-FFF2-40B4-BE49-F238E27FC236}">
                <a16:creationId xmlns="" xmlns:a16="http://schemas.microsoft.com/office/drawing/2014/main" id="{35565EA8-8A57-4FD8-84F8-DED2454E6B4B}"/>
              </a:ext>
            </a:extLst>
          </p:cNvPr>
          <p:cNvSpPr/>
          <p:nvPr userDrawn="1"/>
        </p:nvSpPr>
        <p:spPr bwMode="auto">
          <a:xfrm>
            <a:off x="3289300" y="5352797"/>
            <a:ext cx="3581400" cy="3095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ct val="90000"/>
              </a:lnSpc>
              <a:spcAft>
                <a:spcPts val="600"/>
              </a:spcAft>
            </a:pPr>
            <a:r>
              <a:rPr lang="en-US" sz="1200" b="0" kern="1200" dirty="0">
                <a:solidFill>
                  <a:srgbClr val="012445"/>
                </a:solidFill>
                <a:latin typeface="+mn-lt"/>
                <a:ea typeface="+mn-ea"/>
                <a:cs typeface="+mn-cs"/>
              </a:rPr>
              <a:t>Georgia Tech – March 11, 2109</a:t>
            </a:r>
          </a:p>
        </p:txBody>
      </p:sp>
    </p:spTree>
    <p:extLst>
      <p:ext uri="{BB962C8B-B14F-4D97-AF65-F5344CB8AC3E}">
        <p14:creationId xmlns:p14="http://schemas.microsoft.com/office/powerpoint/2010/main" val="29103862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 xmlns:a16="http://schemas.microsoft.com/office/drawing/2014/main" id="{4B2500C4-B436-4E3A-8A91-A02448A774DB}"/>
              </a:ext>
            </a:extLst>
          </p:cNvPr>
          <p:cNvSpPr>
            <a:spLocks noGrp="1"/>
          </p:cNvSpPr>
          <p:nvPr>
            <p:ph type="title"/>
          </p:nvPr>
        </p:nvSpPr>
        <p:spPr>
          <a:xfrm>
            <a:off x="486834" y="381000"/>
            <a:ext cx="4590349" cy="321178"/>
          </a:xfrm>
        </p:spPr>
        <p:txBody>
          <a:bodyPr tIns="64008"/>
          <a:lstStyle>
            <a:lvl1pPr>
              <a:defRPr sz="1667"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329966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834" y="1688042"/>
            <a:ext cx="3468318" cy="923330"/>
          </a:xfrm>
        </p:spPr>
        <p:txBody>
          <a:bodyPr wrap="square" rIns="0" anchor="b">
            <a:spAutoFit/>
          </a:bodyPr>
          <a:lstStyle>
            <a:lvl1pPr>
              <a:lnSpc>
                <a:spcPct val="100000"/>
              </a:lnSpc>
              <a:defRPr sz="3000" b="1" spc="-41"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Title format square photo layout </a:t>
            </a:r>
          </a:p>
        </p:txBody>
      </p:sp>
      <p:sp>
        <p:nvSpPr>
          <p:cNvPr id="4" name="Text Placeholder 3">
            <a:extLst>
              <a:ext uri="{FF2B5EF4-FFF2-40B4-BE49-F238E27FC236}">
                <a16:creationId xmlns="" xmlns:a16="http://schemas.microsoft.com/office/drawing/2014/main" id="{0E780C89-4FC1-4FE7-AFCA-1C41A1B0944C}"/>
              </a:ext>
            </a:extLst>
          </p:cNvPr>
          <p:cNvSpPr>
            <a:spLocks noGrp="1"/>
          </p:cNvSpPr>
          <p:nvPr>
            <p:ph type="body" sz="quarter" idx="10"/>
          </p:nvPr>
        </p:nvSpPr>
        <p:spPr>
          <a:xfrm>
            <a:off x="486834" y="2946285"/>
            <a:ext cx="3468688" cy="256481"/>
          </a:xfrm>
        </p:spPr>
        <p:txBody>
          <a:bodyPr/>
          <a:lstStyle>
            <a:lvl1pPr marL="0" indent="0">
              <a:buNone/>
              <a:defRPr sz="1667">
                <a:latin typeface="+mn-lt"/>
              </a:defRPr>
            </a:lvl1pPr>
            <a:lvl2pPr marL="190492" indent="0">
              <a:buNone/>
              <a:defRPr/>
            </a:lvl2pPr>
            <a:lvl3pPr marL="380985" indent="0">
              <a:buNone/>
              <a:defRPr/>
            </a:lvl3pPr>
            <a:lvl4pPr marL="551635" indent="0">
              <a:buNone/>
              <a:defRPr/>
            </a:lvl4pPr>
            <a:lvl5pPr marL="713024" indent="0">
              <a:buNone/>
              <a:defRPr/>
            </a:lvl5pPr>
          </a:lstStyle>
          <a:p>
            <a:pPr lvl="0"/>
            <a:r>
              <a:rPr lang="en-US"/>
              <a:t>Edit Master text styles</a:t>
            </a:r>
          </a:p>
        </p:txBody>
      </p:sp>
      <p:sp>
        <p:nvSpPr>
          <p:cNvPr id="5" name="Picture Placeholder">
            <a:extLst>
              <a:ext uri="{FF2B5EF4-FFF2-40B4-BE49-F238E27FC236}">
                <a16:creationId xmlns="" xmlns:a16="http://schemas.microsoft.com/office/drawing/2014/main" id="{6178F5D2-7CA2-4202-8FD2-95D8F7A2E98D}"/>
              </a:ext>
            </a:extLst>
          </p:cNvPr>
          <p:cNvSpPr>
            <a:spLocks noGrp="1"/>
          </p:cNvSpPr>
          <p:nvPr>
            <p:ph type="pic" sz="quarter" idx="11" hasCustomPrompt="1"/>
          </p:nvPr>
        </p:nvSpPr>
        <p:spPr bwMode="gray">
          <a:xfrm>
            <a:off x="4445000" y="0"/>
            <a:ext cx="5715000" cy="5715000"/>
          </a:xfrm>
          <a:blipFill>
            <a:blip r:embed="rId2"/>
            <a:stretch>
              <a:fillRect/>
            </a:stretch>
          </a:blipFill>
        </p:spPr>
        <p:txBody>
          <a:bodyPr lIns="0" tIns="2011680" rIns="0" anchor="t" anchorCtr="0">
            <a:noAutofit/>
          </a:bodyPr>
          <a:lstStyle>
            <a:lvl1pPr marL="0" indent="0" algn="ctr">
              <a:lnSpc>
                <a:spcPct val="100000"/>
              </a:lnSpc>
              <a:buNone/>
              <a:defRPr sz="1333"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80722019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688" y="2395835"/>
            <a:ext cx="3468318" cy="923330"/>
          </a:xfrm>
        </p:spPr>
        <p:txBody>
          <a:bodyPr wrap="square" rIns="0" anchor="ctr" anchorCtr="0">
            <a:spAutoFit/>
          </a:bodyPr>
          <a:lstStyle>
            <a:lvl1pPr>
              <a:lnSpc>
                <a:spcPct val="100000"/>
              </a:lnSpc>
              <a:defRPr sz="3000" b="1" spc="-41"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Square photo layout with Title  </a:t>
            </a:r>
          </a:p>
        </p:txBody>
      </p:sp>
      <p:sp>
        <p:nvSpPr>
          <p:cNvPr id="4" name="Picture Placeholder">
            <a:extLst>
              <a:ext uri="{FF2B5EF4-FFF2-40B4-BE49-F238E27FC236}">
                <a16:creationId xmlns="" xmlns:a16="http://schemas.microsoft.com/office/drawing/2014/main" id="{3956AAB8-C2DF-40F3-A72B-0FA6F47702E6}"/>
              </a:ext>
            </a:extLst>
          </p:cNvPr>
          <p:cNvSpPr>
            <a:spLocks noGrp="1"/>
          </p:cNvSpPr>
          <p:nvPr>
            <p:ph type="pic" sz="quarter" idx="11" hasCustomPrompt="1"/>
          </p:nvPr>
        </p:nvSpPr>
        <p:spPr bwMode="gray">
          <a:xfrm>
            <a:off x="4445000" y="0"/>
            <a:ext cx="5715000" cy="5715000"/>
          </a:xfrm>
          <a:blipFill>
            <a:blip r:embed="rId2"/>
            <a:stretch>
              <a:fillRect/>
            </a:stretch>
          </a:blipFill>
        </p:spPr>
        <p:txBody>
          <a:bodyPr lIns="0" tIns="2011680" rIns="0" anchor="t" anchorCtr="0">
            <a:noAutofit/>
          </a:bodyPr>
          <a:lstStyle>
            <a:lvl1pPr marL="0" indent="0" algn="ctr">
              <a:lnSpc>
                <a:spcPct val="100000"/>
              </a:lnSpc>
              <a:buNone/>
              <a:defRPr sz="1333"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812017227"/>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833" y="2484698"/>
            <a:ext cx="3467100" cy="718145"/>
          </a:xfrm>
        </p:spPr>
        <p:txBody>
          <a:bodyPr wrap="square" anchor="t">
            <a:spAutoFit/>
          </a:bodyPr>
          <a:lstStyle>
            <a:lvl1pPr>
              <a:lnSpc>
                <a:spcPct val="100000"/>
              </a:lnSpc>
              <a:defRPr sz="2333"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dirty="0"/>
              <a:t>Square photo layout with body text</a:t>
            </a:r>
          </a:p>
        </p:txBody>
      </p:sp>
      <p:sp>
        <p:nvSpPr>
          <p:cNvPr id="4" name="Picture Placeholder">
            <a:extLst>
              <a:ext uri="{FF2B5EF4-FFF2-40B4-BE49-F238E27FC236}">
                <a16:creationId xmlns="" xmlns:a16="http://schemas.microsoft.com/office/drawing/2014/main" id="{18102CFD-D7DD-461F-B675-FAE01404E555}"/>
              </a:ext>
            </a:extLst>
          </p:cNvPr>
          <p:cNvSpPr>
            <a:spLocks noGrp="1"/>
          </p:cNvSpPr>
          <p:nvPr>
            <p:ph type="pic" sz="quarter" idx="11" hasCustomPrompt="1"/>
          </p:nvPr>
        </p:nvSpPr>
        <p:spPr bwMode="gray">
          <a:xfrm>
            <a:off x="4445000" y="0"/>
            <a:ext cx="5715000" cy="5715000"/>
          </a:xfrm>
          <a:blipFill>
            <a:blip r:embed="rId2"/>
            <a:stretch>
              <a:fillRect/>
            </a:stretch>
          </a:blipFill>
        </p:spPr>
        <p:txBody>
          <a:bodyPr lIns="0" tIns="2011680" rIns="0" anchor="t" anchorCtr="0">
            <a:noAutofit/>
          </a:bodyPr>
          <a:lstStyle>
            <a:lvl1pPr marL="0" indent="0" algn="ctr">
              <a:lnSpc>
                <a:spcPct val="100000"/>
              </a:lnSpc>
              <a:buNone/>
              <a:defRPr sz="1333"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8786774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hoto Accent 2">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4FF6A6F-1161-4F3B-AB85-F0FC5E37F157}"/>
              </a:ext>
            </a:extLst>
          </p:cNvPr>
          <p:cNvSpPr/>
          <p:nvPr userDrawn="1"/>
        </p:nvSpPr>
        <p:spPr bwMode="auto">
          <a:xfrm>
            <a:off x="0" y="3571461"/>
            <a:ext cx="10160000" cy="214353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379" tIns="121903" rIns="152379" bIns="121903" numCol="1" spcCol="0" rtlCol="0" fromWordArt="0" anchor="t" anchorCtr="0" forceAA="0" compatLnSpc="1">
            <a:prstTxWarp prst="textNoShape">
              <a:avLst/>
            </a:prstTxWarp>
            <a:noAutofit/>
          </a:bodyPr>
          <a:lstStyle/>
          <a:p>
            <a:pPr algn="ctr" defTabSz="776990" fontAlgn="base">
              <a:lnSpc>
                <a:spcPct val="90000"/>
              </a:lnSpc>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4" name="Object 3" hidden="1"/>
          <p:cNvGraphicFramePr>
            <a:graphicFrameLocks noChangeAspect="1"/>
          </p:cNvGraphicFramePr>
          <p:nvPr userDrawn="1">
            <p:custDataLst>
              <p:tags r:id="rId2"/>
            </p:custDataLst>
          </p:nvPr>
        </p:nvGraphicFramePr>
        <p:xfrm>
          <a:off x="1297" y="1299"/>
          <a:ext cx="1297" cy="1297"/>
        </p:xfrm>
        <a:graphic>
          <a:graphicData uri="http://schemas.openxmlformats.org/presentationml/2006/ole">
            <mc:AlternateContent xmlns:mc="http://schemas.openxmlformats.org/markup-compatibility/2006">
              <mc:Choice xmlns:v="urn:schemas-microsoft-com:vml" Requires="v">
                <p:oleObj spid="_x0000_s7248"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297" y="1299"/>
                        <a:ext cx="1297" cy="1297"/>
                      </a:xfrm>
                      <a:prstGeom prst="rect">
                        <a:avLst/>
                      </a:prstGeom>
                    </p:spPr>
                  </p:pic>
                </p:oleObj>
              </mc:Fallback>
            </mc:AlternateContent>
          </a:graphicData>
        </a:graphic>
      </p:graphicFrame>
      <p:sp>
        <p:nvSpPr>
          <p:cNvPr id="15" name="Title 1">
            <a:extLst>
              <a:ext uri="{FF2B5EF4-FFF2-40B4-BE49-F238E27FC236}">
                <a16:creationId xmlns="" xmlns:a16="http://schemas.microsoft.com/office/drawing/2014/main" id="{5341C66E-C976-475B-B45F-53BD1D51C673}"/>
              </a:ext>
            </a:extLst>
          </p:cNvPr>
          <p:cNvSpPr>
            <a:spLocks noGrp="1"/>
          </p:cNvSpPr>
          <p:nvPr>
            <p:ph type="title"/>
          </p:nvPr>
        </p:nvSpPr>
        <p:spPr>
          <a:xfrm>
            <a:off x="224367" y="3753922"/>
            <a:ext cx="9588868" cy="615206"/>
          </a:xfrm>
        </p:spPr>
        <p:txBody>
          <a:bodyPr lIns="0" rIns="0" anchor="ctr"/>
          <a:lstStyle>
            <a:lvl1pPr>
              <a:defRPr>
                <a:solidFill>
                  <a:schemeClr val="bg1"/>
                </a:solidFill>
              </a:defRPr>
            </a:lvl1pPr>
          </a:lstStyle>
          <a:p>
            <a:r>
              <a:rPr lang="en-US"/>
              <a:t>Click to edit Master title style</a:t>
            </a:r>
          </a:p>
        </p:txBody>
      </p:sp>
      <p:sp>
        <p:nvSpPr>
          <p:cNvPr id="16" name="Text Placeholder 2">
            <a:extLst>
              <a:ext uri="{FF2B5EF4-FFF2-40B4-BE49-F238E27FC236}">
                <a16:creationId xmlns="" xmlns:a16="http://schemas.microsoft.com/office/drawing/2014/main" id="{45D09F9F-8C07-4EF1-B73B-881584FC2648}"/>
              </a:ext>
            </a:extLst>
          </p:cNvPr>
          <p:cNvSpPr>
            <a:spLocks noGrp="1"/>
          </p:cNvSpPr>
          <p:nvPr>
            <p:ph type="body" sz="quarter" idx="14" hasCustomPrompt="1"/>
          </p:nvPr>
        </p:nvSpPr>
        <p:spPr>
          <a:xfrm>
            <a:off x="224367" y="4377715"/>
            <a:ext cx="9588868" cy="501548"/>
          </a:xfrm>
        </p:spPr>
        <p:txBody>
          <a:bodyPr lIns="0" rIns="0" anchor="ctr"/>
          <a:lstStyle>
            <a:lvl1pPr marL="0" indent="0">
              <a:buNone/>
              <a:defRPr>
                <a:solidFill>
                  <a:schemeClr val="bg1"/>
                </a:solidFill>
              </a:defRPr>
            </a:lvl1pPr>
          </a:lstStyle>
          <a:p>
            <a:r>
              <a:rPr lang="en-US"/>
              <a:t>Speaker name</a:t>
            </a:r>
          </a:p>
        </p:txBody>
      </p:sp>
      <p:pic>
        <p:nvPicPr>
          <p:cNvPr id="8" name="MS logo white - EMF">
            <a:extLst>
              <a:ext uri="{FF2B5EF4-FFF2-40B4-BE49-F238E27FC236}">
                <a16:creationId xmlns="" xmlns:a16="http://schemas.microsoft.com/office/drawing/2014/main" id="{CB37031A-8CA6-4651-887D-3C8FD5B797D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bwMode="black">
          <a:xfrm>
            <a:off x="224367" y="5197919"/>
            <a:ext cx="1186086" cy="254023"/>
          </a:xfrm>
          <a:prstGeom prst="rect">
            <a:avLst/>
          </a:prstGeom>
        </p:spPr>
      </p:pic>
    </p:spTree>
    <p:extLst>
      <p:ext uri="{BB962C8B-B14F-4D97-AF65-F5344CB8AC3E}">
        <p14:creationId xmlns:p14="http://schemas.microsoft.com/office/powerpoint/2010/main" val="7654081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2527686"/>
            <a:ext cx="7620000" cy="415498"/>
          </a:xfrm>
          <a:noFill/>
        </p:spPr>
        <p:txBody>
          <a:bodyPr lIns="0" tIns="0" rIns="0" bIns="0" anchor="b" anchorCtr="0">
            <a:spAutoFit/>
          </a:bodyPr>
          <a:lstStyle>
            <a:lvl1pPr algn="l" defTabSz="777254" rtl="0" eaLnBrk="1" latinLnBrk="0" hangingPunct="1">
              <a:lnSpc>
                <a:spcPct val="90000"/>
              </a:lnSpc>
              <a:spcBef>
                <a:spcPct val="0"/>
              </a:spcBef>
              <a:buNone/>
              <a:defRPr lang="en-US" sz="3000" b="1" kern="1200" cap="none" spc="-42"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487680" y="3314433"/>
            <a:ext cx="7620000" cy="256481"/>
          </a:xfrm>
          <a:noFill/>
        </p:spPr>
        <p:txBody>
          <a:bodyPr lIns="0" tIns="0" rIns="0" bIns="0">
            <a:spAutoFit/>
          </a:bodyPr>
          <a:lstStyle>
            <a:lvl1pPr marL="0" indent="0">
              <a:spcBef>
                <a:spcPts val="0"/>
              </a:spcBef>
              <a:spcAft>
                <a:spcPts val="0"/>
              </a:spcAft>
              <a:buFont typeface="Arial" panose="020B0604020202020204" pitchFamily="34" charset="0"/>
              <a:buNone/>
              <a:defRPr sz="1667"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1951047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2527686"/>
            <a:ext cx="7620000" cy="415498"/>
          </a:xfrm>
          <a:noFill/>
        </p:spPr>
        <p:txBody>
          <a:bodyPr lIns="0" tIns="0" rIns="0" bIns="0" anchor="b" anchorCtr="0">
            <a:spAutoFit/>
          </a:bodyPr>
          <a:lstStyle>
            <a:lvl1pPr algn="l" defTabSz="777254" rtl="0" eaLnBrk="1" latinLnBrk="0" hangingPunct="1">
              <a:lnSpc>
                <a:spcPct val="90000"/>
              </a:lnSpc>
              <a:spcBef>
                <a:spcPct val="0"/>
              </a:spcBef>
              <a:buNone/>
              <a:defRPr lang="en-US" sz="3000" b="1" kern="1200" cap="none" spc="-42"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487680" y="3314433"/>
            <a:ext cx="7620000" cy="256481"/>
          </a:xfrm>
          <a:noFill/>
        </p:spPr>
        <p:txBody>
          <a:bodyPr lIns="0" tIns="0" rIns="0" bIns="0">
            <a:spAutoFit/>
          </a:bodyPr>
          <a:lstStyle>
            <a:lvl1pPr marL="0" indent="0">
              <a:spcBef>
                <a:spcPts val="0"/>
              </a:spcBef>
              <a:spcAft>
                <a:spcPts val="0"/>
              </a:spcAft>
              <a:buFont typeface="Arial" panose="020B0604020202020204" pitchFamily="34" charset="0"/>
              <a:buNone/>
              <a:defRPr sz="1667"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2738997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2529840"/>
            <a:ext cx="7620000" cy="415498"/>
          </a:xfrm>
          <a:noFill/>
        </p:spPr>
        <p:txBody>
          <a:bodyPr lIns="0" tIns="0" rIns="0" bIns="0" anchor="b" anchorCtr="0">
            <a:spAutoFit/>
          </a:bodyPr>
          <a:lstStyle>
            <a:lvl1pPr algn="l" defTabSz="777254" rtl="0" eaLnBrk="1" latinLnBrk="0" hangingPunct="1">
              <a:lnSpc>
                <a:spcPct val="90000"/>
              </a:lnSpc>
              <a:spcBef>
                <a:spcPct val="0"/>
              </a:spcBef>
              <a:buNone/>
              <a:defRPr lang="en-US" sz="3000" b="1" kern="1200" cap="none" spc="-42"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spTree>
    <p:extLst>
      <p:ext uri="{BB962C8B-B14F-4D97-AF65-F5344CB8AC3E}">
        <p14:creationId xmlns:p14="http://schemas.microsoft.com/office/powerpoint/2010/main" val="1300157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2529840"/>
            <a:ext cx="7620000" cy="415498"/>
          </a:xfrm>
          <a:noFill/>
        </p:spPr>
        <p:txBody>
          <a:bodyPr lIns="0" tIns="0" rIns="0" bIns="0" anchor="b" anchorCtr="0">
            <a:spAutoFit/>
          </a:bodyPr>
          <a:lstStyle>
            <a:lvl1pPr algn="l" defTabSz="777254" rtl="0" eaLnBrk="1" latinLnBrk="0" hangingPunct="1">
              <a:lnSpc>
                <a:spcPct val="90000"/>
              </a:lnSpc>
              <a:spcBef>
                <a:spcPct val="0"/>
              </a:spcBef>
              <a:buNone/>
              <a:defRPr lang="en-US" sz="3000" b="1" kern="1200" cap="none" spc="-42"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spTree>
    <p:extLst>
      <p:ext uri="{BB962C8B-B14F-4D97-AF65-F5344CB8AC3E}">
        <p14:creationId xmlns:p14="http://schemas.microsoft.com/office/powerpoint/2010/main" val="3094460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2529840"/>
            <a:ext cx="7620000" cy="415498"/>
          </a:xfrm>
          <a:noFill/>
        </p:spPr>
        <p:txBody>
          <a:bodyPr lIns="0" tIns="0" rIns="0" bIns="0" anchor="b" anchorCtr="0">
            <a:spAutoFit/>
          </a:bodyPr>
          <a:lstStyle>
            <a:lvl1pPr algn="l" defTabSz="777254" rtl="0" eaLnBrk="1" latinLnBrk="0" hangingPunct="1">
              <a:lnSpc>
                <a:spcPct val="90000"/>
              </a:lnSpc>
              <a:spcBef>
                <a:spcPct val="0"/>
              </a:spcBef>
              <a:buNone/>
              <a:defRPr lang="en-US" sz="3000" b="1" kern="1200" cap="none" spc="-42"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502382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2529840"/>
            <a:ext cx="7620000" cy="415498"/>
          </a:xfrm>
          <a:noFill/>
        </p:spPr>
        <p:txBody>
          <a:bodyPr lIns="0" tIns="0" rIns="0" bIns="0" anchor="b" anchorCtr="0">
            <a:spAutoFit/>
          </a:bodyPr>
          <a:lstStyle>
            <a:lvl1pPr algn="l" defTabSz="777254" rtl="0" eaLnBrk="1" latinLnBrk="0" hangingPunct="1">
              <a:lnSpc>
                <a:spcPct val="90000"/>
              </a:lnSpc>
              <a:spcBef>
                <a:spcPct val="0"/>
              </a:spcBef>
              <a:buNone/>
              <a:defRPr lang="en-US" sz="3000" b="1" kern="1200" cap="none" spc="-42"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991398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38298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3306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 xmlns:a16="http://schemas.microsoft.com/office/drawing/2014/main" id="{BA9F61CF-FF79-485A-A6C8-A1952EFD58AE}"/>
              </a:ext>
            </a:extLst>
          </p:cNvPr>
          <p:cNvSpPr>
            <a:spLocks noGrp="1"/>
          </p:cNvSpPr>
          <p:nvPr>
            <p:ph type="body" sz="quarter" idx="10"/>
          </p:nvPr>
        </p:nvSpPr>
        <p:spPr>
          <a:xfrm>
            <a:off x="490219" y="1197241"/>
            <a:ext cx="9182100" cy="1590179"/>
          </a:xfrm>
        </p:spPr>
        <p:txBody>
          <a:bodyPr/>
          <a:lstStyle>
            <a:lvl1pPr marL="0" indent="0">
              <a:buNone/>
              <a:defRPr sz="2333">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288783"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87153" indent="0">
              <a:buNone/>
              <a:defRPr sz="1667">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78775" indent="0">
              <a:buNone/>
              <a:defRPr sz="15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875796" indent="0">
              <a:buNone/>
              <a:defRPr sz="15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600121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486834" y="5134494"/>
            <a:ext cx="3735103" cy="89705"/>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776877" eaLnBrk="0" hangingPunct="0"/>
            <a:r>
              <a:rPr lang="en-US" sz="583"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86834" y="488157"/>
            <a:ext cx="1138538" cy="243840"/>
          </a:xfrm>
          <a:prstGeom prst="rect">
            <a:avLst/>
          </a:prstGeom>
        </p:spPr>
      </p:pic>
    </p:spTree>
    <p:extLst>
      <p:ext uri="{BB962C8B-B14F-4D97-AF65-F5344CB8AC3E}">
        <p14:creationId xmlns:p14="http://schemas.microsoft.com/office/powerpoint/2010/main" val="21984362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Accent 1">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4E58455-0901-4138-A651-DFA5F90D0744}"/>
              </a:ext>
            </a:extLst>
          </p:cNvPr>
          <p:cNvSpPr/>
          <p:nvPr userDrawn="1"/>
        </p:nvSpPr>
        <p:spPr bwMode="auto">
          <a:xfrm>
            <a:off x="0" y="0"/>
            <a:ext cx="3801807" cy="5715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379" tIns="121903" rIns="152379" bIns="121903" numCol="1" spcCol="0" rtlCol="0" fromWordArt="0" anchor="t" anchorCtr="0" forceAA="0" compatLnSpc="1">
            <a:prstTxWarp prst="textNoShape">
              <a:avLst/>
            </a:prstTxWarp>
            <a:noAutofit/>
          </a:bodyPr>
          <a:lstStyle/>
          <a:p>
            <a:pPr algn="ctr" defTabSz="776990" fontAlgn="base">
              <a:lnSpc>
                <a:spcPct val="90000"/>
              </a:lnSpc>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24420" y="1736823"/>
            <a:ext cx="3340652" cy="1494242"/>
          </a:xfrm>
          <a:noFill/>
        </p:spPr>
        <p:txBody>
          <a:bodyPr lIns="146304" tIns="91440" rIns="146304" bIns="91440" anchor="t" anchorCtr="0"/>
          <a:lstStyle>
            <a:lvl1pPr>
              <a:defRPr sz="3268" spc="-82" baseline="0">
                <a:gradFill>
                  <a:gsLst>
                    <a:gs pos="62564">
                      <a:schemeClr val="tx1"/>
                    </a:gs>
                    <a:gs pos="55000">
                      <a:schemeClr val="tx1"/>
                    </a:gs>
                  </a:gsLst>
                  <a:lin ang="5400000" scaled="0"/>
                </a:gradFill>
              </a:defRPr>
            </a:lvl1pPr>
          </a:lstStyle>
          <a:p>
            <a:r>
              <a:rPr lang="en-US"/>
              <a:t>Chapter title</a:t>
            </a:r>
          </a:p>
        </p:txBody>
      </p:sp>
      <p:sp>
        <p:nvSpPr>
          <p:cNvPr id="5" name="Text Placeholder 4"/>
          <p:cNvSpPr>
            <a:spLocks noGrp="1"/>
          </p:cNvSpPr>
          <p:nvPr>
            <p:ph type="body" sz="quarter" idx="12" hasCustomPrompt="1"/>
          </p:nvPr>
        </p:nvSpPr>
        <p:spPr>
          <a:xfrm>
            <a:off x="224418" y="3232145"/>
            <a:ext cx="2672517" cy="1493605"/>
          </a:xfrm>
          <a:noFill/>
        </p:spPr>
        <p:txBody>
          <a:bodyPr lIns="164592" tIns="109728" rIns="164592" bIns="109728">
            <a:noAutofit/>
          </a:bodyPr>
          <a:lstStyle>
            <a:lvl1pPr marL="0" indent="0">
              <a:spcBef>
                <a:spcPts val="0"/>
              </a:spcBef>
              <a:buNone/>
              <a:defRPr sz="1634" spc="0" baseline="0">
                <a:gradFill>
                  <a:gsLst>
                    <a:gs pos="91000">
                      <a:schemeClr val="tx1"/>
                    </a:gs>
                    <a:gs pos="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151475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 xmlns:a16="http://schemas.microsoft.com/office/drawing/2014/main" id="{F4B6606D-2DF9-48CD-BBE9-B751BF55CD2B}"/>
              </a:ext>
            </a:extLst>
          </p:cNvPr>
          <p:cNvSpPr>
            <a:spLocks noGrp="1"/>
          </p:cNvSpPr>
          <p:nvPr>
            <p:ph type="body" sz="quarter" idx="12"/>
          </p:nvPr>
        </p:nvSpPr>
        <p:spPr bwMode="white">
          <a:xfrm>
            <a:off x="486833" y="1197241"/>
            <a:ext cx="9182365" cy="1846659"/>
          </a:xfrm>
        </p:spPr>
        <p:txBody>
          <a:bodyPr>
            <a:spAutoFit/>
          </a:bodyPr>
          <a:lstStyle>
            <a:lvl1pPr>
              <a:defRPr sz="3000">
                <a:latin typeface="+mn-lt"/>
              </a:defRPr>
            </a:lvl1pPr>
            <a:lvl2pPr>
              <a:defRPr sz="2333">
                <a:latin typeface="+mn-lt"/>
              </a:defRPr>
            </a:lvl2pPr>
            <a:lvl3pPr>
              <a:defRPr sz="2000">
                <a:latin typeface="+mn-lt"/>
              </a:defRPr>
            </a:lvl3pPr>
            <a:lvl4pPr>
              <a:defRPr sz="1667">
                <a:latin typeface="+mn-lt"/>
              </a:defRPr>
            </a:lvl4pPr>
            <a:lvl5pPr>
              <a:defRPr sz="15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5224199"/>
            <a:ext cx="10160001" cy="49080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083" spc="-4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41529810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49" name="Slide Number"/>
          <p:cNvSpPr txBox="1">
            <a:spLocks noGrp="1"/>
          </p:cNvSpPr>
          <p:nvPr>
            <p:ph type="sldNum" sz="quarter" idx="2"/>
          </p:nvPr>
        </p:nvSpPr>
        <p:spPr>
          <a:xfrm>
            <a:off x="5010934" y="5516563"/>
            <a:ext cx="138134" cy="135806"/>
          </a:xfrm>
          <a:prstGeom prst="rect">
            <a:avLst/>
          </a:prstGeom>
        </p:spPr>
        <p:txBody>
          <a:bodyPr/>
          <a:lstStyle>
            <a:lvl1pPr defTabSz="164035">
              <a:defRPr sz="500" spc="-5">
                <a:solidFill>
                  <a:srgbClr val="DFAC3F"/>
                </a:solidFill>
                <a:uFill>
                  <a:solidFill>
                    <a:srgbClr val="62D966"/>
                  </a:solidFill>
                </a:uFill>
              </a:defRPr>
            </a:lvl1pPr>
          </a:lstStyle>
          <a:p>
            <a:fld id="{86CB4B4D-7CA3-9044-876B-883B54F8677D}" type="slidenum">
              <a:t>‹#›</a:t>
            </a:fld>
            <a:endParaRPr/>
          </a:p>
        </p:txBody>
      </p:sp>
    </p:spTree>
    <p:extLst>
      <p:ext uri="{BB962C8B-B14F-4D97-AF65-F5344CB8AC3E}">
        <p14:creationId xmlns:p14="http://schemas.microsoft.com/office/powerpoint/2010/main" val="95228505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2-column">
    <p:spTree>
      <p:nvGrpSpPr>
        <p:cNvPr id="1" name=""/>
        <p:cNvGrpSpPr/>
        <p:nvPr/>
      </p:nvGrpSpPr>
      <p:grpSpPr>
        <a:xfrm>
          <a:off x="0" y="0"/>
          <a:ext cx="0" cy="0"/>
          <a:chOff x="0" y="0"/>
          <a:chExt cx="0" cy="0"/>
        </a:xfrm>
      </p:grpSpPr>
      <p:sp>
        <p:nvSpPr>
          <p:cNvPr id="11" name="Title Placeholder 2">
            <a:extLst>
              <a:ext uri="{FF2B5EF4-FFF2-40B4-BE49-F238E27FC236}">
                <a16:creationId xmlns="" xmlns:a16="http://schemas.microsoft.com/office/drawing/2014/main" id="{9AFD44FB-5EE2-4D3E-9C7F-A0CA74B39F11}"/>
              </a:ext>
            </a:extLst>
          </p:cNvPr>
          <p:cNvSpPr>
            <a:spLocks noGrp="1"/>
          </p:cNvSpPr>
          <p:nvPr>
            <p:ph type="title"/>
          </p:nvPr>
        </p:nvSpPr>
        <p:spPr>
          <a:xfrm>
            <a:off x="381001" y="381000"/>
            <a:ext cx="9397999" cy="495300"/>
          </a:xfrm>
          <a:prstGeom prst="rect">
            <a:avLst/>
          </a:prstGeom>
        </p:spPr>
        <p:txBody>
          <a:bodyPr vert="horz" lIns="0" tIns="0" rIns="0" bIns="0" rtlCol="0" anchor="t">
            <a:normAutofit/>
          </a:bodyPr>
          <a:lstStyle>
            <a:lvl1pPr>
              <a:defRPr sz="3667" b="1" i="0">
                <a:solidFill>
                  <a:schemeClr val="tx1"/>
                </a:solidFill>
                <a:latin typeface="Segoe Pro Semibold" charset="0"/>
                <a:ea typeface="Segoe Pro Semibold" charset="0"/>
                <a:cs typeface="Segoe Pro Semibold" charset="0"/>
              </a:defRPr>
            </a:lvl1pPr>
          </a:lstStyle>
          <a:p>
            <a:r>
              <a:rPr lang="en-US"/>
              <a:t>Click to edit Master title style</a:t>
            </a:r>
            <a:endParaRPr lang="en-US" dirty="0"/>
          </a:p>
        </p:txBody>
      </p:sp>
      <p:sp>
        <p:nvSpPr>
          <p:cNvPr id="6" name="Subtitle 2">
            <a:extLst>
              <a:ext uri="{FF2B5EF4-FFF2-40B4-BE49-F238E27FC236}">
                <a16:creationId xmlns="" xmlns:a16="http://schemas.microsoft.com/office/drawing/2014/main" id="{AC21BB0E-11FF-4849-A437-1A08AE905469}"/>
              </a:ext>
            </a:extLst>
          </p:cNvPr>
          <p:cNvSpPr>
            <a:spLocks noGrp="1"/>
          </p:cNvSpPr>
          <p:nvPr>
            <p:ph type="subTitle" idx="27"/>
          </p:nvPr>
        </p:nvSpPr>
        <p:spPr>
          <a:xfrm>
            <a:off x="381000" y="876300"/>
            <a:ext cx="9398000" cy="307777"/>
          </a:xfrm>
        </p:spPr>
        <p:txBody>
          <a:bodyPr/>
          <a:lstStyle>
            <a:lvl1pPr marL="0" indent="0" algn="l">
              <a:buNone/>
              <a:defRPr sz="2000" b="1" i="0" spc="-50" baseline="0">
                <a:latin typeface="Segoe UI Semibold" charset="0"/>
                <a:ea typeface="Segoe UI Semibold" charset="0"/>
                <a:cs typeface="Segoe UI Semibold"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
        <p:nvSpPr>
          <p:cNvPr id="2" name="Slide Number Placeholder 1">
            <a:extLst>
              <a:ext uri="{FF2B5EF4-FFF2-40B4-BE49-F238E27FC236}">
                <a16:creationId xmlns="" xmlns:a16="http://schemas.microsoft.com/office/drawing/2014/main" id="{6E8743FE-41B9-984E-A69D-ECABFEB0E741}"/>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 xmlns:a16="http://schemas.microsoft.com/office/drawing/2014/main" id="{BE28BD72-8F4D-45F0-895D-618DDEA404CB}"/>
              </a:ext>
            </a:extLst>
          </p:cNvPr>
          <p:cNvSpPr>
            <a:spLocks noGrp="1"/>
          </p:cNvSpPr>
          <p:nvPr>
            <p:ph idx="1" hasCustomPrompt="1"/>
          </p:nvPr>
        </p:nvSpPr>
        <p:spPr>
          <a:xfrm>
            <a:off x="381001" y="1555750"/>
            <a:ext cx="4698999" cy="3761706"/>
          </a:xfrm>
          <a:prstGeom prst="rect">
            <a:avLst/>
          </a:prstGeom>
        </p:spPr>
        <p:txBody>
          <a:bodyPr vert="horz" wrap="square" lIns="0" tIns="0" rIns="18288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 xmlns:a16="http://schemas.microsoft.com/office/drawing/2014/main" id="{CB848D9E-E208-474E-B8F8-6B6EF468998A}"/>
              </a:ext>
            </a:extLst>
          </p:cNvPr>
          <p:cNvSpPr>
            <a:spLocks noGrp="1"/>
          </p:cNvSpPr>
          <p:nvPr>
            <p:ph idx="26" hasCustomPrompt="1"/>
          </p:nvPr>
        </p:nvSpPr>
        <p:spPr>
          <a:xfrm>
            <a:off x="5080001" y="1555750"/>
            <a:ext cx="4698999" cy="3761706"/>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940735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24" name="Shape 324"/>
          <p:cNvSpPr>
            <a:spLocks noGrp="1"/>
          </p:cNvSpPr>
          <p:nvPr>
            <p:ph type="title"/>
          </p:nvPr>
        </p:nvSpPr>
        <p:spPr>
          <a:xfrm>
            <a:off x="248047" y="233863"/>
            <a:ext cx="9663907" cy="450893"/>
          </a:xfrm>
          <a:prstGeom prst="rect">
            <a:avLst/>
          </a:prstGeom>
        </p:spPr>
        <p:txBody>
          <a:bodyPr anchor="b"/>
          <a:lstStyle>
            <a:lvl1pPr>
              <a:lnSpc>
                <a:spcPct val="100000"/>
              </a:lnSpc>
              <a:defRPr sz="2930">
                <a:solidFill>
                  <a:srgbClr val="000000"/>
                </a:solidFill>
                <a:latin typeface="Helvetica"/>
                <a:ea typeface="Helvetica"/>
                <a:cs typeface="Helvetica"/>
                <a:sym typeface="Helvetica"/>
              </a:defRPr>
            </a:lvl1pPr>
          </a:lstStyle>
          <a:p>
            <a:r>
              <a:t>Title Text</a:t>
            </a:r>
          </a:p>
        </p:txBody>
      </p:sp>
      <p:sp>
        <p:nvSpPr>
          <p:cNvPr id="325" name="Shape 325"/>
          <p:cNvSpPr>
            <a:spLocks noGrp="1"/>
          </p:cNvSpPr>
          <p:nvPr>
            <p:ph type="sldNum" sz="quarter" idx="2"/>
          </p:nvPr>
        </p:nvSpPr>
        <p:spPr>
          <a:xfrm>
            <a:off x="9795040" y="5340326"/>
            <a:ext cx="287949" cy="923330"/>
          </a:xfrm>
          <a:prstGeom prst="rect">
            <a:avLst/>
          </a:prstGeom>
        </p:spPr>
        <p:txBody>
          <a:bodyPr>
            <a:spAutoFit/>
          </a:bodyPr>
          <a:lstStyle>
            <a:lvl1pPr>
              <a:defRPr>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222586241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Yellow Walki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5" y="1297"/>
            <a:ext cx="10154871" cy="5712925"/>
          </a:xfrm>
          <a:prstGeom prst="rect">
            <a:avLst/>
          </a:prstGeom>
          <a:noFill/>
          <a:ln>
            <a:noFill/>
          </a:ln>
        </p:spPr>
      </p:pic>
      <p:sp>
        <p:nvSpPr>
          <p:cNvPr id="3" name="Rectangle 2"/>
          <p:cNvSpPr/>
          <p:nvPr userDrawn="1"/>
        </p:nvSpPr>
        <p:spPr bwMode="gray">
          <a:xfrm>
            <a:off x="0" y="5341437"/>
            <a:ext cx="10159481" cy="373563"/>
          </a:xfrm>
          <a:prstGeom prst="rect">
            <a:avLst/>
          </a:prstGeom>
          <a:solidFill>
            <a:srgbClr val="21212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404" tIns="119523" rIns="149404" bIns="119523" numCol="1" spcCol="0" rtlCol="0" fromWordArt="0" anchor="t" anchorCtr="0" forceAA="0" compatLnSpc="1">
            <a:prstTxWarp prst="textNoShape">
              <a:avLst/>
            </a:prstTxWarp>
            <a:noAutofit/>
          </a:bodyPr>
          <a:lstStyle/>
          <a:p>
            <a:pPr algn="ctr" defTabSz="761661" fontAlgn="base">
              <a:lnSpc>
                <a:spcPct val="90000"/>
              </a:lnSpc>
              <a:spcBef>
                <a:spcPct val="0"/>
              </a:spcBef>
              <a:spcAft>
                <a:spcPct val="0"/>
              </a:spcAft>
            </a:pPr>
            <a:endParaRPr lang="en-US" sz="1961"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24366" y="1731501"/>
            <a:ext cx="5229145" cy="22466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404" tIns="119523" rIns="149404" bIns="119523" numCol="1" spcCol="0" rtlCol="0" fromWordArt="0" anchor="t" anchorCtr="0" forceAA="0" compatLnSpc="1">
            <a:prstTxWarp prst="textNoShape">
              <a:avLst/>
            </a:prstTxWarp>
            <a:noAutofit/>
          </a:bodyPr>
          <a:lstStyle/>
          <a:p>
            <a:pPr algn="ctr" defTabSz="761661" fontAlgn="base">
              <a:lnSpc>
                <a:spcPct val="90000"/>
              </a:lnSpc>
              <a:spcBef>
                <a:spcPct val="0"/>
              </a:spcBef>
              <a:spcAft>
                <a:spcPct val="0"/>
              </a:spcAft>
            </a:pPr>
            <a:endParaRPr lang="en-US" sz="1961"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5212" y="5456556"/>
            <a:ext cx="672312" cy="143326"/>
          </a:xfrm>
          <a:prstGeom prst="rect">
            <a:avLst/>
          </a:prstGeom>
        </p:spPr>
      </p:pic>
      <p:sp>
        <p:nvSpPr>
          <p:cNvPr id="9" name="Rectangle 8"/>
          <p:cNvSpPr/>
          <p:nvPr userDrawn="1"/>
        </p:nvSpPr>
        <p:spPr>
          <a:xfrm>
            <a:off x="207062" y="2475503"/>
            <a:ext cx="3572966" cy="658129"/>
          </a:xfrm>
          <a:prstGeom prst="rect">
            <a:avLst/>
          </a:prstGeom>
        </p:spPr>
        <p:txBody>
          <a:bodyPr wrap="none" anchor="ctr">
            <a:spAutoFit/>
          </a:bodyPr>
          <a:lstStyle/>
          <a:p>
            <a:pPr algn="r" defTabSz="952351">
              <a:lnSpc>
                <a:spcPct val="90000"/>
              </a:lnSpc>
              <a:spcBef>
                <a:spcPct val="0"/>
              </a:spcBef>
            </a:pPr>
            <a:r>
              <a:rPr lang="en-US" sz="4085" spc="-102" dirty="0">
                <a:ln w="3175">
                  <a:noFill/>
                </a:ln>
                <a:gradFill>
                  <a:gsLst>
                    <a:gs pos="84066">
                      <a:srgbClr val="000000"/>
                    </a:gs>
                    <a:gs pos="57576">
                      <a:srgbClr val="000000"/>
                    </a:gs>
                  </a:gsLst>
                  <a:lin ang="5400000" scaled="0"/>
                </a:gradFill>
                <a:latin typeface="Segoe UI Light"/>
                <a:cs typeface="Segoe UI" pitchFamily="34" charset="0"/>
              </a:rPr>
              <a:t>Spark the future.</a:t>
            </a:r>
          </a:p>
        </p:txBody>
      </p:sp>
      <p:sp>
        <p:nvSpPr>
          <p:cNvPr id="10" name="Rectangle 9"/>
          <p:cNvSpPr/>
          <p:nvPr userDrawn="1"/>
        </p:nvSpPr>
        <p:spPr>
          <a:xfrm>
            <a:off x="1963505" y="3764709"/>
            <a:ext cx="1816523" cy="601447"/>
          </a:xfrm>
          <a:prstGeom prst="rect">
            <a:avLst/>
          </a:prstGeom>
        </p:spPr>
        <p:txBody>
          <a:bodyPr wrap="none" anchor="ctr">
            <a:spAutoFit/>
          </a:bodyPr>
          <a:lstStyle/>
          <a:p>
            <a:pPr algn="r" defTabSz="952351">
              <a:lnSpc>
                <a:spcPct val="90000"/>
              </a:lnSpc>
              <a:spcBef>
                <a:spcPct val="0"/>
              </a:spcBef>
            </a:pPr>
            <a:r>
              <a:rPr lang="en-US" sz="1838" dirty="0">
                <a:ln w="3175">
                  <a:noFill/>
                </a:ln>
                <a:gradFill>
                  <a:gsLst>
                    <a:gs pos="84066">
                      <a:srgbClr val="000000"/>
                    </a:gs>
                    <a:gs pos="57576">
                      <a:srgbClr val="000000"/>
                    </a:gs>
                  </a:gsLst>
                  <a:lin ang="5400000" scaled="0"/>
                </a:gradFill>
                <a:cs typeface="Segoe UI" pitchFamily="34" charset="0"/>
              </a:rPr>
              <a:t>May 4 – 8, 2015</a:t>
            </a:r>
            <a:br>
              <a:rPr lang="en-US" sz="1838" dirty="0">
                <a:ln w="3175">
                  <a:noFill/>
                </a:ln>
                <a:gradFill>
                  <a:gsLst>
                    <a:gs pos="84066">
                      <a:srgbClr val="000000"/>
                    </a:gs>
                    <a:gs pos="57576">
                      <a:srgbClr val="000000"/>
                    </a:gs>
                  </a:gsLst>
                  <a:lin ang="5400000" scaled="0"/>
                </a:gradFill>
                <a:cs typeface="Segoe UI" pitchFamily="34" charset="0"/>
              </a:rPr>
            </a:br>
            <a:r>
              <a:rPr lang="en-US" sz="1838" dirty="0">
                <a:ln w="3175">
                  <a:noFill/>
                </a:ln>
                <a:gradFill>
                  <a:gsLst>
                    <a:gs pos="84066">
                      <a:srgbClr val="000000"/>
                    </a:gs>
                    <a:gs pos="57576">
                      <a:srgbClr val="000000"/>
                    </a:gs>
                  </a:gsLst>
                  <a:lin ang="5400000" scaled="0"/>
                </a:gradFill>
                <a:cs typeface="Segoe UI" pitchFamily="34" charset="0"/>
              </a:rPr>
              <a:t>Chicago, IL</a:t>
            </a: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35954" y="3340206"/>
            <a:ext cx="2037735" cy="314529"/>
          </a:xfrm>
          <a:prstGeom prst="rect">
            <a:avLst/>
          </a:prstGeom>
        </p:spPr>
      </p:pic>
    </p:spTree>
    <p:extLst>
      <p:ext uri="{BB962C8B-B14F-4D97-AF65-F5344CB8AC3E}">
        <p14:creationId xmlns:p14="http://schemas.microsoft.com/office/powerpoint/2010/main" val="980719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24419" y="1736822"/>
            <a:ext cx="7470154" cy="1494242"/>
          </a:xfrm>
          <a:noFill/>
        </p:spPr>
        <p:txBody>
          <a:bodyPr lIns="146304" tIns="91440" rIns="146304" bIns="91440" anchor="t" anchorCtr="0"/>
          <a:lstStyle>
            <a:lvl1pPr>
              <a:defRPr sz="4411" spc="-82"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24418" y="3232145"/>
            <a:ext cx="5976114" cy="1493605"/>
          </a:xfrm>
          <a:noFill/>
        </p:spPr>
        <p:txBody>
          <a:bodyPr lIns="146304" tIns="109728" rIns="146304" bIns="109728">
            <a:noAutofit/>
          </a:bodyPr>
          <a:lstStyle>
            <a:lvl1pPr marL="0" indent="0">
              <a:spcBef>
                <a:spcPts val="0"/>
              </a:spcBef>
              <a:buNone/>
              <a:defRPr sz="2614"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3824" y="5098713"/>
            <a:ext cx="1045829" cy="224278"/>
          </a:xfrm>
          <a:prstGeom prst="rect">
            <a:avLst/>
          </a:prstGeom>
        </p:spPr>
      </p:pic>
    </p:spTree>
    <p:extLst>
      <p:ext uri="{BB962C8B-B14F-4D97-AF65-F5344CB8AC3E}">
        <p14:creationId xmlns:p14="http://schemas.microsoft.com/office/powerpoint/2010/main" val="18090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24366" y="990981"/>
            <a:ext cx="9711269" cy="1688347"/>
          </a:xfrm>
        </p:spPr>
        <p:txBody>
          <a:bodyPr/>
          <a:lstStyle>
            <a:lvl1pPr marL="0" indent="0">
              <a:buNone/>
              <a:defRPr>
                <a:gradFill>
                  <a:gsLst>
                    <a:gs pos="1250">
                      <a:schemeClr val="tx1"/>
                    </a:gs>
                    <a:gs pos="99000">
                      <a:schemeClr val="tx1"/>
                    </a:gs>
                  </a:gsLst>
                  <a:lin ang="5400000" scaled="0"/>
                </a:gradFill>
              </a:defRPr>
            </a:lvl1pPr>
            <a:lvl2pPr marL="0" indent="0">
              <a:buFontTx/>
              <a:buNone/>
              <a:defRPr sz="1634"/>
            </a:lvl2pPr>
            <a:lvl3pPr marL="186740" indent="0">
              <a:buNone/>
              <a:defRPr/>
            </a:lvl3pPr>
            <a:lvl4pPr marL="373479" indent="0">
              <a:buNone/>
              <a:defRPr/>
            </a:lvl4pPr>
            <a:lvl5pPr marL="56021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863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4366" y="990981"/>
            <a:ext cx="9711269" cy="1743619"/>
          </a:xfrm>
        </p:spPr>
        <p:txBody>
          <a:bodyPr>
            <a:spAutoFit/>
          </a:bodyPr>
          <a:lstStyle>
            <a:lvl1pPr>
              <a:defRPr sz="32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559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24368" y="990979"/>
            <a:ext cx="4482123" cy="1597938"/>
          </a:xfrm>
        </p:spPr>
        <p:txBody>
          <a:bodyPr wrap="square">
            <a:spAutoFit/>
          </a:bodyPr>
          <a:lstStyle>
            <a:lvl1pPr marL="0" indent="0">
              <a:spcBef>
                <a:spcPts val="1000"/>
              </a:spcBef>
              <a:buClr>
                <a:schemeClr val="tx1"/>
              </a:buClr>
              <a:buFont typeface="Wingdings" pitchFamily="2" charset="2"/>
              <a:buNone/>
              <a:defRPr sz="2614"/>
            </a:lvl1pPr>
            <a:lvl2pPr marL="0" indent="0">
              <a:buNone/>
              <a:defRPr sz="1634"/>
            </a:lvl2pPr>
            <a:lvl3pPr marL="189333" indent="0">
              <a:buNone/>
              <a:tabLst/>
              <a:defRPr sz="1634"/>
            </a:lvl3pPr>
            <a:lvl4pPr marL="376073" indent="0">
              <a:buNone/>
              <a:defRPr/>
            </a:lvl4pPr>
            <a:lvl5pPr marL="56021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5453512" y="990979"/>
            <a:ext cx="4482123" cy="1597938"/>
          </a:xfrm>
        </p:spPr>
        <p:txBody>
          <a:bodyPr wrap="square">
            <a:spAutoFit/>
          </a:bodyPr>
          <a:lstStyle>
            <a:lvl1pPr marL="0" indent="0">
              <a:spcBef>
                <a:spcPts val="1000"/>
              </a:spcBef>
              <a:buClr>
                <a:schemeClr val="tx1"/>
              </a:buClr>
              <a:buFont typeface="Wingdings" pitchFamily="2" charset="2"/>
              <a:buNone/>
              <a:defRPr sz="2614"/>
            </a:lvl1pPr>
            <a:lvl2pPr marL="0" indent="0">
              <a:buNone/>
              <a:defRPr sz="1634"/>
            </a:lvl2pPr>
            <a:lvl3pPr marL="189333" indent="0">
              <a:buNone/>
              <a:tabLst/>
              <a:defRPr sz="1634"/>
            </a:lvl3pPr>
            <a:lvl4pPr marL="376073" indent="0">
              <a:buNone/>
              <a:defRPr/>
            </a:lvl4pPr>
            <a:lvl5pPr marL="56021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400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24368" y="990980"/>
            <a:ext cx="4482123" cy="2015295"/>
          </a:xfrm>
        </p:spPr>
        <p:txBody>
          <a:bodyPr wrap="square">
            <a:spAutoFit/>
          </a:bodyPr>
          <a:lstStyle>
            <a:lvl1pPr marL="234721" indent="-234721">
              <a:spcBef>
                <a:spcPts val="1000"/>
              </a:spcBef>
              <a:buClr>
                <a:schemeClr val="tx1"/>
              </a:buClr>
              <a:buFont typeface="Arial" pitchFamily="34" charset="0"/>
              <a:buChar char="•"/>
              <a:defRPr sz="2614"/>
            </a:lvl1pPr>
            <a:lvl2pPr marL="433901" indent="-190493">
              <a:defRPr sz="1961"/>
            </a:lvl2pPr>
            <a:lvl3pPr marL="571480" indent="-137579">
              <a:tabLst/>
              <a:defRPr sz="1634"/>
            </a:lvl3pPr>
            <a:lvl4pPr marL="719640" indent="-148162">
              <a:defRPr/>
            </a:lvl4pPr>
            <a:lvl5pPr marL="857219" indent="-13757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5453512" y="990980"/>
            <a:ext cx="4482123" cy="2015295"/>
          </a:xfrm>
        </p:spPr>
        <p:txBody>
          <a:bodyPr wrap="square">
            <a:spAutoFit/>
          </a:bodyPr>
          <a:lstStyle>
            <a:lvl1pPr marL="234721" indent="-234721">
              <a:spcBef>
                <a:spcPts val="1000"/>
              </a:spcBef>
              <a:buClr>
                <a:schemeClr val="tx1"/>
              </a:buClr>
              <a:buFont typeface="Arial" pitchFamily="34" charset="0"/>
              <a:buChar char="•"/>
              <a:defRPr sz="2614"/>
            </a:lvl1pPr>
            <a:lvl2pPr marL="433901" indent="-190493">
              <a:defRPr sz="1961"/>
            </a:lvl2pPr>
            <a:lvl3pPr marL="571480" indent="-137579">
              <a:tabLst/>
              <a:defRPr sz="1634"/>
            </a:lvl3pPr>
            <a:lvl4pPr marL="719640" indent="-148162">
              <a:defRPr/>
            </a:lvl4pPr>
            <a:lvl5pPr marL="857219" indent="-13757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709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Accent 2">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1BFC90E5-5EAE-4D2D-86D4-1188623CC519}"/>
              </a:ext>
            </a:extLst>
          </p:cNvPr>
          <p:cNvSpPr/>
          <p:nvPr userDrawn="1"/>
        </p:nvSpPr>
        <p:spPr bwMode="auto">
          <a:xfrm>
            <a:off x="0" y="0"/>
            <a:ext cx="3801807" cy="5715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379" tIns="121903" rIns="152379" bIns="121903" numCol="1" spcCol="0" rtlCol="0" fromWordArt="0" anchor="t" anchorCtr="0" forceAA="0" compatLnSpc="1">
            <a:prstTxWarp prst="textNoShape">
              <a:avLst/>
            </a:prstTxWarp>
            <a:noAutofit/>
          </a:bodyPr>
          <a:lstStyle/>
          <a:p>
            <a:pPr algn="ctr" defTabSz="776990" fontAlgn="base">
              <a:lnSpc>
                <a:spcPct val="90000"/>
              </a:lnSpc>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24420" y="1736823"/>
            <a:ext cx="3340652" cy="1494242"/>
          </a:xfrm>
          <a:noFill/>
        </p:spPr>
        <p:txBody>
          <a:bodyPr lIns="146304" tIns="91440" rIns="146304" bIns="91440" anchor="t" anchorCtr="0"/>
          <a:lstStyle>
            <a:lvl1pPr>
              <a:defRPr sz="3268" spc="-82" baseline="0">
                <a:gradFill>
                  <a:gsLst>
                    <a:gs pos="62564">
                      <a:schemeClr val="tx1"/>
                    </a:gs>
                    <a:gs pos="55000">
                      <a:schemeClr val="tx1"/>
                    </a:gs>
                  </a:gsLst>
                  <a:lin ang="5400000" scaled="0"/>
                </a:gradFill>
              </a:defRPr>
            </a:lvl1pPr>
          </a:lstStyle>
          <a:p>
            <a:r>
              <a:rPr lang="en-US"/>
              <a:t>Chapter title</a:t>
            </a:r>
          </a:p>
        </p:txBody>
      </p:sp>
      <p:sp>
        <p:nvSpPr>
          <p:cNvPr id="5" name="Text Placeholder 4"/>
          <p:cNvSpPr>
            <a:spLocks noGrp="1"/>
          </p:cNvSpPr>
          <p:nvPr>
            <p:ph type="body" sz="quarter" idx="12" hasCustomPrompt="1"/>
          </p:nvPr>
        </p:nvSpPr>
        <p:spPr>
          <a:xfrm>
            <a:off x="224418" y="3232145"/>
            <a:ext cx="2672517" cy="1493605"/>
          </a:xfrm>
          <a:noFill/>
        </p:spPr>
        <p:txBody>
          <a:bodyPr lIns="164592" tIns="109728" rIns="164592" bIns="109728">
            <a:noAutofit/>
          </a:bodyPr>
          <a:lstStyle>
            <a:lvl1pPr marL="0" indent="0">
              <a:spcBef>
                <a:spcPts val="0"/>
              </a:spcBef>
              <a:buNone/>
              <a:defRPr sz="1634" spc="0" baseline="0">
                <a:gradFill>
                  <a:gsLst>
                    <a:gs pos="91000">
                      <a:schemeClr val="tx1"/>
                    </a:gs>
                    <a:gs pos="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632911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377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899820" y="2421676"/>
            <a:ext cx="8362290" cy="749721"/>
          </a:xfrm>
        </p:spPr>
        <p:txBody>
          <a:bodyPr anchor="ctr" anchorCtr="0"/>
          <a:lstStyle>
            <a:lvl1pPr algn="l">
              <a:defRPr/>
            </a:lvl1pPr>
          </a:lstStyle>
          <a:p>
            <a:r>
              <a:rPr lang="en-US" dirty="0"/>
              <a:t>Click to edit Master title style</a:t>
            </a:r>
          </a:p>
        </p:txBody>
      </p:sp>
    </p:spTree>
    <p:extLst>
      <p:ext uri="{BB962C8B-B14F-4D97-AF65-F5344CB8AC3E}">
        <p14:creationId xmlns:p14="http://schemas.microsoft.com/office/powerpoint/2010/main" val="275914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mo/Video Yel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7" y="1745891"/>
            <a:ext cx="8215930" cy="999184"/>
          </a:xfrm>
          <a:noFill/>
        </p:spPr>
        <p:txBody>
          <a:bodyPr tIns="91440" bIns="91440" anchor="t" anchorCtr="0">
            <a:spAutoFit/>
          </a:bodyPr>
          <a:lstStyle>
            <a:lvl1pPr>
              <a:defRPr sz="5881" spc="-82" baseline="0">
                <a:gradFill>
                  <a:gsLst>
                    <a:gs pos="0">
                      <a:schemeClr val="tx1"/>
                    </a:gs>
                    <a:gs pos="100000">
                      <a:schemeClr val="tx1"/>
                    </a:gs>
                  </a:gsLst>
                  <a:lin ang="5400000" scaled="0"/>
                </a:gradFill>
              </a:defRPr>
            </a:lvl1pPr>
          </a:lstStyle>
          <a:p>
            <a:r>
              <a:rPr lang="en-US" dirty="0"/>
              <a:t>Demo or video title</a:t>
            </a:r>
          </a:p>
        </p:txBody>
      </p:sp>
      <p:sp>
        <p:nvSpPr>
          <p:cNvPr id="5" name="Text Placeholder 4"/>
          <p:cNvSpPr>
            <a:spLocks noGrp="1"/>
          </p:cNvSpPr>
          <p:nvPr>
            <p:ph type="body" sz="quarter" idx="12" hasCustomPrompt="1"/>
          </p:nvPr>
        </p:nvSpPr>
        <p:spPr>
          <a:xfrm>
            <a:off x="224368" y="3988324"/>
            <a:ext cx="8217228" cy="657552"/>
          </a:xfrm>
          <a:noFill/>
        </p:spPr>
        <p:txBody>
          <a:bodyPr lIns="182880" tIns="146304" rIns="182880" bIns="146304">
            <a:spAutoFit/>
          </a:bodyPr>
          <a:lstStyle>
            <a:lvl1pPr marL="0" indent="0">
              <a:spcBef>
                <a:spcPts val="0"/>
              </a:spcBef>
              <a:buNone/>
              <a:defRPr sz="2614"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341437"/>
            <a:ext cx="10159481" cy="373563"/>
          </a:xfrm>
          <a:prstGeom prst="rect">
            <a:avLst/>
          </a:prstGeom>
          <a:solidFill>
            <a:srgbClr val="21212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404" tIns="119523" rIns="149404" bIns="119523" numCol="1" spcCol="0" rtlCol="0" fromWordArt="0" anchor="t" anchorCtr="0" forceAA="0" compatLnSpc="1">
            <a:prstTxWarp prst="textNoShape">
              <a:avLst/>
            </a:prstTxWarp>
            <a:noAutofit/>
          </a:bodyPr>
          <a:lstStyle/>
          <a:p>
            <a:pPr algn="ctr" defTabSz="761661" fontAlgn="base">
              <a:lnSpc>
                <a:spcPct val="90000"/>
              </a:lnSpc>
              <a:spcBef>
                <a:spcPct val="0"/>
              </a:spcBef>
              <a:spcAft>
                <a:spcPct val="0"/>
              </a:spcAft>
            </a:pPr>
            <a:endParaRPr lang="en-US" sz="1961"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212" y="5456556"/>
            <a:ext cx="672312" cy="143326"/>
          </a:xfrm>
          <a:prstGeom prst="rect">
            <a:avLst/>
          </a:prstGeom>
        </p:spPr>
      </p:pic>
    </p:spTree>
    <p:extLst>
      <p:ext uri="{BB962C8B-B14F-4D97-AF65-F5344CB8AC3E}">
        <p14:creationId xmlns:p14="http://schemas.microsoft.com/office/powerpoint/2010/main" val="1779391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86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781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269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94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990980"/>
            <a:ext cx="10160000" cy="472402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8102" tIns="38102" rIns="38102" bIns="38102" numCol="1" spcCol="0" rtlCol="0" fromWordArt="0" anchor="ctr" anchorCtr="0" forceAA="0" compatLnSpc="1">
            <a:prstTxWarp prst="textNoShape">
              <a:avLst/>
            </a:prstTxWarp>
            <a:noAutofit/>
          </a:bodyPr>
          <a:lstStyle/>
          <a:p>
            <a:pPr algn="ctr" defTabSz="761721" fontAlgn="base">
              <a:spcBef>
                <a:spcPct val="0"/>
              </a:spcBef>
              <a:spcAft>
                <a:spcPct val="0"/>
              </a:spcAft>
            </a:pPr>
            <a:endParaRPr lang="en-US" sz="1471"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24366" y="997769"/>
            <a:ext cx="9711268" cy="1664495"/>
          </a:xfrm>
        </p:spPr>
        <p:txBody>
          <a:bodyPr/>
          <a:lstStyle>
            <a:lvl1pPr marL="0" indent="0">
              <a:buNone/>
              <a:defRPr sz="269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830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7755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66540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85854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870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24366" y="990981"/>
            <a:ext cx="9711269" cy="2030171"/>
          </a:xfrm>
          <a:prstGeom prst="rect">
            <a:avLst/>
          </a:prstGeom>
        </p:spPr>
        <p:txBody>
          <a:bodyPr/>
          <a:lstStyle>
            <a:lvl1pPr marL="237316" indent="-237316">
              <a:buClr>
                <a:schemeClr val="tx1"/>
              </a:buClr>
              <a:buSzPct val="90000"/>
              <a:buFont typeface="Arial" pitchFamily="34" charset="0"/>
              <a:buChar char="•"/>
              <a:defRPr sz="2941">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66849" indent="-229535">
              <a:buClr>
                <a:schemeClr val="tx1"/>
              </a:buClr>
              <a:buSzPct val="90000"/>
              <a:buFont typeface="Arial" pitchFamily="34" charset="0"/>
              <a:buChar char="•"/>
              <a:defRPr sz="2614">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704164" indent="-237316">
              <a:buClr>
                <a:schemeClr val="tx1"/>
              </a:buClr>
              <a:buSzPct val="90000"/>
              <a:buFont typeface="Arial" pitchFamily="34" charset="0"/>
              <a:buChar char="•"/>
              <a:defRPr sz="2287">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90904" indent="-186740">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77644" indent="-186740">
              <a:buClr>
                <a:schemeClr val="tx1"/>
              </a:buClr>
              <a:buSzPct val="90000"/>
              <a:buFont typeface="Arial" pitchFamily="34" charset="0"/>
              <a:buChar char="•"/>
              <a:defRPr sz="1634">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5199064"/>
            <a:ext cx="10160001" cy="515938"/>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022" spc="-4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1489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368" y="1014329"/>
            <a:ext cx="4482123" cy="1677895"/>
          </a:xfrm>
        </p:spPr>
        <p:txBody>
          <a:bodyPr>
            <a:spAutoFit/>
          </a:bodyPr>
          <a:lstStyle>
            <a:lvl1pPr>
              <a:defRPr sz="5391"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5081297" y="0"/>
            <a:ext cx="5078703" cy="5713417"/>
          </a:xfrm>
          <a:blipFill>
            <a:blip r:embed="rId2"/>
            <a:tile tx="0" ty="0" sx="100000" sy="100000" flip="none" algn="tl"/>
          </a:blipFill>
        </p:spPr>
        <p:txBody>
          <a:bodyPr tIns="548640" anchor="ctr" anchorCtr="0">
            <a:noAutofit/>
          </a:bodyPr>
          <a:lstStyle>
            <a:lvl1pPr marL="0" indent="0" algn="ctr">
              <a:buNone/>
              <a:defRPr sz="1307"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5830386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xml"/><Relationship Id="rId21" Type="http://schemas.openxmlformats.org/officeDocument/2006/relationships/slideLayout" Target="../slideLayouts/slideLayout23.xml"/><Relationship Id="rId22" Type="http://schemas.openxmlformats.org/officeDocument/2006/relationships/slideLayout" Target="../slideLayouts/slideLayout24.xml"/><Relationship Id="rId23" Type="http://schemas.openxmlformats.org/officeDocument/2006/relationships/slideLayout" Target="../slideLayouts/slideLayout25.xml"/><Relationship Id="rId24" Type="http://schemas.openxmlformats.org/officeDocument/2006/relationships/slideLayout" Target="../slideLayouts/slideLayout26.xml"/><Relationship Id="rId25" Type="http://schemas.openxmlformats.org/officeDocument/2006/relationships/slideLayout" Target="../slideLayouts/slideLayout27.xml"/><Relationship Id="rId26" Type="http://schemas.openxmlformats.org/officeDocument/2006/relationships/slideLayout" Target="../slideLayouts/slideLayout28.xml"/><Relationship Id="rId27" Type="http://schemas.openxmlformats.org/officeDocument/2006/relationships/slideLayout" Target="../slideLayouts/slideLayout29.xml"/><Relationship Id="rId28" Type="http://schemas.openxmlformats.org/officeDocument/2006/relationships/slideLayout" Target="../slideLayouts/slideLayout30.xml"/><Relationship Id="rId29" Type="http://schemas.openxmlformats.org/officeDocument/2006/relationships/slideLayout" Target="../slideLayouts/slideLayout31.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30" Type="http://schemas.openxmlformats.org/officeDocument/2006/relationships/slideLayout" Target="../slideLayouts/slideLayout32.xml"/><Relationship Id="rId31" Type="http://schemas.openxmlformats.org/officeDocument/2006/relationships/slideLayout" Target="../slideLayouts/slideLayout33.xml"/><Relationship Id="rId32" Type="http://schemas.openxmlformats.org/officeDocument/2006/relationships/slideLayout" Target="../slideLayouts/slideLayout34.xml"/><Relationship Id="rId9" Type="http://schemas.openxmlformats.org/officeDocument/2006/relationships/slideLayout" Target="../slideLayouts/slideLayout11.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33" Type="http://schemas.openxmlformats.org/officeDocument/2006/relationships/slideLayout" Target="../slideLayouts/slideLayout35.xml"/><Relationship Id="rId34" Type="http://schemas.openxmlformats.org/officeDocument/2006/relationships/theme" Target="../theme/theme2.xml"/><Relationship Id="rId35" Type="http://schemas.openxmlformats.org/officeDocument/2006/relationships/image" Target="../media/image1.emf"/><Relationship Id="rId10" Type="http://schemas.openxmlformats.org/officeDocument/2006/relationships/slideLayout" Target="../slideLayouts/slideLayout12.xml"/><Relationship Id="rId11" Type="http://schemas.openxmlformats.org/officeDocument/2006/relationships/slideLayout" Target="../slideLayouts/slideLayout13.xml"/><Relationship Id="rId12" Type="http://schemas.openxmlformats.org/officeDocument/2006/relationships/slideLayout" Target="../slideLayouts/slideLayout14.xml"/><Relationship Id="rId13" Type="http://schemas.openxmlformats.org/officeDocument/2006/relationships/slideLayout" Target="../slideLayouts/slideLayout15.xml"/><Relationship Id="rId14" Type="http://schemas.openxmlformats.org/officeDocument/2006/relationships/slideLayout" Target="../slideLayouts/slideLayout16.xml"/><Relationship Id="rId15" Type="http://schemas.openxmlformats.org/officeDocument/2006/relationships/slideLayout" Target="../slideLayouts/slideLayout17.xml"/><Relationship Id="rId16" Type="http://schemas.openxmlformats.org/officeDocument/2006/relationships/slideLayout" Target="../slideLayouts/slideLayout18.xml"/><Relationship Id="rId17" Type="http://schemas.openxmlformats.org/officeDocument/2006/relationships/slideLayout" Target="../slideLayouts/slideLayout19.xml"/><Relationship Id="rId18" Type="http://schemas.openxmlformats.org/officeDocument/2006/relationships/slideLayout" Target="../slideLayouts/slideLayout20.xml"/><Relationship Id="rId1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4.xml"/><Relationship Id="rId20" Type="http://schemas.openxmlformats.org/officeDocument/2006/relationships/slideLayout" Target="../slideLayouts/slideLayout55.xml"/><Relationship Id="rId21" Type="http://schemas.openxmlformats.org/officeDocument/2006/relationships/theme" Target="../theme/theme3.xml"/><Relationship Id="rId22" Type="http://schemas.openxmlformats.org/officeDocument/2006/relationships/image" Target="../media/image1.emf"/><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slideLayout" Target="../slideLayouts/slideLayout50.xml"/><Relationship Id="rId16" Type="http://schemas.openxmlformats.org/officeDocument/2006/relationships/slideLayout" Target="../slideLayouts/slideLayout51.xml"/><Relationship Id="rId17" Type="http://schemas.openxmlformats.org/officeDocument/2006/relationships/slideLayout" Target="../slideLayouts/slideLayout52.xml"/><Relationship Id="rId18" Type="http://schemas.openxmlformats.org/officeDocument/2006/relationships/slideLayout" Target="../slideLayouts/slideLayout53.xml"/><Relationship Id="rId19" Type="http://schemas.openxmlformats.org/officeDocument/2006/relationships/slideLayout" Target="../slideLayouts/slideLayout5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slideLayout" Target="../slideLayouts/slideLayout75.xml"/><Relationship Id="rId21" Type="http://schemas.openxmlformats.org/officeDocument/2006/relationships/slideLayout" Target="../slideLayouts/slideLayout76.xml"/><Relationship Id="rId22" Type="http://schemas.openxmlformats.org/officeDocument/2006/relationships/slideLayout" Target="../slideLayouts/slideLayout77.xml"/><Relationship Id="rId23" Type="http://schemas.openxmlformats.org/officeDocument/2006/relationships/slideLayout" Target="../slideLayouts/slideLayout78.xml"/><Relationship Id="rId24" Type="http://schemas.openxmlformats.org/officeDocument/2006/relationships/slideLayout" Target="../slideLayouts/slideLayout79.xml"/><Relationship Id="rId25" Type="http://schemas.openxmlformats.org/officeDocument/2006/relationships/slideLayout" Target="../slideLayouts/slideLayout80.xml"/><Relationship Id="rId26" Type="http://schemas.openxmlformats.org/officeDocument/2006/relationships/slideLayout" Target="../slideLayouts/slideLayout81.xml"/><Relationship Id="rId27" Type="http://schemas.openxmlformats.org/officeDocument/2006/relationships/slideLayout" Target="../slideLayouts/slideLayout82.xml"/><Relationship Id="rId28" Type="http://schemas.openxmlformats.org/officeDocument/2006/relationships/slideLayout" Target="../slideLayouts/slideLayout83.xml"/><Relationship Id="rId29" Type="http://schemas.openxmlformats.org/officeDocument/2006/relationships/theme" Target="../theme/theme4.xml"/><Relationship Id="rId30" Type="http://schemas.openxmlformats.org/officeDocument/2006/relationships/image" Target="../media/image15.emf"/><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slideLayout" Target="../slideLayouts/slideLayout70.xml"/><Relationship Id="rId16" Type="http://schemas.openxmlformats.org/officeDocument/2006/relationships/slideLayout" Target="../slideLayouts/slideLayout71.xml"/><Relationship Id="rId17" Type="http://schemas.openxmlformats.org/officeDocument/2006/relationships/slideLayout" Target="../slideLayouts/slideLayout72.xml"/><Relationship Id="rId18" Type="http://schemas.openxmlformats.org/officeDocument/2006/relationships/slideLayout" Target="../slideLayouts/slideLayout73.xml"/><Relationship Id="rId19" Type="http://schemas.openxmlformats.org/officeDocument/2006/relationships/slideLayout" Target="../slideLayouts/slideLayout74.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slideLayout" Target="../slideLayouts/slideLayout97.xml"/><Relationship Id="rId15" Type="http://schemas.openxmlformats.org/officeDocument/2006/relationships/slideLayout" Target="../slideLayouts/slideLayout98.xml"/><Relationship Id="rId16" Type="http://schemas.openxmlformats.org/officeDocument/2006/relationships/slideLayout" Target="../slideLayouts/slideLayout99.xml"/><Relationship Id="rId17" Type="http://schemas.openxmlformats.org/officeDocument/2006/relationships/theme" Target="../theme/theme5.xml"/><Relationship Id="rId18" Type="http://schemas.openxmlformats.org/officeDocument/2006/relationships/image" Target="../media/image20.png"/><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11" Type="http://schemas.openxmlformats.org/officeDocument/2006/relationships/theme" Target="../theme/theme6.xml"/><Relationship Id="rId12" Type="http://schemas.openxmlformats.org/officeDocument/2006/relationships/image" Target="../media/image26.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107" y="242586"/>
            <a:ext cx="9713200" cy="749721"/>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24368" y="990983"/>
            <a:ext cx="9711267" cy="185429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4"/>
          </p:nvPr>
        </p:nvSpPr>
        <p:spPr>
          <a:xfrm>
            <a:off x="9472639" y="5465665"/>
            <a:ext cx="462997" cy="112069"/>
          </a:xfrm>
          <a:prstGeom prst="rect">
            <a:avLst/>
          </a:prstGeom>
        </p:spPr>
        <p:txBody>
          <a:bodyPr vert="horz" lIns="91440" tIns="0" rIns="0" bIns="0" rtlCol="0" anchor="ctr"/>
          <a:lstStyle>
            <a:lvl1pPr algn="r">
              <a:defRPr lang="en-US" sz="736"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
        <p:nvSpPr>
          <p:cNvPr id="5" name="Footer Placeholder 4">
            <a:extLst>
              <a:ext uri="{FF2B5EF4-FFF2-40B4-BE49-F238E27FC236}">
                <a16:creationId xmlns="" xmlns:a16="http://schemas.microsoft.com/office/drawing/2014/main" id="{2E7F90DB-AED3-4242-82DC-880ADCD91A95}"/>
              </a:ext>
            </a:extLst>
          </p:cNvPr>
          <p:cNvSpPr>
            <a:spLocks noGrp="1"/>
          </p:cNvSpPr>
          <p:nvPr>
            <p:ph type="ftr" sz="quarter" idx="3"/>
          </p:nvPr>
        </p:nvSpPr>
        <p:spPr>
          <a:xfrm>
            <a:off x="3365500" y="5297488"/>
            <a:ext cx="34290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106171371"/>
      </p:ext>
    </p:extLst>
  </p:cSld>
  <p:clrMap bg1="lt1" tx1="dk1" bg2="lt2" tx2="dk2" accent1="accent1" accent2="accent2" accent3="accent3" accent4="accent4" accent5="accent5" accent6="accent6" hlink="hlink" folHlink="folHlink"/>
  <p:sldLayoutIdLst>
    <p:sldLayoutId id="2147484617" r:id="rId1"/>
    <p:sldLayoutId id="214748474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762042" rtl="0" eaLnBrk="1" latinLnBrk="0" hangingPunct="1">
        <a:lnSpc>
          <a:spcPct val="90000"/>
        </a:lnSpc>
        <a:spcBef>
          <a:spcPct val="0"/>
        </a:spcBef>
        <a:buNone/>
        <a:defRPr lang="en-US" sz="4412" b="0" kern="1200" cap="none" spc="-8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80146" marR="0" indent="-280146" algn="l" defTabSz="762042" rtl="0" eaLnBrk="1" fontAlgn="auto" latinLnBrk="0" hangingPunct="1">
        <a:lnSpc>
          <a:spcPct val="90000"/>
        </a:lnSpc>
        <a:spcBef>
          <a:spcPct val="20000"/>
        </a:spcBef>
        <a:spcAft>
          <a:spcPts val="0"/>
        </a:spcAft>
        <a:buClrTx/>
        <a:buSzPct val="90000"/>
        <a:buFont typeface="Arial" pitchFamily="34" charset="0"/>
        <a:buChar char="•"/>
        <a:tabLst/>
        <a:defRPr sz="3268" kern="1200" spc="0" baseline="0">
          <a:gradFill>
            <a:gsLst>
              <a:gs pos="1250">
                <a:schemeClr val="tx1"/>
              </a:gs>
              <a:gs pos="100000">
                <a:schemeClr val="tx1"/>
              </a:gs>
            </a:gsLst>
            <a:lin ang="5400000" scaled="0"/>
          </a:gradFill>
          <a:latin typeface="+mj-lt"/>
          <a:ea typeface="+mn-ea"/>
          <a:cs typeface="+mn-cs"/>
        </a:defRPr>
      </a:lvl1pPr>
      <a:lvl2pPr marL="477286" marR="0" indent="-197140" algn="l" defTabSz="76204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2pPr>
      <a:lvl3pPr marL="653676" marR="0" indent="-186765" algn="l" defTabSz="76204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840439" marR="0" indent="-186765" algn="l" defTabSz="762042" rtl="0" eaLnBrk="1" fontAlgn="auto" latinLnBrk="0" hangingPunct="1">
        <a:lnSpc>
          <a:spcPct val="90000"/>
        </a:lnSpc>
        <a:spcBef>
          <a:spcPct val="20000"/>
        </a:spcBef>
        <a:spcAft>
          <a:spcPts val="0"/>
        </a:spcAft>
        <a:buClrTx/>
        <a:buSzPct val="90000"/>
        <a:buFont typeface="Arial" pitchFamily="34" charset="0"/>
        <a:buChar char="•"/>
        <a:tabLst/>
        <a:defRPr sz="1634" kern="1200" spc="0" baseline="0">
          <a:gradFill>
            <a:gsLst>
              <a:gs pos="1250">
                <a:schemeClr val="tx1"/>
              </a:gs>
              <a:gs pos="100000">
                <a:schemeClr val="tx1"/>
              </a:gs>
            </a:gsLst>
            <a:lin ang="5400000" scaled="0"/>
          </a:gradFill>
          <a:latin typeface="+mn-lt"/>
          <a:ea typeface="+mn-ea"/>
          <a:cs typeface="+mn-cs"/>
        </a:defRPr>
      </a:lvl4pPr>
      <a:lvl5pPr marL="1027204" marR="0" indent="-186765" algn="l" defTabSz="762042" rtl="0" eaLnBrk="1" fontAlgn="auto" latinLnBrk="0" hangingPunct="1">
        <a:lnSpc>
          <a:spcPct val="90000"/>
        </a:lnSpc>
        <a:spcBef>
          <a:spcPct val="20000"/>
        </a:spcBef>
        <a:spcAft>
          <a:spcPts val="0"/>
        </a:spcAft>
        <a:buClrTx/>
        <a:buSzPct val="90000"/>
        <a:buFont typeface="Arial" pitchFamily="34" charset="0"/>
        <a:buChar char="•"/>
        <a:tabLst/>
        <a:defRPr sz="1634" kern="1200" spc="0" baseline="0">
          <a:gradFill>
            <a:gsLst>
              <a:gs pos="1250">
                <a:schemeClr val="tx1"/>
              </a:gs>
              <a:gs pos="100000">
                <a:schemeClr val="tx1"/>
              </a:gs>
            </a:gsLst>
            <a:lin ang="5400000" scaled="0"/>
          </a:gradFill>
          <a:latin typeface="+mn-lt"/>
          <a:ea typeface="+mn-ea"/>
          <a:cs typeface="+mn-cs"/>
        </a:defRPr>
      </a:lvl5pPr>
      <a:lvl6pPr marL="2095617" indent="-190511" algn="l" defTabSz="762042" rtl="0" eaLnBrk="1" latinLnBrk="0" hangingPunct="1">
        <a:spcBef>
          <a:spcPct val="20000"/>
        </a:spcBef>
        <a:buFont typeface="Arial" pitchFamily="34" charset="0"/>
        <a:buChar char="•"/>
        <a:defRPr sz="1634" kern="1200">
          <a:solidFill>
            <a:schemeClr val="tx1"/>
          </a:solidFill>
          <a:latin typeface="+mn-lt"/>
          <a:ea typeface="+mn-ea"/>
          <a:cs typeface="+mn-cs"/>
        </a:defRPr>
      </a:lvl6pPr>
      <a:lvl7pPr marL="2476639" indent="-190511" algn="l" defTabSz="762042" rtl="0" eaLnBrk="1" latinLnBrk="0" hangingPunct="1">
        <a:spcBef>
          <a:spcPct val="20000"/>
        </a:spcBef>
        <a:buFont typeface="Arial" pitchFamily="34" charset="0"/>
        <a:buChar char="•"/>
        <a:defRPr sz="1634" kern="1200">
          <a:solidFill>
            <a:schemeClr val="tx1"/>
          </a:solidFill>
          <a:latin typeface="+mn-lt"/>
          <a:ea typeface="+mn-ea"/>
          <a:cs typeface="+mn-cs"/>
        </a:defRPr>
      </a:lvl7pPr>
      <a:lvl8pPr marL="2857660" indent="-190511" algn="l" defTabSz="762042" rtl="0" eaLnBrk="1" latinLnBrk="0" hangingPunct="1">
        <a:spcBef>
          <a:spcPct val="20000"/>
        </a:spcBef>
        <a:buFont typeface="Arial" pitchFamily="34" charset="0"/>
        <a:buChar char="•"/>
        <a:defRPr sz="1634" kern="1200">
          <a:solidFill>
            <a:schemeClr val="tx1"/>
          </a:solidFill>
          <a:latin typeface="+mn-lt"/>
          <a:ea typeface="+mn-ea"/>
          <a:cs typeface="+mn-cs"/>
        </a:defRPr>
      </a:lvl8pPr>
      <a:lvl9pPr marL="3238682" indent="-190511" algn="l" defTabSz="762042" rtl="0" eaLnBrk="1" latinLnBrk="0" hangingPunct="1">
        <a:spcBef>
          <a:spcPct val="20000"/>
        </a:spcBef>
        <a:buFont typeface="Arial" pitchFamily="34" charset="0"/>
        <a:buChar char="•"/>
        <a:defRPr sz="1634" kern="1200">
          <a:solidFill>
            <a:schemeClr val="tx1"/>
          </a:solidFill>
          <a:latin typeface="+mn-lt"/>
          <a:ea typeface="+mn-ea"/>
          <a:cs typeface="+mn-cs"/>
        </a:defRPr>
      </a:lvl9pPr>
    </p:bodyStyle>
    <p:otherStyle>
      <a:defPPr>
        <a:defRPr lang="en-US"/>
      </a:defPPr>
      <a:lvl1pPr marL="0" algn="l" defTabSz="762042" rtl="0" eaLnBrk="1" latinLnBrk="0" hangingPunct="1">
        <a:defRPr sz="1471" kern="1200">
          <a:solidFill>
            <a:schemeClr val="tx1"/>
          </a:solidFill>
          <a:latin typeface="+mn-lt"/>
          <a:ea typeface="+mn-ea"/>
          <a:cs typeface="+mn-cs"/>
        </a:defRPr>
      </a:lvl1pPr>
      <a:lvl2pPr marL="381022" algn="l" defTabSz="762042" rtl="0" eaLnBrk="1" latinLnBrk="0" hangingPunct="1">
        <a:defRPr sz="1471" kern="1200">
          <a:solidFill>
            <a:schemeClr val="tx1"/>
          </a:solidFill>
          <a:latin typeface="+mn-lt"/>
          <a:ea typeface="+mn-ea"/>
          <a:cs typeface="+mn-cs"/>
        </a:defRPr>
      </a:lvl2pPr>
      <a:lvl3pPr marL="762042" algn="l" defTabSz="762042" rtl="0" eaLnBrk="1" latinLnBrk="0" hangingPunct="1">
        <a:defRPr sz="1471" kern="1200">
          <a:solidFill>
            <a:schemeClr val="tx1"/>
          </a:solidFill>
          <a:latin typeface="+mn-lt"/>
          <a:ea typeface="+mn-ea"/>
          <a:cs typeface="+mn-cs"/>
        </a:defRPr>
      </a:lvl3pPr>
      <a:lvl4pPr marL="1143064" algn="l" defTabSz="762042" rtl="0" eaLnBrk="1" latinLnBrk="0" hangingPunct="1">
        <a:defRPr sz="1471" kern="1200">
          <a:solidFill>
            <a:schemeClr val="tx1"/>
          </a:solidFill>
          <a:latin typeface="+mn-lt"/>
          <a:ea typeface="+mn-ea"/>
          <a:cs typeface="+mn-cs"/>
        </a:defRPr>
      </a:lvl4pPr>
      <a:lvl5pPr marL="1524085" algn="l" defTabSz="762042" rtl="0" eaLnBrk="1" latinLnBrk="0" hangingPunct="1">
        <a:defRPr sz="1471" kern="1200">
          <a:solidFill>
            <a:schemeClr val="tx1"/>
          </a:solidFill>
          <a:latin typeface="+mn-lt"/>
          <a:ea typeface="+mn-ea"/>
          <a:cs typeface="+mn-cs"/>
        </a:defRPr>
      </a:lvl5pPr>
      <a:lvl6pPr marL="1905108" algn="l" defTabSz="762042" rtl="0" eaLnBrk="1" latinLnBrk="0" hangingPunct="1">
        <a:defRPr sz="1471" kern="1200">
          <a:solidFill>
            <a:schemeClr val="tx1"/>
          </a:solidFill>
          <a:latin typeface="+mn-lt"/>
          <a:ea typeface="+mn-ea"/>
          <a:cs typeface="+mn-cs"/>
        </a:defRPr>
      </a:lvl6pPr>
      <a:lvl7pPr marL="2286128" algn="l" defTabSz="762042" rtl="0" eaLnBrk="1" latinLnBrk="0" hangingPunct="1">
        <a:defRPr sz="1471" kern="1200">
          <a:solidFill>
            <a:schemeClr val="tx1"/>
          </a:solidFill>
          <a:latin typeface="+mn-lt"/>
          <a:ea typeface="+mn-ea"/>
          <a:cs typeface="+mn-cs"/>
        </a:defRPr>
      </a:lvl7pPr>
      <a:lvl8pPr marL="2667149" algn="l" defTabSz="762042" rtl="0" eaLnBrk="1" latinLnBrk="0" hangingPunct="1">
        <a:defRPr sz="1471" kern="1200">
          <a:solidFill>
            <a:schemeClr val="tx1"/>
          </a:solidFill>
          <a:latin typeface="+mn-lt"/>
          <a:ea typeface="+mn-ea"/>
          <a:cs typeface="+mn-cs"/>
        </a:defRPr>
      </a:lvl8pPr>
      <a:lvl9pPr marL="3048172" algn="l" defTabSz="762042" rtl="0" eaLnBrk="1" latinLnBrk="0" hangingPunct="1">
        <a:defRPr sz="147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92">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832">
          <p15:clr>
            <a:srgbClr val="A4A3A4"/>
          </p15:clr>
        </p15:guide>
        <p15:guide id="11" pos="1472">
          <p15:clr>
            <a:srgbClr val="A4A3A4"/>
          </p15:clr>
        </p15:guide>
        <p15:guide id="12" pos="2112">
          <p15:clr>
            <a:srgbClr val="A4A3A4"/>
          </p15:clr>
        </p15:guide>
        <p15:guide id="13" pos="2752">
          <p15:clr>
            <a:srgbClr val="A4A3A4"/>
          </p15:clr>
        </p15:guide>
        <p15:guide id="14" pos="3392">
          <p15:clr>
            <a:srgbClr val="A4A3A4"/>
          </p15:clr>
        </p15:guide>
        <p15:guide id="15" pos="4032">
          <p15:clr>
            <a:srgbClr val="A4A3A4"/>
          </p15:clr>
        </p15:guide>
        <p15:guide id="16" pos="4672">
          <p15:clr>
            <a:srgbClr val="A4A3A4"/>
          </p15:clr>
        </p15:guide>
        <p15:guide id="17" pos="5312">
          <p15:clr>
            <a:srgbClr val="A4A3A4"/>
          </p15:clr>
        </p15:guide>
        <p15:guide id="18" pos="5952">
          <p15:clr>
            <a:srgbClr val="A4A3A4"/>
          </p15:clr>
        </p15:guide>
        <p15:guide id="19" pos="6592">
          <p15:clr>
            <a:srgbClr val="A4A3A4"/>
          </p15:clr>
        </p15:guide>
        <p15:guide id="20" pos="7232">
          <p15:clr>
            <a:srgbClr val="A4A3A4"/>
          </p15:clr>
        </p15:guide>
        <p15:guide id="21" pos="7872">
          <p15:clr>
            <a:srgbClr val="A4A3A4"/>
          </p15:clr>
        </p15:guide>
        <p15:guide id="22" pos="851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367" y="241260"/>
            <a:ext cx="9713200" cy="749721"/>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24369" y="990982"/>
            <a:ext cx="9711267" cy="151151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5" cstate="print">
            <a:extLst>
              <a:ext uri="{28A0092B-C50C-407E-A947-70E740481C1C}">
                <a14:useLocalDpi xmlns:a14="http://schemas.microsoft.com/office/drawing/2010/main"/>
              </a:ext>
            </a:extLst>
          </a:blip>
          <a:stretch>
            <a:fillRect/>
          </a:stretch>
        </p:blipFill>
        <p:spPr>
          <a:xfrm rot="5400000">
            <a:off x="7655900" y="2510326"/>
            <a:ext cx="5715519" cy="694349"/>
          </a:xfrm>
          <a:prstGeom prst="rect">
            <a:avLst/>
          </a:prstGeom>
        </p:spPr>
      </p:pic>
      <p:sp>
        <p:nvSpPr>
          <p:cNvPr id="6" name="Footer Placeholder 2">
            <a:extLst>
              <a:ext uri="{FF2B5EF4-FFF2-40B4-BE49-F238E27FC236}">
                <a16:creationId xmlns="" xmlns:a16="http://schemas.microsoft.com/office/drawing/2014/main" id="{B63BDF07-A75A-407A-980B-B431EE0AE5F6}"/>
              </a:ext>
            </a:extLst>
          </p:cNvPr>
          <p:cNvSpPr>
            <a:spLocks noGrp="1"/>
          </p:cNvSpPr>
          <p:nvPr>
            <p:ph type="ftr" sz="quarter" idx="3"/>
          </p:nvPr>
        </p:nvSpPr>
        <p:spPr>
          <a:xfrm>
            <a:off x="373510" y="5494687"/>
            <a:ext cx="2656796" cy="114300"/>
          </a:xfrm>
          <a:prstGeom prst="rect">
            <a:avLst/>
          </a:prstGeom>
        </p:spPr>
        <p:txBody>
          <a:bodyPr lIns="0" rIns="0" anchor="ctr"/>
          <a:lstStyle>
            <a:lvl1pPr algn="l">
              <a:defRPr sz="817">
                <a:solidFill>
                  <a:schemeClr val="tx1"/>
                </a:solidFill>
              </a:defRPr>
            </a:lvl1pPr>
          </a:lstStyle>
          <a:p>
            <a:endParaRPr lang="en-US"/>
          </a:p>
        </p:txBody>
      </p:sp>
      <p:sp>
        <p:nvSpPr>
          <p:cNvPr id="7" name="Slide Number Placeholder 3">
            <a:extLst>
              <a:ext uri="{FF2B5EF4-FFF2-40B4-BE49-F238E27FC236}">
                <a16:creationId xmlns="" xmlns:a16="http://schemas.microsoft.com/office/drawing/2014/main" id="{EA3ECE1F-5BF7-4523-8515-168FD30B31EB}"/>
              </a:ext>
            </a:extLst>
          </p:cNvPr>
          <p:cNvSpPr>
            <a:spLocks noGrp="1"/>
          </p:cNvSpPr>
          <p:nvPr>
            <p:ph type="sldNum" sz="quarter" idx="4"/>
          </p:nvPr>
        </p:nvSpPr>
        <p:spPr>
          <a:xfrm>
            <a:off x="9405555" y="5494687"/>
            <a:ext cx="530081" cy="114300"/>
          </a:xfrm>
          <a:prstGeom prst="rect">
            <a:avLst/>
          </a:prstGeom>
        </p:spPr>
        <p:txBody>
          <a:bodyPr rIns="0" anchor="ctr"/>
          <a:lstStyle>
            <a:lvl1pPr algn="r">
              <a:defRPr sz="817">
                <a:solidFill>
                  <a:schemeClr val="tx1"/>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3001988290"/>
      </p:ext>
    </p:extLst>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 id="2147484630" r:id="rId12"/>
    <p:sldLayoutId id="2147484631" r:id="rId13"/>
    <p:sldLayoutId id="2147484632" r:id="rId14"/>
    <p:sldLayoutId id="2147484633" r:id="rId15"/>
    <p:sldLayoutId id="2147484634" r:id="rId16"/>
    <p:sldLayoutId id="2147484635" r:id="rId17"/>
    <p:sldLayoutId id="2147484636" r:id="rId18"/>
    <p:sldLayoutId id="2147484637" r:id="rId19"/>
    <p:sldLayoutId id="2147484638" r:id="rId20"/>
    <p:sldLayoutId id="2147484639" r:id="rId21"/>
    <p:sldLayoutId id="2147484640" r:id="rId22"/>
    <p:sldLayoutId id="2147484641" r:id="rId23"/>
    <p:sldLayoutId id="2147484642" r:id="rId24"/>
    <p:sldLayoutId id="2147484643" r:id="rId25"/>
    <p:sldLayoutId id="2147484644" r:id="rId26"/>
    <p:sldLayoutId id="2147484645" r:id="rId27"/>
    <p:sldLayoutId id="2147484646" r:id="rId28"/>
    <p:sldLayoutId id="2147484647" r:id="rId29"/>
    <p:sldLayoutId id="2147484648" r:id="rId30"/>
    <p:sldLayoutId id="2147484649" r:id="rId31"/>
    <p:sldLayoutId id="2147484650" r:id="rId32"/>
    <p:sldLayoutId id="2147484651" r:id="rId33"/>
  </p:sldLayoutIdLst>
  <p:transition>
    <p:fade/>
  </p:transition>
  <p:hf hdr="0" ftr="0" dt="0"/>
  <p:txStyles>
    <p:titleStyle>
      <a:lvl1pPr algn="l" defTabSz="761904" rtl="0" eaLnBrk="1" latinLnBrk="0" hangingPunct="1">
        <a:lnSpc>
          <a:spcPct val="90000"/>
        </a:lnSpc>
        <a:spcBef>
          <a:spcPct val="0"/>
        </a:spcBef>
        <a:buNone/>
        <a:defRPr lang="en-US" sz="3268" b="0" kern="1200" cap="none" spc="-8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86731" marR="0" indent="-186731" algn="l" defTabSz="76190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88" kern="1200" spc="0" baseline="0">
          <a:gradFill>
            <a:gsLst>
              <a:gs pos="1250">
                <a:schemeClr val="tx1"/>
              </a:gs>
              <a:gs pos="100000">
                <a:schemeClr val="tx1"/>
              </a:gs>
            </a:gsLst>
            <a:lin ang="5400000" scaled="0"/>
          </a:gradFill>
          <a:latin typeface="+mj-lt"/>
          <a:ea typeface="+mn-ea"/>
          <a:cs typeface="+mn-cs"/>
        </a:defRPr>
      </a:lvl1pPr>
      <a:lvl2pPr marL="373461" marR="0" indent="-186731" algn="l" defTabSz="76190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34" kern="1200" spc="0" baseline="0">
          <a:gradFill>
            <a:gsLst>
              <a:gs pos="1250">
                <a:schemeClr val="tx1"/>
              </a:gs>
              <a:gs pos="100000">
                <a:schemeClr val="tx1"/>
              </a:gs>
            </a:gsLst>
            <a:lin ang="5400000" scaled="0"/>
          </a:gradFill>
          <a:latin typeface="+mn-lt"/>
          <a:ea typeface="+mn-ea"/>
          <a:cs typeface="+mn-cs"/>
        </a:defRPr>
      </a:lvl2pPr>
      <a:lvl3pPr marL="560192" marR="0" indent="-186731" algn="l" defTabSz="76190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471" kern="1200" spc="0" baseline="0">
          <a:gradFill>
            <a:gsLst>
              <a:gs pos="1250">
                <a:schemeClr val="tx1"/>
              </a:gs>
              <a:gs pos="100000">
                <a:schemeClr val="tx1"/>
              </a:gs>
            </a:gsLst>
            <a:lin ang="5400000" scaled="0"/>
          </a:gradFill>
          <a:latin typeface="+mn-lt"/>
          <a:ea typeface="+mn-ea"/>
          <a:cs typeface="+mn-cs"/>
        </a:defRPr>
      </a:lvl3pPr>
      <a:lvl4pPr marL="746921" marR="0" indent="-186731" algn="l" defTabSz="76190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471" kern="1200" spc="0" baseline="0">
          <a:gradFill>
            <a:gsLst>
              <a:gs pos="1250">
                <a:schemeClr val="tx1"/>
              </a:gs>
              <a:gs pos="100000">
                <a:schemeClr val="tx1"/>
              </a:gs>
            </a:gsLst>
            <a:lin ang="5400000" scaled="0"/>
          </a:gradFill>
          <a:latin typeface="+mn-lt"/>
          <a:ea typeface="+mn-ea"/>
          <a:cs typeface="+mn-cs"/>
        </a:defRPr>
      </a:lvl4pPr>
      <a:lvl5pPr marL="933652" marR="0" indent="-186731" algn="l" defTabSz="76190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471" kern="1200" spc="0" baseline="0">
          <a:gradFill>
            <a:gsLst>
              <a:gs pos="1250">
                <a:schemeClr val="tx1"/>
              </a:gs>
              <a:gs pos="100000">
                <a:schemeClr val="tx1"/>
              </a:gs>
            </a:gsLst>
            <a:lin ang="5400000" scaled="0"/>
          </a:gradFill>
          <a:latin typeface="+mn-lt"/>
          <a:ea typeface="+mn-ea"/>
          <a:cs typeface="+mn-cs"/>
        </a:defRPr>
      </a:lvl5pPr>
      <a:lvl6pPr marL="2095236" indent="-190476" algn="l" defTabSz="761904" rtl="0" eaLnBrk="1" latinLnBrk="0" hangingPunct="1">
        <a:spcBef>
          <a:spcPct val="20000"/>
        </a:spcBef>
        <a:buFont typeface="Arial" pitchFamily="34" charset="0"/>
        <a:buChar char="•"/>
        <a:defRPr sz="1634" kern="1200">
          <a:solidFill>
            <a:schemeClr val="tx1"/>
          </a:solidFill>
          <a:latin typeface="+mn-lt"/>
          <a:ea typeface="+mn-ea"/>
          <a:cs typeface="+mn-cs"/>
        </a:defRPr>
      </a:lvl6pPr>
      <a:lvl7pPr marL="2476188" indent="-190476" algn="l" defTabSz="761904" rtl="0" eaLnBrk="1" latinLnBrk="0" hangingPunct="1">
        <a:spcBef>
          <a:spcPct val="20000"/>
        </a:spcBef>
        <a:buFont typeface="Arial" pitchFamily="34" charset="0"/>
        <a:buChar char="•"/>
        <a:defRPr sz="1634" kern="1200">
          <a:solidFill>
            <a:schemeClr val="tx1"/>
          </a:solidFill>
          <a:latin typeface="+mn-lt"/>
          <a:ea typeface="+mn-ea"/>
          <a:cs typeface="+mn-cs"/>
        </a:defRPr>
      </a:lvl7pPr>
      <a:lvl8pPr marL="2857141" indent="-190476" algn="l" defTabSz="761904" rtl="0" eaLnBrk="1" latinLnBrk="0" hangingPunct="1">
        <a:spcBef>
          <a:spcPct val="20000"/>
        </a:spcBef>
        <a:buFont typeface="Arial" pitchFamily="34" charset="0"/>
        <a:buChar char="•"/>
        <a:defRPr sz="1634" kern="1200">
          <a:solidFill>
            <a:schemeClr val="tx1"/>
          </a:solidFill>
          <a:latin typeface="+mn-lt"/>
          <a:ea typeface="+mn-ea"/>
          <a:cs typeface="+mn-cs"/>
        </a:defRPr>
      </a:lvl8pPr>
      <a:lvl9pPr marL="3238093" indent="-190476" algn="l" defTabSz="761904" rtl="0" eaLnBrk="1" latinLnBrk="0" hangingPunct="1">
        <a:spcBef>
          <a:spcPct val="20000"/>
        </a:spcBef>
        <a:buFont typeface="Arial" pitchFamily="34" charset="0"/>
        <a:buChar char="•"/>
        <a:defRPr sz="1634" kern="1200">
          <a:solidFill>
            <a:schemeClr val="tx1"/>
          </a:solidFill>
          <a:latin typeface="+mn-lt"/>
          <a:ea typeface="+mn-ea"/>
          <a:cs typeface="+mn-cs"/>
        </a:defRPr>
      </a:lvl9pPr>
    </p:bodyStyle>
    <p:otherStyle>
      <a:defPPr>
        <a:defRPr lang="en-US"/>
      </a:defPPr>
      <a:lvl1pPr marL="0" algn="l" defTabSz="761904" rtl="0" eaLnBrk="1" latinLnBrk="0" hangingPunct="1">
        <a:defRPr sz="1471" kern="1200">
          <a:solidFill>
            <a:schemeClr val="tx1"/>
          </a:solidFill>
          <a:latin typeface="+mn-lt"/>
          <a:ea typeface="+mn-ea"/>
          <a:cs typeface="+mn-cs"/>
        </a:defRPr>
      </a:lvl1pPr>
      <a:lvl2pPr marL="380952" algn="l" defTabSz="761904" rtl="0" eaLnBrk="1" latinLnBrk="0" hangingPunct="1">
        <a:defRPr sz="1471" kern="1200">
          <a:solidFill>
            <a:schemeClr val="tx1"/>
          </a:solidFill>
          <a:latin typeface="+mn-lt"/>
          <a:ea typeface="+mn-ea"/>
          <a:cs typeface="+mn-cs"/>
        </a:defRPr>
      </a:lvl2pPr>
      <a:lvl3pPr marL="761904" algn="l" defTabSz="761904" rtl="0" eaLnBrk="1" latinLnBrk="0" hangingPunct="1">
        <a:defRPr sz="1471" kern="1200">
          <a:solidFill>
            <a:schemeClr val="tx1"/>
          </a:solidFill>
          <a:latin typeface="+mn-lt"/>
          <a:ea typeface="+mn-ea"/>
          <a:cs typeface="+mn-cs"/>
        </a:defRPr>
      </a:lvl3pPr>
      <a:lvl4pPr marL="1142856" algn="l" defTabSz="761904" rtl="0" eaLnBrk="1" latinLnBrk="0" hangingPunct="1">
        <a:defRPr sz="1471" kern="1200">
          <a:solidFill>
            <a:schemeClr val="tx1"/>
          </a:solidFill>
          <a:latin typeface="+mn-lt"/>
          <a:ea typeface="+mn-ea"/>
          <a:cs typeface="+mn-cs"/>
        </a:defRPr>
      </a:lvl4pPr>
      <a:lvl5pPr marL="1523808" algn="l" defTabSz="761904" rtl="0" eaLnBrk="1" latinLnBrk="0" hangingPunct="1">
        <a:defRPr sz="1471" kern="1200">
          <a:solidFill>
            <a:schemeClr val="tx1"/>
          </a:solidFill>
          <a:latin typeface="+mn-lt"/>
          <a:ea typeface="+mn-ea"/>
          <a:cs typeface="+mn-cs"/>
        </a:defRPr>
      </a:lvl5pPr>
      <a:lvl6pPr marL="1904760" algn="l" defTabSz="761904" rtl="0" eaLnBrk="1" latinLnBrk="0" hangingPunct="1">
        <a:defRPr sz="1471" kern="1200">
          <a:solidFill>
            <a:schemeClr val="tx1"/>
          </a:solidFill>
          <a:latin typeface="+mn-lt"/>
          <a:ea typeface="+mn-ea"/>
          <a:cs typeface="+mn-cs"/>
        </a:defRPr>
      </a:lvl6pPr>
      <a:lvl7pPr marL="2285712" algn="l" defTabSz="761904" rtl="0" eaLnBrk="1" latinLnBrk="0" hangingPunct="1">
        <a:defRPr sz="1471" kern="1200">
          <a:solidFill>
            <a:schemeClr val="tx1"/>
          </a:solidFill>
          <a:latin typeface="+mn-lt"/>
          <a:ea typeface="+mn-ea"/>
          <a:cs typeface="+mn-cs"/>
        </a:defRPr>
      </a:lvl7pPr>
      <a:lvl8pPr marL="2666663" algn="l" defTabSz="761904" rtl="0" eaLnBrk="1" latinLnBrk="0" hangingPunct="1">
        <a:defRPr sz="1471" kern="1200">
          <a:solidFill>
            <a:schemeClr val="tx1"/>
          </a:solidFill>
          <a:latin typeface="+mn-lt"/>
          <a:ea typeface="+mn-ea"/>
          <a:cs typeface="+mn-cs"/>
        </a:defRPr>
      </a:lvl8pPr>
      <a:lvl9pPr marL="3047617" algn="l" defTabSz="761904" rtl="0" eaLnBrk="1" latinLnBrk="0" hangingPunct="1">
        <a:defRPr sz="147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367" y="241260"/>
            <a:ext cx="9713200" cy="749721"/>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24368" y="990982"/>
            <a:ext cx="9711268" cy="191950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rot="5400000">
            <a:off x="7655900" y="2510326"/>
            <a:ext cx="5715519" cy="694348"/>
          </a:xfrm>
          <a:prstGeom prst="rect">
            <a:avLst/>
          </a:prstGeom>
        </p:spPr>
      </p:pic>
    </p:spTree>
    <p:extLst>
      <p:ext uri="{BB962C8B-B14F-4D97-AF65-F5344CB8AC3E}">
        <p14:creationId xmlns:p14="http://schemas.microsoft.com/office/powerpoint/2010/main" val="2066389298"/>
      </p:ext>
    </p:extLst>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 id="2147484666" r:id="rId13"/>
    <p:sldLayoutId id="2147484667" r:id="rId14"/>
    <p:sldLayoutId id="2147484668" r:id="rId15"/>
    <p:sldLayoutId id="2147484669" r:id="rId16"/>
    <p:sldLayoutId id="2147484670" r:id="rId17"/>
    <p:sldLayoutId id="2147484671" r:id="rId18"/>
    <p:sldLayoutId id="2147484672" r:id="rId19"/>
    <p:sldLayoutId id="2147484673" r:id="rId20"/>
  </p:sldLayoutIdLst>
  <p:transition>
    <p:fade/>
  </p:transition>
  <p:hf hdr="0" ftr="0" dt="0"/>
  <p:txStyles>
    <p:titleStyle>
      <a:lvl1pPr algn="l" defTabSz="761942" rtl="0" eaLnBrk="1" latinLnBrk="0" hangingPunct="1">
        <a:lnSpc>
          <a:spcPct val="90000"/>
        </a:lnSpc>
        <a:spcBef>
          <a:spcPct val="0"/>
        </a:spcBef>
        <a:buNone/>
        <a:defRPr lang="en-US" sz="3921" b="0" kern="1200" cap="none" spc="-8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86740" marR="0" indent="-186740" algn="l" defTabSz="7619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941" kern="1200" spc="0" baseline="0">
          <a:gradFill>
            <a:gsLst>
              <a:gs pos="1250">
                <a:schemeClr val="tx1"/>
              </a:gs>
              <a:gs pos="100000">
                <a:schemeClr val="tx1"/>
              </a:gs>
            </a:gsLst>
            <a:lin ang="5400000" scaled="0"/>
          </a:gradFill>
          <a:latin typeface="+mj-lt"/>
          <a:ea typeface="+mn-ea"/>
          <a:cs typeface="+mn-cs"/>
        </a:defRPr>
      </a:lvl1pPr>
      <a:lvl2pPr marL="373479" marR="0" indent="-186740" algn="l" defTabSz="7619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87" kern="1200" spc="0" baseline="0">
          <a:gradFill>
            <a:gsLst>
              <a:gs pos="1250">
                <a:schemeClr val="tx1"/>
              </a:gs>
              <a:gs pos="100000">
                <a:schemeClr val="tx1"/>
              </a:gs>
            </a:gsLst>
            <a:lin ang="5400000" scaled="0"/>
          </a:gradFill>
          <a:latin typeface="+mn-lt"/>
          <a:ea typeface="+mn-ea"/>
          <a:cs typeface="+mn-cs"/>
        </a:defRPr>
      </a:lvl2pPr>
      <a:lvl3pPr marL="560219" marR="0" indent="-186740" algn="l" defTabSz="7619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3pPr>
      <a:lvl4pPr marL="746958" marR="0" indent="-186740" algn="l" defTabSz="7619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97" kern="1200" spc="0" baseline="0">
          <a:gradFill>
            <a:gsLst>
              <a:gs pos="1250">
                <a:schemeClr val="tx1"/>
              </a:gs>
              <a:gs pos="100000">
                <a:schemeClr val="tx1"/>
              </a:gs>
            </a:gsLst>
            <a:lin ang="5400000" scaled="0"/>
          </a:gradFill>
          <a:latin typeface="+mn-lt"/>
          <a:ea typeface="+mn-ea"/>
          <a:cs typeface="+mn-cs"/>
        </a:defRPr>
      </a:lvl4pPr>
      <a:lvl5pPr marL="933698" marR="0" indent="-186740" algn="l" defTabSz="7619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97" kern="1200" spc="0" baseline="0">
          <a:gradFill>
            <a:gsLst>
              <a:gs pos="1250">
                <a:schemeClr val="tx1"/>
              </a:gs>
              <a:gs pos="100000">
                <a:schemeClr val="tx1"/>
              </a:gs>
            </a:gsLst>
            <a:lin ang="5400000" scaled="0"/>
          </a:gradFill>
          <a:latin typeface="+mn-lt"/>
          <a:ea typeface="+mn-ea"/>
          <a:cs typeface="+mn-cs"/>
        </a:defRPr>
      </a:lvl5pPr>
      <a:lvl6pPr marL="2095340" indent="-190486" algn="l" defTabSz="761942" rtl="0" eaLnBrk="1" latinLnBrk="0" hangingPunct="1">
        <a:spcBef>
          <a:spcPct val="20000"/>
        </a:spcBef>
        <a:buFont typeface="Arial" pitchFamily="34" charset="0"/>
        <a:buChar char="•"/>
        <a:defRPr sz="1634" kern="1200">
          <a:solidFill>
            <a:schemeClr val="tx1"/>
          </a:solidFill>
          <a:latin typeface="+mn-lt"/>
          <a:ea typeface="+mn-ea"/>
          <a:cs typeface="+mn-cs"/>
        </a:defRPr>
      </a:lvl6pPr>
      <a:lvl7pPr marL="2476312" indent="-190486" algn="l" defTabSz="761942" rtl="0" eaLnBrk="1" latinLnBrk="0" hangingPunct="1">
        <a:spcBef>
          <a:spcPct val="20000"/>
        </a:spcBef>
        <a:buFont typeface="Arial" pitchFamily="34" charset="0"/>
        <a:buChar char="•"/>
        <a:defRPr sz="1634" kern="1200">
          <a:solidFill>
            <a:schemeClr val="tx1"/>
          </a:solidFill>
          <a:latin typeface="+mn-lt"/>
          <a:ea typeface="+mn-ea"/>
          <a:cs typeface="+mn-cs"/>
        </a:defRPr>
      </a:lvl7pPr>
      <a:lvl8pPr marL="2857283" indent="-190486" algn="l" defTabSz="761942" rtl="0" eaLnBrk="1" latinLnBrk="0" hangingPunct="1">
        <a:spcBef>
          <a:spcPct val="20000"/>
        </a:spcBef>
        <a:buFont typeface="Arial" pitchFamily="34" charset="0"/>
        <a:buChar char="•"/>
        <a:defRPr sz="1634" kern="1200">
          <a:solidFill>
            <a:schemeClr val="tx1"/>
          </a:solidFill>
          <a:latin typeface="+mn-lt"/>
          <a:ea typeface="+mn-ea"/>
          <a:cs typeface="+mn-cs"/>
        </a:defRPr>
      </a:lvl8pPr>
      <a:lvl9pPr marL="3238255" indent="-190486" algn="l" defTabSz="761942" rtl="0" eaLnBrk="1" latinLnBrk="0" hangingPunct="1">
        <a:spcBef>
          <a:spcPct val="20000"/>
        </a:spcBef>
        <a:buFont typeface="Arial" pitchFamily="34" charset="0"/>
        <a:buChar char="•"/>
        <a:defRPr sz="1634" kern="1200">
          <a:solidFill>
            <a:schemeClr val="tx1"/>
          </a:solidFill>
          <a:latin typeface="+mn-lt"/>
          <a:ea typeface="+mn-ea"/>
          <a:cs typeface="+mn-cs"/>
        </a:defRPr>
      </a:lvl9pPr>
    </p:bodyStyle>
    <p:otherStyle>
      <a:defPPr>
        <a:defRPr lang="en-US"/>
      </a:defPPr>
      <a:lvl1pPr marL="0" algn="l" defTabSz="761942" rtl="0" eaLnBrk="1" latinLnBrk="0" hangingPunct="1">
        <a:defRPr sz="1471" kern="1200">
          <a:solidFill>
            <a:schemeClr val="tx1"/>
          </a:solidFill>
          <a:latin typeface="+mn-lt"/>
          <a:ea typeface="+mn-ea"/>
          <a:cs typeface="+mn-cs"/>
        </a:defRPr>
      </a:lvl1pPr>
      <a:lvl2pPr marL="380971" algn="l" defTabSz="761942" rtl="0" eaLnBrk="1" latinLnBrk="0" hangingPunct="1">
        <a:defRPr sz="1471" kern="1200">
          <a:solidFill>
            <a:schemeClr val="tx1"/>
          </a:solidFill>
          <a:latin typeface="+mn-lt"/>
          <a:ea typeface="+mn-ea"/>
          <a:cs typeface="+mn-cs"/>
        </a:defRPr>
      </a:lvl2pPr>
      <a:lvl3pPr marL="761942" algn="l" defTabSz="761942" rtl="0" eaLnBrk="1" latinLnBrk="0" hangingPunct="1">
        <a:defRPr sz="1471" kern="1200">
          <a:solidFill>
            <a:schemeClr val="tx1"/>
          </a:solidFill>
          <a:latin typeface="+mn-lt"/>
          <a:ea typeface="+mn-ea"/>
          <a:cs typeface="+mn-cs"/>
        </a:defRPr>
      </a:lvl3pPr>
      <a:lvl4pPr marL="1142913" algn="l" defTabSz="761942" rtl="0" eaLnBrk="1" latinLnBrk="0" hangingPunct="1">
        <a:defRPr sz="1471" kern="1200">
          <a:solidFill>
            <a:schemeClr val="tx1"/>
          </a:solidFill>
          <a:latin typeface="+mn-lt"/>
          <a:ea typeface="+mn-ea"/>
          <a:cs typeface="+mn-cs"/>
        </a:defRPr>
      </a:lvl4pPr>
      <a:lvl5pPr marL="1523884" algn="l" defTabSz="761942" rtl="0" eaLnBrk="1" latinLnBrk="0" hangingPunct="1">
        <a:defRPr sz="1471" kern="1200">
          <a:solidFill>
            <a:schemeClr val="tx1"/>
          </a:solidFill>
          <a:latin typeface="+mn-lt"/>
          <a:ea typeface="+mn-ea"/>
          <a:cs typeface="+mn-cs"/>
        </a:defRPr>
      </a:lvl5pPr>
      <a:lvl6pPr marL="1904855" algn="l" defTabSz="761942" rtl="0" eaLnBrk="1" latinLnBrk="0" hangingPunct="1">
        <a:defRPr sz="1471" kern="1200">
          <a:solidFill>
            <a:schemeClr val="tx1"/>
          </a:solidFill>
          <a:latin typeface="+mn-lt"/>
          <a:ea typeface="+mn-ea"/>
          <a:cs typeface="+mn-cs"/>
        </a:defRPr>
      </a:lvl6pPr>
      <a:lvl7pPr marL="2285826" algn="l" defTabSz="761942" rtl="0" eaLnBrk="1" latinLnBrk="0" hangingPunct="1">
        <a:defRPr sz="1471" kern="1200">
          <a:solidFill>
            <a:schemeClr val="tx1"/>
          </a:solidFill>
          <a:latin typeface="+mn-lt"/>
          <a:ea typeface="+mn-ea"/>
          <a:cs typeface="+mn-cs"/>
        </a:defRPr>
      </a:lvl7pPr>
      <a:lvl8pPr marL="2666797" algn="l" defTabSz="761942" rtl="0" eaLnBrk="1" latinLnBrk="0" hangingPunct="1">
        <a:defRPr sz="1471" kern="1200">
          <a:solidFill>
            <a:schemeClr val="tx1"/>
          </a:solidFill>
          <a:latin typeface="+mn-lt"/>
          <a:ea typeface="+mn-ea"/>
          <a:cs typeface="+mn-cs"/>
        </a:defRPr>
      </a:lvl8pPr>
      <a:lvl9pPr marL="3047769" algn="l" defTabSz="761942" rtl="0" eaLnBrk="1" latinLnBrk="0" hangingPunct="1">
        <a:defRPr sz="147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90219" y="381000"/>
            <a:ext cx="9182100" cy="461665"/>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486833" y="1196253"/>
            <a:ext cx="9182100" cy="1343958"/>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 xmlns:a16="http://schemas.microsoft.com/office/drawing/2014/main" id="{9D5783B5-1069-4509-929A-C02C0B0887F7}"/>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rot="5400000">
            <a:off x="7740823" y="2452204"/>
            <a:ext cx="5715000" cy="810593"/>
          </a:xfrm>
          <a:prstGeom prst="rect">
            <a:avLst/>
          </a:prstGeom>
        </p:spPr>
      </p:pic>
      <p:grpSp>
        <p:nvGrpSpPr>
          <p:cNvPr id="47" name="GRID" hidden="1">
            <a:extLst>
              <a:ext uri="{FF2B5EF4-FFF2-40B4-BE49-F238E27FC236}">
                <a16:creationId xmlns="" xmlns:a16="http://schemas.microsoft.com/office/drawing/2014/main" id="{32B5FFBF-552A-4973-B5B3-9EE3A765185F}"/>
              </a:ext>
            </a:extLst>
          </p:cNvPr>
          <p:cNvGrpSpPr/>
          <p:nvPr userDrawn="1"/>
        </p:nvGrpSpPr>
        <p:grpSpPr>
          <a:xfrm>
            <a:off x="0" y="0"/>
            <a:ext cx="10160000" cy="5715000"/>
            <a:chOff x="0" y="0"/>
            <a:chExt cx="12192000" cy="6858000"/>
          </a:xfrm>
        </p:grpSpPr>
        <p:cxnSp>
          <p:nvCxnSpPr>
            <p:cNvPr id="7" name="Straight Connector 6">
              <a:extLst>
                <a:ext uri="{FF2B5EF4-FFF2-40B4-BE49-F238E27FC236}">
                  <a16:creationId xmlns=""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 xmlns:a16="http://schemas.microsoft.com/office/drawing/2014/main" id="{90E0CE0A-15D7-405F-8DFA-B7F5AF47B03C}"/>
              </a:ext>
            </a:extLst>
          </p:cNvPr>
          <p:cNvSpPr/>
          <p:nvPr userDrawn="1"/>
        </p:nvSpPr>
        <p:spPr bwMode="auto">
          <a:xfrm>
            <a:off x="0" y="0"/>
            <a:ext cx="487680" cy="48768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 xmlns:a16="http://schemas.microsoft.com/office/drawing/2014/main" id="{09835393-211C-428D-B22F-51EE7A413599}"/>
              </a:ext>
            </a:extLst>
          </p:cNvPr>
          <p:cNvSpPr/>
          <p:nvPr userDrawn="1"/>
        </p:nvSpPr>
        <p:spPr bwMode="auto">
          <a:xfrm>
            <a:off x="0" y="0"/>
            <a:ext cx="243840" cy="24384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48" name="Group 47">
            <a:extLst>
              <a:ext uri="{FF2B5EF4-FFF2-40B4-BE49-F238E27FC236}">
                <a16:creationId xmlns="" xmlns:a16="http://schemas.microsoft.com/office/drawing/2014/main" id="{D9C1EE04-F3B1-472A-B940-0A4235A4E316}"/>
              </a:ext>
            </a:extLst>
          </p:cNvPr>
          <p:cNvGrpSpPr/>
          <p:nvPr userDrawn="1"/>
        </p:nvGrpSpPr>
        <p:grpSpPr>
          <a:xfrm>
            <a:off x="-458831" y="1"/>
            <a:ext cx="337595" cy="2111054"/>
            <a:chOff x="2568704" y="2873573"/>
            <a:chExt cx="405114" cy="2533265"/>
          </a:xfrm>
        </p:grpSpPr>
        <p:sp>
          <p:nvSpPr>
            <p:cNvPr id="50" name="Rectangle 49">
              <a:extLst>
                <a:ext uri="{FF2B5EF4-FFF2-40B4-BE49-F238E27FC236}">
                  <a16:creationId xmlns="" xmlns:a16="http://schemas.microsoft.com/office/drawing/2014/main" id="{208B82B1-1CFB-43ED-A54A-78193726F129}"/>
                </a:ext>
              </a:extLst>
            </p:cNvPr>
            <p:cNvSpPr/>
            <p:nvPr/>
          </p:nvSpPr>
          <p:spPr bwMode="auto">
            <a:xfrm>
              <a:off x="2568704" y="2873573"/>
              <a:ext cx="405114" cy="40511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1667" dirty="0" err="1">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a:extLst>
                <a:ext uri="{FF2B5EF4-FFF2-40B4-BE49-F238E27FC236}">
                  <a16:creationId xmlns="" xmlns:a16="http://schemas.microsoft.com/office/drawing/2014/main" id="{EDD95700-7CAF-4331-9A7B-4FE397F640D2}"/>
                </a:ext>
              </a:extLst>
            </p:cNvPr>
            <p:cNvSpPr/>
            <p:nvPr/>
          </p:nvSpPr>
          <p:spPr bwMode="auto">
            <a:xfrm>
              <a:off x="2568704" y="3405611"/>
              <a:ext cx="405114" cy="405114"/>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1667" dirty="0" err="1">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a:extLst>
                <a:ext uri="{FF2B5EF4-FFF2-40B4-BE49-F238E27FC236}">
                  <a16:creationId xmlns="" xmlns:a16="http://schemas.microsoft.com/office/drawing/2014/main" id="{5740EEDA-3FFE-4536-B5BD-1D914F32472C}"/>
                </a:ext>
              </a:extLst>
            </p:cNvPr>
            <p:cNvSpPr/>
            <p:nvPr/>
          </p:nvSpPr>
          <p:spPr bwMode="auto">
            <a:xfrm>
              <a:off x="2568704" y="3937649"/>
              <a:ext cx="405114" cy="40511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1667"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a:extLst>
                <a:ext uri="{FF2B5EF4-FFF2-40B4-BE49-F238E27FC236}">
                  <a16:creationId xmlns="" xmlns:a16="http://schemas.microsoft.com/office/drawing/2014/main" id="{6ABEF6F3-49C8-46BE-8D84-D8633901B7AC}"/>
                </a:ext>
              </a:extLst>
            </p:cNvPr>
            <p:cNvSpPr/>
            <p:nvPr/>
          </p:nvSpPr>
          <p:spPr bwMode="auto">
            <a:xfrm>
              <a:off x="2568704" y="4469687"/>
              <a:ext cx="405114" cy="405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1667"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 xmlns:a16="http://schemas.microsoft.com/office/drawing/2014/main" id="{CF2435CD-2609-41ED-82D9-96948E97427C}"/>
                </a:ext>
              </a:extLst>
            </p:cNvPr>
            <p:cNvSpPr/>
            <p:nvPr/>
          </p:nvSpPr>
          <p:spPr bwMode="auto">
            <a:xfrm>
              <a:off x="2568704" y="5001724"/>
              <a:ext cx="405114" cy="405114"/>
            </a:xfrm>
            <a:prstGeom prst="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1667"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312451167"/>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 id="2147484688" r:id="rId13"/>
    <p:sldLayoutId id="2147484689" r:id="rId14"/>
    <p:sldLayoutId id="2147484690" r:id="rId15"/>
    <p:sldLayoutId id="2147484691" r:id="rId16"/>
    <p:sldLayoutId id="2147484692" r:id="rId17"/>
    <p:sldLayoutId id="2147484693" r:id="rId18"/>
    <p:sldLayoutId id="2147484694" r:id="rId19"/>
    <p:sldLayoutId id="2147484695" r:id="rId20"/>
    <p:sldLayoutId id="2147484696" r:id="rId21"/>
    <p:sldLayoutId id="2147484697" r:id="rId22"/>
    <p:sldLayoutId id="2147484698" r:id="rId23"/>
    <p:sldLayoutId id="2147484699" r:id="rId24"/>
    <p:sldLayoutId id="2147484700" r:id="rId25"/>
    <p:sldLayoutId id="2147484701" r:id="rId26"/>
    <p:sldLayoutId id="2147484739" r:id="rId27"/>
    <p:sldLayoutId id="2147484742" r:id="rId28"/>
  </p:sldLayoutIdLst>
  <p:transition>
    <p:fade/>
  </p:transition>
  <p:hf hdr="0" ftr="0" dt="0"/>
  <p:txStyles>
    <p:titleStyle>
      <a:lvl1pPr algn="l" defTabSz="777254" rtl="0" eaLnBrk="1" latinLnBrk="0" hangingPunct="1">
        <a:lnSpc>
          <a:spcPct val="100000"/>
        </a:lnSpc>
        <a:spcBef>
          <a:spcPct val="0"/>
        </a:spcBef>
        <a:buNone/>
        <a:defRPr lang="en-US" sz="3000" b="1" kern="1200" cap="none" spc="-4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90492" marR="0" indent="-190492" algn="l" defTabSz="77725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333"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380985" marR="0" indent="-190492" algn="l" defTabSz="77725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67" kern="1200" spc="0" baseline="0">
          <a:gradFill>
            <a:gsLst>
              <a:gs pos="1250">
                <a:schemeClr val="tx1"/>
              </a:gs>
              <a:gs pos="100000">
                <a:schemeClr val="tx1"/>
              </a:gs>
            </a:gsLst>
            <a:lin ang="5400000" scaled="0"/>
          </a:gradFill>
          <a:latin typeface="+mn-lt"/>
          <a:ea typeface="+mn-ea"/>
          <a:cs typeface="+mn-cs"/>
        </a:defRPr>
      </a:lvl2pPr>
      <a:lvl3pPr marL="547666" marR="0" indent="-166681" algn="l" defTabSz="77725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333" kern="1200" spc="0" baseline="0">
          <a:gradFill>
            <a:gsLst>
              <a:gs pos="1250">
                <a:schemeClr val="tx1"/>
              </a:gs>
              <a:gs pos="100000">
                <a:schemeClr val="tx1"/>
              </a:gs>
            </a:gsLst>
            <a:lin ang="5400000" scaled="0"/>
          </a:gradFill>
          <a:latin typeface="+mn-lt"/>
          <a:ea typeface="+mn-ea"/>
          <a:cs typeface="+mn-cs"/>
        </a:defRPr>
      </a:lvl3pPr>
      <a:lvl4pPr marL="702441" marR="0" indent="-150806" algn="l" defTabSz="77725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67" kern="1200" spc="0" baseline="0">
          <a:gradFill>
            <a:gsLst>
              <a:gs pos="1250">
                <a:schemeClr val="tx1"/>
              </a:gs>
              <a:gs pos="100000">
                <a:schemeClr val="tx1"/>
              </a:gs>
            </a:gsLst>
            <a:lin ang="5400000" scaled="0"/>
          </a:gradFill>
          <a:latin typeface="+mn-lt"/>
          <a:ea typeface="+mn-ea"/>
          <a:cs typeface="+mn-cs"/>
        </a:defRPr>
      </a:lvl4pPr>
      <a:lvl5pPr marL="853248" marR="0" indent="-140224" algn="l" defTabSz="77725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67" kern="1200" spc="0" baseline="0">
          <a:gradFill>
            <a:gsLst>
              <a:gs pos="1250">
                <a:schemeClr val="tx1"/>
              </a:gs>
              <a:gs pos="100000">
                <a:schemeClr val="tx1"/>
              </a:gs>
            </a:gsLst>
            <a:lin ang="5400000" scaled="0"/>
          </a:gradFill>
          <a:latin typeface="+mn-lt"/>
          <a:ea typeface="+mn-ea"/>
          <a:cs typeface="+mn-cs"/>
        </a:defRPr>
      </a:lvl5pPr>
      <a:lvl6pPr marL="2137448" indent="-194314" algn="l" defTabSz="777254"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526076" indent="-194314" algn="l" defTabSz="777254"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914703" indent="-194314" algn="l" defTabSz="777254"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303330" indent="-194314" algn="l" defTabSz="777254"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77254" rtl="0" eaLnBrk="1" latinLnBrk="0" hangingPunct="1">
        <a:defRPr sz="1500" kern="1200">
          <a:solidFill>
            <a:schemeClr val="tx1"/>
          </a:solidFill>
          <a:latin typeface="+mn-lt"/>
          <a:ea typeface="+mn-ea"/>
          <a:cs typeface="+mn-cs"/>
        </a:defRPr>
      </a:lvl1pPr>
      <a:lvl2pPr marL="388627" algn="l" defTabSz="777254" rtl="0" eaLnBrk="1" latinLnBrk="0" hangingPunct="1">
        <a:defRPr sz="1500" kern="1200">
          <a:solidFill>
            <a:schemeClr val="tx1"/>
          </a:solidFill>
          <a:latin typeface="+mn-lt"/>
          <a:ea typeface="+mn-ea"/>
          <a:cs typeface="+mn-cs"/>
        </a:defRPr>
      </a:lvl2pPr>
      <a:lvl3pPr marL="777254" algn="l" defTabSz="777254" rtl="0" eaLnBrk="1" latinLnBrk="0" hangingPunct="1">
        <a:defRPr sz="1500" kern="1200">
          <a:solidFill>
            <a:schemeClr val="tx1"/>
          </a:solidFill>
          <a:latin typeface="+mn-lt"/>
          <a:ea typeface="+mn-ea"/>
          <a:cs typeface="+mn-cs"/>
        </a:defRPr>
      </a:lvl3pPr>
      <a:lvl4pPr marL="1165881" algn="l" defTabSz="777254" rtl="0" eaLnBrk="1" latinLnBrk="0" hangingPunct="1">
        <a:defRPr sz="1500" kern="1200">
          <a:solidFill>
            <a:schemeClr val="tx1"/>
          </a:solidFill>
          <a:latin typeface="+mn-lt"/>
          <a:ea typeface="+mn-ea"/>
          <a:cs typeface="+mn-cs"/>
        </a:defRPr>
      </a:lvl4pPr>
      <a:lvl5pPr marL="1554508" algn="l" defTabSz="777254" rtl="0" eaLnBrk="1" latinLnBrk="0" hangingPunct="1">
        <a:defRPr sz="1500" kern="1200">
          <a:solidFill>
            <a:schemeClr val="tx1"/>
          </a:solidFill>
          <a:latin typeface="+mn-lt"/>
          <a:ea typeface="+mn-ea"/>
          <a:cs typeface="+mn-cs"/>
        </a:defRPr>
      </a:lvl5pPr>
      <a:lvl6pPr marL="1943136" algn="l" defTabSz="777254" rtl="0" eaLnBrk="1" latinLnBrk="0" hangingPunct="1">
        <a:defRPr sz="1500" kern="1200">
          <a:solidFill>
            <a:schemeClr val="tx1"/>
          </a:solidFill>
          <a:latin typeface="+mn-lt"/>
          <a:ea typeface="+mn-ea"/>
          <a:cs typeface="+mn-cs"/>
        </a:defRPr>
      </a:lvl6pPr>
      <a:lvl7pPr marL="2331762" algn="l" defTabSz="777254" rtl="0" eaLnBrk="1" latinLnBrk="0" hangingPunct="1">
        <a:defRPr sz="1500" kern="1200">
          <a:solidFill>
            <a:schemeClr val="tx1"/>
          </a:solidFill>
          <a:latin typeface="+mn-lt"/>
          <a:ea typeface="+mn-ea"/>
          <a:cs typeface="+mn-cs"/>
        </a:defRPr>
      </a:lvl7pPr>
      <a:lvl8pPr marL="2720389" algn="l" defTabSz="777254" rtl="0" eaLnBrk="1" latinLnBrk="0" hangingPunct="1">
        <a:defRPr sz="1500" kern="1200">
          <a:solidFill>
            <a:schemeClr val="tx1"/>
          </a:solidFill>
          <a:latin typeface="+mn-lt"/>
          <a:ea typeface="+mn-ea"/>
          <a:cs typeface="+mn-cs"/>
        </a:defRPr>
      </a:lvl8pPr>
      <a:lvl9pPr marL="3109016" algn="l" defTabSz="777254"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1212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367" y="241260"/>
            <a:ext cx="9713200" cy="749721"/>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24368" y="990982"/>
            <a:ext cx="9711268" cy="1743619"/>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rot="5400000">
            <a:off x="7673957" y="2492528"/>
            <a:ext cx="5715519" cy="730464"/>
          </a:xfrm>
          <a:prstGeom prst="rect">
            <a:avLst/>
          </a:prstGeom>
        </p:spPr>
      </p:pic>
    </p:spTree>
    <p:extLst>
      <p:ext uri="{BB962C8B-B14F-4D97-AF65-F5344CB8AC3E}">
        <p14:creationId xmlns:p14="http://schemas.microsoft.com/office/powerpoint/2010/main" val="1084249212"/>
      </p:ext>
    </p:extLst>
  </p:cSld>
  <p:clrMap bg1="dk1" tx1="lt1" bg2="dk2" tx2="lt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 id="2147484716" r:id="rId12"/>
    <p:sldLayoutId id="2147484717" r:id="rId13"/>
    <p:sldLayoutId id="2147484718" r:id="rId14"/>
    <p:sldLayoutId id="2147484719" r:id="rId15"/>
    <p:sldLayoutId id="214748472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761942" rtl="0" eaLnBrk="1" latinLnBrk="0" hangingPunct="1">
        <a:lnSpc>
          <a:spcPct val="90000"/>
        </a:lnSpc>
        <a:spcBef>
          <a:spcPct val="0"/>
        </a:spcBef>
        <a:buNone/>
        <a:defRPr lang="en-US" sz="3921" b="0" kern="1200" cap="none" spc="-8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80110" marR="0" indent="-280110" algn="l" defTabSz="761942" rtl="0" eaLnBrk="1" fontAlgn="auto" latinLnBrk="0" hangingPunct="1">
        <a:lnSpc>
          <a:spcPct val="90000"/>
        </a:lnSpc>
        <a:spcBef>
          <a:spcPct val="20000"/>
        </a:spcBef>
        <a:spcAft>
          <a:spcPts val="0"/>
        </a:spcAft>
        <a:buClrTx/>
        <a:buSzPct val="90000"/>
        <a:buFont typeface="Arial" pitchFamily="34" charset="0"/>
        <a:buChar char="•"/>
        <a:tabLst/>
        <a:defRPr sz="3267" kern="1200" spc="0" baseline="0">
          <a:gradFill>
            <a:gsLst>
              <a:gs pos="1250">
                <a:schemeClr val="tx1"/>
              </a:gs>
              <a:gs pos="100000">
                <a:schemeClr val="tx1"/>
              </a:gs>
            </a:gsLst>
            <a:lin ang="5400000" scaled="0"/>
          </a:gradFill>
          <a:latin typeface="+mj-lt"/>
          <a:ea typeface="+mn-ea"/>
          <a:cs typeface="+mn-cs"/>
        </a:defRPr>
      </a:lvl1pPr>
      <a:lvl2pPr marL="477223" marR="0" indent="-197114" algn="l" defTabSz="76194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2pPr>
      <a:lvl3pPr marL="653589" marR="0" indent="-186740" algn="l" defTabSz="761942" rtl="0" eaLnBrk="1" fontAlgn="auto" latinLnBrk="0" hangingPunct="1">
        <a:lnSpc>
          <a:spcPct val="90000"/>
        </a:lnSpc>
        <a:spcBef>
          <a:spcPct val="20000"/>
        </a:spcBef>
        <a:spcAft>
          <a:spcPts val="0"/>
        </a:spcAft>
        <a:buClrTx/>
        <a:buSzPct val="90000"/>
        <a:buFont typeface="Arial" pitchFamily="34" charset="0"/>
        <a:buChar char="•"/>
        <a:tabLst/>
        <a:defRPr sz="1634" kern="1200" spc="0" baseline="0">
          <a:gradFill>
            <a:gsLst>
              <a:gs pos="1250">
                <a:schemeClr val="tx1"/>
              </a:gs>
              <a:gs pos="100000">
                <a:schemeClr val="tx1"/>
              </a:gs>
            </a:gsLst>
            <a:lin ang="5400000" scaled="0"/>
          </a:gradFill>
          <a:latin typeface="+mn-lt"/>
          <a:ea typeface="+mn-ea"/>
          <a:cs typeface="+mn-cs"/>
        </a:defRPr>
      </a:lvl3pPr>
      <a:lvl4pPr marL="840329" marR="0" indent="-186740" algn="l" defTabSz="761942"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1027068" marR="0" indent="-186740" algn="l" defTabSz="761942"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2095340" indent="-190486" algn="l" defTabSz="761942" rtl="0" eaLnBrk="1" latinLnBrk="0" hangingPunct="1">
        <a:spcBef>
          <a:spcPct val="20000"/>
        </a:spcBef>
        <a:buFont typeface="Arial" pitchFamily="34" charset="0"/>
        <a:buChar char="•"/>
        <a:defRPr sz="1634" kern="1200">
          <a:solidFill>
            <a:schemeClr val="tx1"/>
          </a:solidFill>
          <a:latin typeface="+mn-lt"/>
          <a:ea typeface="+mn-ea"/>
          <a:cs typeface="+mn-cs"/>
        </a:defRPr>
      </a:lvl6pPr>
      <a:lvl7pPr marL="2476312" indent="-190486" algn="l" defTabSz="761942" rtl="0" eaLnBrk="1" latinLnBrk="0" hangingPunct="1">
        <a:spcBef>
          <a:spcPct val="20000"/>
        </a:spcBef>
        <a:buFont typeface="Arial" pitchFamily="34" charset="0"/>
        <a:buChar char="•"/>
        <a:defRPr sz="1634" kern="1200">
          <a:solidFill>
            <a:schemeClr val="tx1"/>
          </a:solidFill>
          <a:latin typeface="+mn-lt"/>
          <a:ea typeface="+mn-ea"/>
          <a:cs typeface="+mn-cs"/>
        </a:defRPr>
      </a:lvl7pPr>
      <a:lvl8pPr marL="2857283" indent="-190486" algn="l" defTabSz="761942" rtl="0" eaLnBrk="1" latinLnBrk="0" hangingPunct="1">
        <a:spcBef>
          <a:spcPct val="20000"/>
        </a:spcBef>
        <a:buFont typeface="Arial" pitchFamily="34" charset="0"/>
        <a:buChar char="•"/>
        <a:defRPr sz="1634" kern="1200">
          <a:solidFill>
            <a:schemeClr val="tx1"/>
          </a:solidFill>
          <a:latin typeface="+mn-lt"/>
          <a:ea typeface="+mn-ea"/>
          <a:cs typeface="+mn-cs"/>
        </a:defRPr>
      </a:lvl8pPr>
      <a:lvl9pPr marL="3238255" indent="-190486" algn="l" defTabSz="761942" rtl="0" eaLnBrk="1" latinLnBrk="0" hangingPunct="1">
        <a:spcBef>
          <a:spcPct val="20000"/>
        </a:spcBef>
        <a:buFont typeface="Arial" pitchFamily="34" charset="0"/>
        <a:buChar char="•"/>
        <a:defRPr sz="1634" kern="1200">
          <a:solidFill>
            <a:schemeClr val="tx1"/>
          </a:solidFill>
          <a:latin typeface="+mn-lt"/>
          <a:ea typeface="+mn-ea"/>
          <a:cs typeface="+mn-cs"/>
        </a:defRPr>
      </a:lvl9pPr>
    </p:bodyStyle>
    <p:otherStyle>
      <a:defPPr>
        <a:defRPr lang="en-US"/>
      </a:defPPr>
      <a:lvl1pPr marL="0" algn="l" defTabSz="761942" rtl="0" eaLnBrk="1" latinLnBrk="0" hangingPunct="1">
        <a:defRPr sz="1471" kern="1200">
          <a:solidFill>
            <a:schemeClr val="tx1"/>
          </a:solidFill>
          <a:latin typeface="+mn-lt"/>
          <a:ea typeface="+mn-ea"/>
          <a:cs typeface="+mn-cs"/>
        </a:defRPr>
      </a:lvl1pPr>
      <a:lvl2pPr marL="380971" algn="l" defTabSz="761942" rtl="0" eaLnBrk="1" latinLnBrk="0" hangingPunct="1">
        <a:defRPr sz="1471" kern="1200">
          <a:solidFill>
            <a:schemeClr val="tx1"/>
          </a:solidFill>
          <a:latin typeface="+mn-lt"/>
          <a:ea typeface="+mn-ea"/>
          <a:cs typeface="+mn-cs"/>
        </a:defRPr>
      </a:lvl2pPr>
      <a:lvl3pPr marL="761942" algn="l" defTabSz="761942" rtl="0" eaLnBrk="1" latinLnBrk="0" hangingPunct="1">
        <a:defRPr sz="1471" kern="1200">
          <a:solidFill>
            <a:schemeClr val="tx1"/>
          </a:solidFill>
          <a:latin typeface="+mn-lt"/>
          <a:ea typeface="+mn-ea"/>
          <a:cs typeface="+mn-cs"/>
        </a:defRPr>
      </a:lvl3pPr>
      <a:lvl4pPr marL="1142913" algn="l" defTabSz="761942" rtl="0" eaLnBrk="1" latinLnBrk="0" hangingPunct="1">
        <a:defRPr sz="1471" kern="1200">
          <a:solidFill>
            <a:schemeClr val="tx1"/>
          </a:solidFill>
          <a:latin typeface="+mn-lt"/>
          <a:ea typeface="+mn-ea"/>
          <a:cs typeface="+mn-cs"/>
        </a:defRPr>
      </a:lvl4pPr>
      <a:lvl5pPr marL="1523884" algn="l" defTabSz="761942" rtl="0" eaLnBrk="1" latinLnBrk="0" hangingPunct="1">
        <a:defRPr sz="1471" kern="1200">
          <a:solidFill>
            <a:schemeClr val="tx1"/>
          </a:solidFill>
          <a:latin typeface="+mn-lt"/>
          <a:ea typeface="+mn-ea"/>
          <a:cs typeface="+mn-cs"/>
        </a:defRPr>
      </a:lvl5pPr>
      <a:lvl6pPr marL="1904855" algn="l" defTabSz="761942" rtl="0" eaLnBrk="1" latinLnBrk="0" hangingPunct="1">
        <a:defRPr sz="1471" kern="1200">
          <a:solidFill>
            <a:schemeClr val="tx1"/>
          </a:solidFill>
          <a:latin typeface="+mn-lt"/>
          <a:ea typeface="+mn-ea"/>
          <a:cs typeface="+mn-cs"/>
        </a:defRPr>
      </a:lvl6pPr>
      <a:lvl7pPr marL="2285826" algn="l" defTabSz="761942" rtl="0" eaLnBrk="1" latinLnBrk="0" hangingPunct="1">
        <a:defRPr sz="1471" kern="1200">
          <a:solidFill>
            <a:schemeClr val="tx1"/>
          </a:solidFill>
          <a:latin typeface="+mn-lt"/>
          <a:ea typeface="+mn-ea"/>
          <a:cs typeface="+mn-cs"/>
        </a:defRPr>
      </a:lvl7pPr>
      <a:lvl8pPr marL="2666797" algn="l" defTabSz="761942" rtl="0" eaLnBrk="1" latinLnBrk="0" hangingPunct="1">
        <a:defRPr sz="1471" kern="1200">
          <a:solidFill>
            <a:schemeClr val="tx1"/>
          </a:solidFill>
          <a:latin typeface="+mn-lt"/>
          <a:ea typeface="+mn-ea"/>
          <a:cs typeface="+mn-cs"/>
        </a:defRPr>
      </a:lvl8pPr>
      <a:lvl9pPr marL="3047769" algn="l" defTabSz="761942" rtl="0" eaLnBrk="1" latinLnBrk="0" hangingPunct="1">
        <a:defRPr sz="147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367" y="241260"/>
            <a:ext cx="9713200" cy="749721"/>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24369" y="990982"/>
            <a:ext cx="9711267" cy="171002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rot="5400000">
            <a:off x="7673957" y="2492528"/>
            <a:ext cx="5715519" cy="730464"/>
          </a:xfrm>
          <a:prstGeom prst="rect">
            <a:avLst/>
          </a:prstGeom>
        </p:spPr>
      </p:pic>
    </p:spTree>
    <p:extLst>
      <p:ext uri="{BB962C8B-B14F-4D97-AF65-F5344CB8AC3E}">
        <p14:creationId xmlns:p14="http://schemas.microsoft.com/office/powerpoint/2010/main" val="1500440049"/>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Lst>
  <p:transition>
    <p:fade/>
  </p:transition>
  <p:hf hdr="0" ftr="0" dt="0"/>
  <p:txStyles>
    <p:titleStyle>
      <a:lvl1pPr algn="l" defTabSz="761904" rtl="0" eaLnBrk="1" latinLnBrk="0" hangingPunct="1">
        <a:lnSpc>
          <a:spcPct val="90000"/>
        </a:lnSpc>
        <a:spcBef>
          <a:spcPct val="0"/>
        </a:spcBef>
        <a:buNone/>
        <a:defRPr lang="en-US" sz="3921" b="0" kern="1200" cap="none" spc="-8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80095" marR="0" indent="-280095" algn="l" defTabSz="761904" rtl="0" eaLnBrk="1" fontAlgn="auto" latinLnBrk="0" hangingPunct="1">
        <a:lnSpc>
          <a:spcPct val="90000"/>
        </a:lnSpc>
        <a:spcBef>
          <a:spcPct val="20000"/>
        </a:spcBef>
        <a:spcAft>
          <a:spcPts val="0"/>
        </a:spcAft>
        <a:buClrTx/>
        <a:buSzPct val="90000"/>
        <a:buFont typeface="Arial" pitchFamily="34" charset="0"/>
        <a:buChar char="•"/>
        <a:tabLst/>
        <a:defRPr sz="3104"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477200" marR="0" indent="-197104" algn="l" defTabSz="76190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653556" marR="0" indent="-186731" algn="l" defTabSz="761904" rtl="0" eaLnBrk="1" fontAlgn="auto" latinLnBrk="0" hangingPunct="1">
        <a:lnSpc>
          <a:spcPct val="90000"/>
        </a:lnSpc>
        <a:spcBef>
          <a:spcPct val="20000"/>
        </a:spcBef>
        <a:spcAft>
          <a:spcPts val="0"/>
        </a:spcAft>
        <a:buClrTx/>
        <a:buSzPct val="90000"/>
        <a:buFont typeface="Arial" pitchFamily="34" charset="0"/>
        <a:buChar char="•"/>
        <a:tabLst/>
        <a:defRPr sz="1634"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840287" marR="0" indent="-186731" algn="l" defTabSz="761904"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027016" marR="0" indent="-186731" algn="l" defTabSz="761904"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095236" indent="-190476" algn="l" defTabSz="761904" rtl="0" eaLnBrk="1" latinLnBrk="0" hangingPunct="1">
        <a:spcBef>
          <a:spcPct val="20000"/>
        </a:spcBef>
        <a:buFont typeface="Arial" pitchFamily="34" charset="0"/>
        <a:buChar char="•"/>
        <a:defRPr sz="1634" kern="1200">
          <a:solidFill>
            <a:schemeClr val="tx1"/>
          </a:solidFill>
          <a:latin typeface="+mn-lt"/>
          <a:ea typeface="+mn-ea"/>
          <a:cs typeface="+mn-cs"/>
        </a:defRPr>
      </a:lvl6pPr>
      <a:lvl7pPr marL="2476188" indent="-190476" algn="l" defTabSz="761904" rtl="0" eaLnBrk="1" latinLnBrk="0" hangingPunct="1">
        <a:spcBef>
          <a:spcPct val="20000"/>
        </a:spcBef>
        <a:buFont typeface="Arial" pitchFamily="34" charset="0"/>
        <a:buChar char="•"/>
        <a:defRPr sz="1634" kern="1200">
          <a:solidFill>
            <a:schemeClr val="tx1"/>
          </a:solidFill>
          <a:latin typeface="+mn-lt"/>
          <a:ea typeface="+mn-ea"/>
          <a:cs typeface="+mn-cs"/>
        </a:defRPr>
      </a:lvl7pPr>
      <a:lvl8pPr marL="2857141" indent="-190476" algn="l" defTabSz="761904" rtl="0" eaLnBrk="1" latinLnBrk="0" hangingPunct="1">
        <a:spcBef>
          <a:spcPct val="20000"/>
        </a:spcBef>
        <a:buFont typeface="Arial" pitchFamily="34" charset="0"/>
        <a:buChar char="•"/>
        <a:defRPr sz="1634" kern="1200">
          <a:solidFill>
            <a:schemeClr val="tx1"/>
          </a:solidFill>
          <a:latin typeface="+mn-lt"/>
          <a:ea typeface="+mn-ea"/>
          <a:cs typeface="+mn-cs"/>
        </a:defRPr>
      </a:lvl8pPr>
      <a:lvl9pPr marL="3238093" indent="-190476" algn="l" defTabSz="761904" rtl="0" eaLnBrk="1" latinLnBrk="0" hangingPunct="1">
        <a:spcBef>
          <a:spcPct val="20000"/>
        </a:spcBef>
        <a:buFont typeface="Arial" pitchFamily="34" charset="0"/>
        <a:buChar char="•"/>
        <a:defRPr sz="1634" kern="1200">
          <a:solidFill>
            <a:schemeClr val="tx1"/>
          </a:solidFill>
          <a:latin typeface="+mn-lt"/>
          <a:ea typeface="+mn-ea"/>
          <a:cs typeface="+mn-cs"/>
        </a:defRPr>
      </a:lvl9pPr>
    </p:bodyStyle>
    <p:otherStyle>
      <a:defPPr>
        <a:defRPr lang="en-US"/>
      </a:defPPr>
      <a:lvl1pPr marL="0" algn="l" defTabSz="761904" rtl="0" eaLnBrk="1" latinLnBrk="0" hangingPunct="1">
        <a:defRPr sz="1471" kern="1200">
          <a:solidFill>
            <a:schemeClr val="tx1"/>
          </a:solidFill>
          <a:latin typeface="+mn-lt"/>
          <a:ea typeface="+mn-ea"/>
          <a:cs typeface="+mn-cs"/>
        </a:defRPr>
      </a:lvl1pPr>
      <a:lvl2pPr marL="380952" algn="l" defTabSz="761904" rtl="0" eaLnBrk="1" latinLnBrk="0" hangingPunct="1">
        <a:defRPr sz="1471" kern="1200">
          <a:solidFill>
            <a:schemeClr val="tx1"/>
          </a:solidFill>
          <a:latin typeface="+mn-lt"/>
          <a:ea typeface="+mn-ea"/>
          <a:cs typeface="+mn-cs"/>
        </a:defRPr>
      </a:lvl2pPr>
      <a:lvl3pPr marL="761904" algn="l" defTabSz="761904" rtl="0" eaLnBrk="1" latinLnBrk="0" hangingPunct="1">
        <a:defRPr sz="1471" kern="1200">
          <a:solidFill>
            <a:schemeClr val="tx1"/>
          </a:solidFill>
          <a:latin typeface="+mn-lt"/>
          <a:ea typeface="+mn-ea"/>
          <a:cs typeface="+mn-cs"/>
        </a:defRPr>
      </a:lvl3pPr>
      <a:lvl4pPr marL="1142856" algn="l" defTabSz="761904" rtl="0" eaLnBrk="1" latinLnBrk="0" hangingPunct="1">
        <a:defRPr sz="1471" kern="1200">
          <a:solidFill>
            <a:schemeClr val="tx1"/>
          </a:solidFill>
          <a:latin typeface="+mn-lt"/>
          <a:ea typeface="+mn-ea"/>
          <a:cs typeface="+mn-cs"/>
        </a:defRPr>
      </a:lvl4pPr>
      <a:lvl5pPr marL="1523808" algn="l" defTabSz="761904" rtl="0" eaLnBrk="1" latinLnBrk="0" hangingPunct="1">
        <a:defRPr sz="1471" kern="1200">
          <a:solidFill>
            <a:schemeClr val="tx1"/>
          </a:solidFill>
          <a:latin typeface="+mn-lt"/>
          <a:ea typeface="+mn-ea"/>
          <a:cs typeface="+mn-cs"/>
        </a:defRPr>
      </a:lvl5pPr>
      <a:lvl6pPr marL="1904760" algn="l" defTabSz="761904" rtl="0" eaLnBrk="1" latinLnBrk="0" hangingPunct="1">
        <a:defRPr sz="1471" kern="1200">
          <a:solidFill>
            <a:schemeClr val="tx1"/>
          </a:solidFill>
          <a:latin typeface="+mn-lt"/>
          <a:ea typeface="+mn-ea"/>
          <a:cs typeface="+mn-cs"/>
        </a:defRPr>
      </a:lvl6pPr>
      <a:lvl7pPr marL="2285712" algn="l" defTabSz="761904" rtl="0" eaLnBrk="1" latinLnBrk="0" hangingPunct="1">
        <a:defRPr sz="1471" kern="1200">
          <a:solidFill>
            <a:schemeClr val="tx1"/>
          </a:solidFill>
          <a:latin typeface="+mn-lt"/>
          <a:ea typeface="+mn-ea"/>
          <a:cs typeface="+mn-cs"/>
        </a:defRPr>
      </a:lvl7pPr>
      <a:lvl8pPr marL="2666663" algn="l" defTabSz="761904" rtl="0" eaLnBrk="1" latinLnBrk="0" hangingPunct="1">
        <a:defRPr sz="1471" kern="1200">
          <a:solidFill>
            <a:schemeClr val="tx1"/>
          </a:solidFill>
          <a:latin typeface="+mn-lt"/>
          <a:ea typeface="+mn-ea"/>
          <a:cs typeface="+mn-cs"/>
        </a:defRPr>
      </a:lvl8pPr>
      <a:lvl9pPr marL="3047617" algn="l" defTabSz="761904" rtl="0" eaLnBrk="1" latinLnBrk="0" hangingPunct="1">
        <a:defRPr sz="147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318">
          <p15:clr>
            <a:srgbClr val="C35EA4"/>
          </p15:clr>
        </p15:guide>
        <p15:guide id="17" pos="7517">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31">
          <p15:clr>
            <a:srgbClr val="C35EA4"/>
          </p15:clr>
        </p15:guide>
        <p15:guide id="26" orient="horz" pos="4075">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107" y="242587"/>
            <a:ext cx="9713200" cy="749721"/>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24368" y="990983"/>
            <a:ext cx="9711267" cy="185429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4"/>
          </p:nvPr>
        </p:nvSpPr>
        <p:spPr>
          <a:xfrm>
            <a:off x="9472640" y="5465666"/>
            <a:ext cx="462997" cy="112069"/>
          </a:xfrm>
          <a:prstGeom prst="rect">
            <a:avLst/>
          </a:prstGeom>
        </p:spPr>
        <p:txBody>
          <a:bodyPr vert="horz" lIns="91440" tIns="0" rIns="0" bIns="0" rtlCol="0" anchor="ctr"/>
          <a:lstStyle>
            <a:lvl1pPr algn="r">
              <a:defRPr lang="en-US" sz="736"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1965843673"/>
      </p:ext>
    </p:extLst>
  </p:cSld>
  <p:clrMap bg1="lt1" tx1="dk1" bg2="lt2" tx2="dk2" accent1="accent1" accent2="accent2" accent3="accent3" accent4="accent4" accent5="accent5" accent6="accent6" hlink="hlink" folHlink="folHlink"/>
  <p:sldLayoutIdLst>
    <p:sldLayoutId id="2147484745" r:id="rId1"/>
    <p:sldLayoutId id="214748474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762011" rtl="0" eaLnBrk="1" latinLnBrk="0" hangingPunct="1">
        <a:lnSpc>
          <a:spcPct val="90000"/>
        </a:lnSpc>
        <a:spcBef>
          <a:spcPct val="0"/>
        </a:spcBef>
        <a:buNone/>
        <a:defRPr lang="en-US" sz="4411" b="0" kern="1200" cap="none" spc="-8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80135" marR="0" indent="-280135" algn="l" defTabSz="762011" rtl="0" eaLnBrk="1" fontAlgn="auto" latinLnBrk="0" hangingPunct="1">
        <a:lnSpc>
          <a:spcPct val="90000"/>
        </a:lnSpc>
        <a:spcBef>
          <a:spcPct val="20000"/>
        </a:spcBef>
        <a:spcAft>
          <a:spcPts val="0"/>
        </a:spcAft>
        <a:buClrTx/>
        <a:buSzPct val="90000"/>
        <a:buFont typeface="Arial" pitchFamily="34" charset="0"/>
        <a:buChar char="•"/>
        <a:tabLst/>
        <a:defRPr sz="3268" kern="1200" spc="0" baseline="0">
          <a:gradFill>
            <a:gsLst>
              <a:gs pos="1250">
                <a:schemeClr val="tx1"/>
              </a:gs>
              <a:gs pos="100000">
                <a:schemeClr val="tx1"/>
              </a:gs>
            </a:gsLst>
            <a:lin ang="5400000" scaled="0"/>
          </a:gradFill>
          <a:latin typeface="+mj-lt"/>
          <a:ea typeface="+mn-ea"/>
          <a:cs typeface="+mn-cs"/>
        </a:defRPr>
      </a:lvl1pPr>
      <a:lvl2pPr marL="477267" marR="0" indent="-197132" algn="l" defTabSz="76201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2pPr>
      <a:lvl3pPr marL="653650" marR="0" indent="-186758" algn="l" defTabSz="76201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840406" marR="0" indent="-186758" algn="l" defTabSz="762011" rtl="0" eaLnBrk="1" fontAlgn="auto" latinLnBrk="0" hangingPunct="1">
        <a:lnSpc>
          <a:spcPct val="90000"/>
        </a:lnSpc>
        <a:spcBef>
          <a:spcPct val="20000"/>
        </a:spcBef>
        <a:spcAft>
          <a:spcPts val="0"/>
        </a:spcAft>
        <a:buClrTx/>
        <a:buSzPct val="90000"/>
        <a:buFont typeface="Arial" pitchFamily="34" charset="0"/>
        <a:buChar char="•"/>
        <a:tabLst/>
        <a:defRPr sz="1634" kern="1200" spc="0" baseline="0">
          <a:gradFill>
            <a:gsLst>
              <a:gs pos="1250">
                <a:schemeClr val="tx1"/>
              </a:gs>
              <a:gs pos="100000">
                <a:schemeClr val="tx1"/>
              </a:gs>
            </a:gsLst>
            <a:lin ang="5400000" scaled="0"/>
          </a:gradFill>
          <a:latin typeface="+mn-lt"/>
          <a:ea typeface="+mn-ea"/>
          <a:cs typeface="+mn-cs"/>
        </a:defRPr>
      </a:lvl4pPr>
      <a:lvl5pPr marL="1027163" marR="0" indent="-186758" algn="l" defTabSz="762011" rtl="0" eaLnBrk="1" fontAlgn="auto" latinLnBrk="0" hangingPunct="1">
        <a:lnSpc>
          <a:spcPct val="90000"/>
        </a:lnSpc>
        <a:spcBef>
          <a:spcPct val="20000"/>
        </a:spcBef>
        <a:spcAft>
          <a:spcPts val="0"/>
        </a:spcAft>
        <a:buClrTx/>
        <a:buSzPct val="90000"/>
        <a:buFont typeface="Arial" pitchFamily="34" charset="0"/>
        <a:buChar char="•"/>
        <a:tabLst/>
        <a:defRPr sz="1634" kern="1200" spc="0" baseline="0">
          <a:gradFill>
            <a:gsLst>
              <a:gs pos="1250">
                <a:schemeClr val="tx1"/>
              </a:gs>
              <a:gs pos="100000">
                <a:schemeClr val="tx1"/>
              </a:gs>
            </a:gsLst>
            <a:lin ang="5400000" scaled="0"/>
          </a:gradFill>
          <a:latin typeface="+mn-lt"/>
          <a:ea typeface="+mn-ea"/>
          <a:cs typeface="+mn-cs"/>
        </a:defRPr>
      </a:lvl5pPr>
      <a:lvl6pPr marL="2095533" indent="-190503" algn="l" defTabSz="762011" rtl="0" eaLnBrk="1" latinLnBrk="0" hangingPunct="1">
        <a:spcBef>
          <a:spcPct val="20000"/>
        </a:spcBef>
        <a:buFont typeface="Arial" pitchFamily="34" charset="0"/>
        <a:buChar char="•"/>
        <a:defRPr sz="1634" kern="1200">
          <a:solidFill>
            <a:schemeClr val="tx1"/>
          </a:solidFill>
          <a:latin typeface="+mn-lt"/>
          <a:ea typeface="+mn-ea"/>
          <a:cs typeface="+mn-cs"/>
        </a:defRPr>
      </a:lvl6pPr>
      <a:lvl7pPr marL="2476540" indent="-190503" algn="l" defTabSz="762011" rtl="0" eaLnBrk="1" latinLnBrk="0" hangingPunct="1">
        <a:spcBef>
          <a:spcPct val="20000"/>
        </a:spcBef>
        <a:buFont typeface="Arial" pitchFamily="34" charset="0"/>
        <a:buChar char="•"/>
        <a:defRPr sz="1634" kern="1200">
          <a:solidFill>
            <a:schemeClr val="tx1"/>
          </a:solidFill>
          <a:latin typeface="+mn-lt"/>
          <a:ea typeface="+mn-ea"/>
          <a:cs typeface="+mn-cs"/>
        </a:defRPr>
      </a:lvl7pPr>
      <a:lvl8pPr marL="2857546" indent="-190503" algn="l" defTabSz="762011" rtl="0" eaLnBrk="1" latinLnBrk="0" hangingPunct="1">
        <a:spcBef>
          <a:spcPct val="20000"/>
        </a:spcBef>
        <a:buFont typeface="Arial" pitchFamily="34" charset="0"/>
        <a:buChar char="•"/>
        <a:defRPr sz="1634" kern="1200">
          <a:solidFill>
            <a:schemeClr val="tx1"/>
          </a:solidFill>
          <a:latin typeface="+mn-lt"/>
          <a:ea typeface="+mn-ea"/>
          <a:cs typeface="+mn-cs"/>
        </a:defRPr>
      </a:lvl8pPr>
      <a:lvl9pPr marL="3238552" indent="-190503" algn="l" defTabSz="762011" rtl="0" eaLnBrk="1" latinLnBrk="0" hangingPunct="1">
        <a:spcBef>
          <a:spcPct val="20000"/>
        </a:spcBef>
        <a:buFont typeface="Arial" pitchFamily="34" charset="0"/>
        <a:buChar char="•"/>
        <a:defRPr sz="1634" kern="1200">
          <a:solidFill>
            <a:schemeClr val="tx1"/>
          </a:solidFill>
          <a:latin typeface="+mn-lt"/>
          <a:ea typeface="+mn-ea"/>
          <a:cs typeface="+mn-cs"/>
        </a:defRPr>
      </a:lvl9pPr>
    </p:bodyStyle>
    <p:otherStyle>
      <a:defPPr>
        <a:defRPr lang="en-US"/>
      </a:defPPr>
      <a:lvl1pPr marL="0" algn="l" defTabSz="762011" rtl="0" eaLnBrk="1" latinLnBrk="0" hangingPunct="1">
        <a:defRPr sz="1471" kern="1200">
          <a:solidFill>
            <a:schemeClr val="tx1"/>
          </a:solidFill>
          <a:latin typeface="+mn-lt"/>
          <a:ea typeface="+mn-ea"/>
          <a:cs typeface="+mn-cs"/>
        </a:defRPr>
      </a:lvl1pPr>
      <a:lvl2pPr marL="381006" algn="l" defTabSz="762011" rtl="0" eaLnBrk="1" latinLnBrk="0" hangingPunct="1">
        <a:defRPr sz="1471" kern="1200">
          <a:solidFill>
            <a:schemeClr val="tx1"/>
          </a:solidFill>
          <a:latin typeface="+mn-lt"/>
          <a:ea typeface="+mn-ea"/>
          <a:cs typeface="+mn-cs"/>
        </a:defRPr>
      </a:lvl2pPr>
      <a:lvl3pPr marL="762011" algn="l" defTabSz="762011" rtl="0" eaLnBrk="1" latinLnBrk="0" hangingPunct="1">
        <a:defRPr sz="1471" kern="1200">
          <a:solidFill>
            <a:schemeClr val="tx1"/>
          </a:solidFill>
          <a:latin typeface="+mn-lt"/>
          <a:ea typeface="+mn-ea"/>
          <a:cs typeface="+mn-cs"/>
        </a:defRPr>
      </a:lvl3pPr>
      <a:lvl4pPr marL="1143018" algn="l" defTabSz="762011" rtl="0" eaLnBrk="1" latinLnBrk="0" hangingPunct="1">
        <a:defRPr sz="1471" kern="1200">
          <a:solidFill>
            <a:schemeClr val="tx1"/>
          </a:solidFill>
          <a:latin typeface="+mn-lt"/>
          <a:ea typeface="+mn-ea"/>
          <a:cs typeface="+mn-cs"/>
        </a:defRPr>
      </a:lvl4pPr>
      <a:lvl5pPr marL="1524024" algn="l" defTabSz="762011" rtl="0" eaLnBrk="1" latinLnBrk="0" hangingPunct="1">
        <a:defRPr sz="1471" kern="1200">
          <a:solidFill>
            <a:schemeClr val="tx1"/>
          </a:solidFill>
          <a:latin typeface="+mn-lt"/>
          <a:ea typeface="+mn-ea"/>
          <a:cs typeface="+mn-cs"/>
        </a:defRPr>
      </a:lvl5pPr>
      <a:lvl6pPr marL="1905032" algn="l" defTabSz="762011" rtl="0" eaLnBrk="1" latinLnBrk="0" hangingPunct="1">
        <a:defRPr sz="1471" kern="1200">
          <a:solidFill>
            <a:schemeClr val="tx1"/>
          </a:solidFill>
          <a:latin typeface="+mn-lt"/>
          <a:ea typeface="+mn-ea"/>
          <a:cs typeface="+mn-cs"/>
        </a:defRPr>
      </a:lvl6pPr>
      <a:lvl7pPr marL="2286037" algn="l" defTabSz="762011" rtl="0" eaLnBrk="1" latinLnBrk="0" hangingPunct="1">
        <a:defRPr sz="1471" kern="1200">
          <a:solidFill>
            <a:schemeClr val="tx1"/>
          </a:solidFill>
          <a:latin typeface="+mn-lt"/>
          <a:ea typeface="+mn-ea"/>
          <a:cs typeface="+mn-cs"/>
        </a:defRPr>
      </a:lvl7pPr>
      <a:lvl8pPr marL="2667042" algn="l" defTabSz="762011" rtl="0" eaLnBrk="1" latinLnBrk="0" hangingPunct="1">
        <a:defRPr sz="1471" kern="1200">
          <a:solidFill>
            <a:schemeClr val="tx1"/>
          </a:solidFill>
          <a:latin typeface="+mn-lt"/>
          <a:ea typeface="+mn-ea"/>
          <a:cs typeface="+mn-cs"/>
        </a:defRPr>
      </a:lvl8pPr>
      <a:lvl9pPr marL="3048050" algn="l" defTabSz="762011" rtl="0" eaLnBrk="1" latinLnBrk="0" hangingPunct="1">
        <a:defRPr sz="147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92">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832">
          <p15:clr>
            <a:srgbClr val="A4A3A4"/>
          </p15:clr>
        </p15:guide>
        <p15:guide id="11" pos="1472">
          <p15:clr>
            <a:srgbClr val="A4A3A4"/>
          </p15:clr>
        </p15:guide>
        <p15:guide id="12" pos="2112">
          <p15:clr>
            <a:srgbClr val="A4A3A4"/>
          </p15:clr>
        </p15:guide>
        <p15:guide id="13" pos="2752">
          <p15:clr>
            <a:srgbClr val="A4A3A4"/>
          </p15:clr>
        </p15:guide>
        <p15:guide id="14" pos="3392">
          <p15:clr>
            <a:srgbClr val="A4A3A4"/>
          </p15:clr>
        </p15:guide>
        <p15:guide id="15" pos="4032">
          <p15:clr>
            <a:srgbClr val="A4A3A4"/>
          </p15:clr>
        </p15:guide>
        <p15:guide id="16" pos="4672">
          <p15:clr>
            <a:srgbClr val="A4A3A4"/>
          </p15:clr>
        </p15:guide>
        <p15:guide id="17" pos="5312">
          <p15:clr>
            <a:srgbClr val="A4A3A4"/>
          </p15:clr>
        </p15:guide>
        <p15:guide id="18" pos="5952">
          <p15:clr>
            <a:srgbClr val="A4A3A4"/>
          </p15:clr>
        </p15:guide>
        <p15:guide id="19" pos="6592">
          <p15:clr>
            <a:srgbClr val="A4A3A4"/>
          </p15:clr>
        </p15:guide>
        <p15:guide id="20" pos="7232">
          <p15:clr>
            <a:srgbClr val="A4A3A4"/>
          </p15:clr>
        </p15:guide>
        <p15:guide id="21" pos="7872">
          <p15:clr>
            <a:srgbClr val="A4A3A4"/>
          </p15:clr>
        </p15:guide>
        <p15:guide id="22" pos="851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tiff"/><Relationship Id="rId1" Type="http://schemas.openxmlformats.org/officeDocument/2006/relationships/slideLayout" Target="../slideLayouts/slideLayout11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hart" Target="../charts/char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41.tiff"/><Relationship Id="rId12" Type="http://schemas.openxmlformats.org/officeDocument/2006/relationships/image" Target="../media/image42.tiff"/><Relationship Id="rId13" Type="http://schemas.openxmlformats.org/officeDocument/2006/relationships/image" Target="../media/image43.tiff"/><Relationship Id="rId14" Type="http://schemas.openxmlformats.org/officeDocument/2006/relationships/image" Target="../media/image44.tiff"/><Relationship Id="rId15" Type="http://schemas.openxmlformats.org/officeDocument/2006/relationships/image" Target="../media/image45.tif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tiff"/><Relationship Id="rId6" Type="http://schemas.openxmlformats.org/officeDocument/2006/relationships/image" Target="../media/image36.tiff"/><Relationship Id="rId7" Type="http://schemas.openxmlformats.org/officeDocument/2006/relationships/image" Target="../media/image37.tiff"/><Relationship Id="rId8" Type="http://schemas.openxmlformats.org/officeDocument/2006/relationships/image" Target="../media/image38.tiff"/><Relationship Id="rId9" Type="http://schemas.openxmlformats.org/officeDocument/2006/relationships/image" Target="../media/image39.tiff"/><Relationship Id="rId10" Type="http://schemas.openxmlformats.org/officeDocument/2006/relationships/image" Target="../media/image40.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hart" Target="../charts/char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5"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18235B4-1F18-4FAB-AB40-F2D3995FCF92}"/>
              </a:ext>
            </a:extLst>
          </p:cNvPr>
          <p:cNvSpPr/>
          <p:nvPr/>
        </p:nvSpPr>
        <p:spPr bwMode="auto">
          <a:xfrm>
            <a:off x="0" y="0"/>
            <a:ext cx="10160000" cy="5715000"/>
          </a:xfrm>
          <a:prstGeom prst="rect">
            <a:avLst/>
          </a:prstGeom>
          <a:solidFill>
            <a:srgbClr val="023568">
              <a:alpha val="80000"/>
            </a:srgbClr>
          </a:solidFill>
          <a:ln>
            <a:solidFill>
              <a:schemeClr val="accent5">
                <a:lumMod val="90000"/>
                <a:lumOff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34"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Text Placeholder 14"/>
          <p:cNvSpPr>
            <a:spLocks noGrp="1"/>
          </p:cNvSpPr>
          <p:nvPr>
            <p:ph type="body" sz="quarter" idx="4294967295"/>
          </p:nvPr>
        </p:nvSpPr>
        <p:spPr>
          <a:xfrm>
            <a:off x="76690" y="1759890"/>
            <a:ext cx="10006620" cy="2382191"/>
          </a:xfrm>
          <a:solidFill>
            <a:srgbClr val="000000">
              <a:alpha val="0"/>
            </a:srgbClr>
          </a:solidFill>
        </p:spPr>
        <p:txBody>
          <a:bodyPr/>
          <a:lstStyle/>
          <a:p>
            <a:pPr marL="224108" indent="0" algn="ctr">
              <a:buNone/>
            </a:pPr>
            <a:r>
              <a:rPr lang="en-US" sz="3400" dirty="0">
                <a:solidFill>
                  <a:schemeClr val="bg1"/>
                </a:solidFill>
              </a:rPr>
              <a:t>Poulami Das</a:t>
            </a:r>
            <a:r>
              <a:rPr lang="en-US" sz="3400" baseline="30000" dirty="0">
                <a:solidFill>
                  <a:schemeClr val="bg1"/>
                </a:solidFill>
              </a:rPr>
              <a:t>*</a:t>
            </a:r>
            <a:r>
              <a:rPr lang="en-US" sz="3400" dirty="0">
                <a:solidFill>
                  <a:schemeClr val="bg1"/>
                </a:solidFill>
              </a:rPr>
              <a:t> </a:t>
            </a:r>
          </a:p>
          <a:p>
            <a:pPr marL="224108" indent="0" algn="ctr">
              <a:buNone/>
            </a:pPr>
            <a:r>
              <a:rPr lang="en-US" sz="3400" dirty="0" err="1">
                <a:solidFill>
                  <a:schemeClr val="bg1"/>
                </a:solidFill>
              </a:rPr>
              <a:t>Swamit</a:t>
            </a:r>
            <a:r>
              <a:rPr lang="en-US" sz="3400" dirty="0">
                <a:solidFill>
                  <a:schemeClr val="bg1"/>
                </a:solidFill>
              </a:rPr>
              <a:t> S. </a:t>
            </a:r>
            <a:r>
              <a:rPr lang="en-US" sz="3400" dirty="0" err="1">
                <a:solidFill>
                  <a:schemeClr val="bg1"/>
                </a:solidFill>
              </a:rPr>
              <a:t>Tannu</a:t>
            </a:r>
            <a:r>
              <a:rPr lang="en-US" sz="3400" baseline="30000" dirty="0">
                <a:solidFill>
                  <a:schemeClr val="bg1"/>
                </a:solidFill>
              </a:rPr>
              <a:t>*</a:t>
            </a:r>
          </a:p>
          <a:p>
            <a:pPr marL="224108" indent="0" algn="ctr">
              <a:buNone/>
            </a:pPr>
            <a:r>
              <a:rPr lang="en-US" sz="3400" dirty="0">
                <a:solidFill>
                  <a:schemeClr val="bg1"/>
                </a:solidFill>
              </a:rPr>
              <a:t>Prashant J. Nair</a:t>
            </a:r>
            <a:r>
              <a:rPr lang="en-US" sz="3400" baseline="30000" dirty="0">
                <a:solidFill>
                  <a:schemeClr val="bg1"/>
                </a:solidFill>
              </a:rPr>
              <a:t>#</a:t>
            </a:r>
          </a:p>
          <a:p>
            <a:pPr marL="224108" indent="0" algn="ctr">
              <a:buNone/>
            </a:pPr>
            <a:r>
              <a:rPr lang="en-US" sz="3400" dirty="0">
                <a:solidFill>
                  <a:schemeClr val="bg1"/>
                </a:solidFill>
              </a:rPr>
              <a:t>Moinuddin Qureshi</a:t>
            </a:r>
            <a:r>
              <a:rPr lang="en-US" sz="3400" baseline="30000" dirty="0">
                <a:solidFill>
                  <a:schemeClr val="bg1"/>
                </a:solidFill>
              </a:rPr>
              <a:t>*</a:t>
            </a:r>
          </a:p>
        </p:txBody>
      </p:sp>
      <p:sp>
        <p:nvSpPr>
          <p:cNvPr id="14" name="Title 13"/>
          <p:cNvSpPr>
            <a:spLocks noGrp="1"/>
          </p:cNvSpPr>
          <p:nvPr>
            <p:ph type="title"/>
          </p:nvPr>
        </p:nvSpPr>
        <p:spPr>
          <a:xfrm>
            <a:off x="-76688" y="174189"/>
            <a:ext cx="10159999" cy="1894254"/>
          </a:xfrm>
          <a:solidFill>
            <a:srgbClr val="000000">
              <a:alpha val="0"/>
            </a:srgbClr>
          </a:solidFill>
        </p:spPr>
        <p:txBody>
          <a:bodyPr/>
          <a:lstStyle/>
          <a:p>
            <a:pPr marL="224108" algn="ctr"/>
            <a:r>
              <a:rPr lang="en-US" sz="4400" dirty="0">
                <a:solidFill>
                  <a:schemeClr val="bg1"/>
                </a:solidFill>
              </a:rPr>
              <a:t>A Case for Multi-Programming </a:t>
            </a:r>
            <a:br>
              <a:rPr lang="en-US" sz="4400" dirty="0">
                <a:solidFill>
                  <a:schemeClr val="bg1"/>
                </a:solidFill>
              </a:rPr>
            </a:br>
            <a:r>
              <a:rPr lang="en-US" sz="4400" dirty="0">
                <a:solidFill>
                  <a:schemeClr val="bg1"/>
                </a:solidFill>
              </a:rPr>
              <a:t>Quantum Computers</a:t>
            </a:r>
            <a:endParaRPr lang="en-US" sz="4400" i="1" dirty="0">
              <a:solidFill>
                <a:schemeClr val="bg1"/>
              </a:solidFill>
            </a:endParaRPr>
          </a:p>
        </p:txBody>
      </p:sp>
      <p:grpSp>
        <p:nvGrpSpPr>
          <p:cNvPr id="31" name="Group 30">
            <a:extLst>
              <a:ext uri="{FF2B5EF4-FFF2-40B4-BE49-F238E27FC236}">
                <a16:creationId xmlns="" xmlns:a16="http://schemas.microsoft.com/office/drawing/2014/main" id="{71DBE0C8-CB79-4840-8EDF-571727887B91}"/>
              </a:ext>
            </a:extLst>
          </p:cNvPr>
          <p:cNvGrpSpPr/>
          <p:nvPr/>
        </p:nvGrpSpPr>
        <p:grpSpPr>
          <a:xfrm>
            <a:off x="145638" y="4494523"/>
            <a:ext cx="4549931" cy="1181863"/>
            <a:chOff x="5412928" y="4091034"/>
            <a:chExt cx="4549931" cy="1181863"/>
          </a:xfrm>
        </p:grpSpPr>
        <p:pic>
          <p:nvPicPr>
            <p:cNvPr id="20" name="Picture 19">
              <a:extLst>
                <a:ext uri="{FF2B5EF4-FFF2-40B4-BE49-F238E27FC236}">
                  <a16:creationId xmlns="" xmlns:a16="http://schemas.microsoft.com/office/drawing/2014/main" id="{29A6C58E-C814-4149-ADFD-2F0116234F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12928" y="4091034"/>
              <a:ext cx="1067400" cy="1136453"/>
            </a:xfrm>
            <a:prstGeom prst="rect">
              <a:avLst/>
            </a:prstGeom>
          </p:spPr>
        </p:pic>
        <p:sp>
          <p:nvSpPr>
            <p:cNvPr id="21" name="TextBox 20">
              <a:extLst>
                <a:ext uri="{FF2B5EF4-FFF2-40B4-BE49-F238E27FC236}">
                  <a16:creationId xmlns="" xmlns:a16="http://schemas.microsoft.com/office/drawing/2014/main" id="{06EE488A-86C1-47C2-94CD-0BDEBD595571}"/>
                </a:ext>
              </a:extLst>
            </p:cNvPr>
            <p:cNvSpPr txBox="1"/>
            <p:nvPr/>
          </p:nvSpPr>
          <p:spPr>
            <a:xfrm>
              <a:off x="6480328" y="4091035"/>
              <a:ext cx="3482531" cy="1181862"/>
            </a:xfrm>
            <a:prstGeom prst="rect">
              <a:avLst/>
            </a:prstGeom>
            <a:noFill/>
          </p:spPr>
          <p:txBody>
            <a:bodyPr wrap="square" lIns="182880" tIns="146304" rIns="182880" bIns="146304" rtlCol="0">
              <a:spAutoFit/>
            </a:bodyPr>
            <a:lstStyle/>
            <a:p>
              <a:pPr defTabSz="909335">
                <a:lnSpc>
                  <a:spcPct val="90000"/>
                </a:lnSpc>
                <a:spcAft>
                  <a:spcPts val="600"/>
                </a:spcAft>
              </a:pPr>
              <a:r>
                <a:rPr lang="en-US" sz="3200" baseline="30000" dirty="0">
                  <a:solidFill>
                    <a:srgbClr val="FFFFFF"/>
                  </a:solidFill>
                  <a:latin typeface="Calibri" panose="020F0502020204030204" pitchFamily="34" charset="0"/>
                  <a:cs typeface="Calibri" panose="020F0502020204030204" pitchFamily="34" charset="0"/>
                </a:rPr>
                <a:t>*</a:t>
              </a:r>
              <a:r>
                <a:rPr lang="en-US" sz="3200" dirty="0">
                  <a:solidFill>
                    <a:srgbClr val="FFFFFF"/>
                  </a:solidFill>
                  <a:latin typeface="Calibri" panose="020F0502020204030204" pitchFamily="34" charset="0"/>
                  <a:cs typeface="Calibri" panose="020F0502020204030204" pitchFamily="34" charset="0"/>
                </a:rPr>
                <a:t>Georgia Institute of Technology</a:t>
              </a:r>
            </a:p>
          </p:txBody>
        </p:sp>
      </p:grpSp>
      <p:grpSp>
        <p:nvGrpSpPr>
          <p:cNvPr id="5" name="Group 4">
            <a:extLst>
              <a:ext uri="{FF2B5EF4-FFF2-40B4-BE49-F238E27FC236}">
                <a16:creationId xmlns="" xmlns:a16="http://schemas.microsoft.com/office/drawing/2014/main" id="{018DF74B-F5B9-2E42-914E-79CA2A8A9674}"/>
              </a:ext>
            </a:extLst>
          </p:cNvPr>
          <p:cNvGrpSpPr/>
          <p:nvPr/>
        </p:nvGrpSpPr>
        <p:grpSpPr>
          <a:xfrm>
            <a:off x="6016574" y="4510435"/>
            <a:ext cx="4270893" cy="1181862"/>
            <a:chOff x="410190" y="4530593"/>
            <a:chExt cx="4270893" cy="1181862"/>
          </a:xfrm>
        </p:grpSpPr>
        <p:sp>
          <p:nvSpPr>
            <p:cNvPr id="29" name="TextBox 28">
              <a:extLst>
                <a:ext uri="{FF2B5EF4-FFF2-40B4-BE49-F238E27FC236}">
                  <a16:creationId xmlns="" xmlns:a16="http://schemas.microsoft.com/office/drawing/2014/main" id="{AB75B36B-BD13-47E1-AD0A-8C283D344A02}"/>
                </a:ext>
              </a:extLst>
            </p:cNvPr>
            <p:cNvSpPr txBox="1"/>
            <p:nvPr/>
          </p:nvSpPr>
          <p:spPr>
            <a:xfrm>
              <a:off x="977554" y="4530593"/>
              <a:ext cx="3703529" cy="1181862"/>
            </a:xfrm>
            <a:prstGeom prst="rect">
              <a:avLst/>
            </a:prstGeom>
            <a:noFill/>
          </p:spPr>
          <p:txBody>
            <a:bodyPr wrap="square" lIns="182880" tIns="146304" rIns="182880" bIns="146304" rtlCol="0">
              <a:spAutoFit/>
            </a:bodyPr>
            <a:lstStyle/>
            <a:p>
              <a:pPr defTabSz="909335">
                <a:lnSpc>
                  <a:spcPct val="90000"/>
                </a:lnSpc>
                <a:spcAft>
                  <a:spcPts val="600"/>
                </a:spcAft>
              </a:pPr>
              <a:r>
                <a:rPr lang="en-US" sz="3200" baseline="30000" dirty="0">
                  <a:solidFill>
                    <a:srgbClr val="FFFFFF"/>
                  </a:solidFill>
                  <a:latin typeface="Calibri" panose="020F0502020204030204" pitchFamily="34" charset="0"/>
                  <a:cs typeface="Calibri" panose="020F0502020204030204" pitchFamily="34" charset="0"/>
                </a:rPr>
                <a:t>#</a:t>
              </a:r>
              <a:r>
                <a:rPr lang="en-US" sz="3200" dirty="0">
                  <a:solidFill>
                    <a:srgbClr val="FFFFFF"/>
                  </a:solidFill>
                  <a:latin typeface="Calibri" panose="020F0502020204030204" pitchFamily="34" charset="0"/>
                  <a:cs typeface="Calibri" panose="020F0502020204030204" pitchFamily="34" charset="0"/>
                </a:rPr>
                <a:t>The University of British Columbia</a:t>
              </a:r>
            </a:p>
          </p:txBody>
        </p:sp>
        <p:pic>
          <p:nvPicPr>
            <p:cNvPr id="4" name="Picture 3">
              <a:extLst>
                <a:ext uri="{FF2B5EF4-FFF2-40B4-BE49-F238E27FC236}">
                  <a16:creationId xmlns="" xmlns:a16="http://schemas.microsoft.com/office/drawing/2014/main" id="{DB213D27-2A74-CD43-AEDB-48E61DCF2E7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190" y="4654816"/>
              <a:ext cx="667544" cy="856193"/>
            </a:xfrm>
            <a:prstGeom prst="rect">
              <a:avLst/>
            </a:prstGeom>
          </p:spPr>
        </p:pic>
      </p:grpSp>
    </p:spTree>
    <p:extLst>
      <p:ext uri="{BB962C8B-B14F-4D97-AF65-F5344CB8AC3E}">
        <p14:creationId xmlns:p14="http://schemas.microsoft.com/office/powerpoint/2010/main" val="14614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67306"/>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kumimoji="0" lang="en-US" sz="3921" b="0" i="0" u="none" strike="noStrike" kern="1200" cap="none" spc="-83" normalizeH="0" baseline="0" noProof="0" dirty="0">
                <a:ln w="3175">
                  <a:noFill/>
                </a:ln>
                <a:solidFill>
                  <a:schemeClr val="accent1">
                    <a:lumMod val="50000"/>
                  </a:schemeClr>
                </a:solidFill>
                <a:effectLst/>
                <a:uLnTx/>
                <a:uFillTx/>
                <a:latin typeface="Segoe UI Light"/>
              </a:rPr>
              <a:t>Overview Of Our Proposals</a:t>
            </a:r>
          </a:p>
        </p:txBody>
      </p:sp>
      <p:sp>
        <p:nvSpPr>
          <p:cNvPr id="3" name="Rectangle 2">
            <a:extLst>
              <a:ext uri="{FF2B5EF4-FFF2-40B4-BE49-F238E27FC236}">
                <a16:creationId xmlns="" xmlns:a16="http://schemas.microsoft.com/office/drawing/2014/main" id="{1144C90A-1C72-0240-826C-67F11F8BF630}"/>
              </a:ext>
            </a:extLst>
          </p:cNvPr>
          <p:cNvSpPr/>
          <p:nvPr/>
        </p:nvSpPr>
        <p:spPr bwMode="auto">
          <a:xfrm>
            <a:off x="855785" y="2815555"/>
            <a:ext cx="1480537" cy="928688"/>
          </a:xfrm>
          <a:prstGeom prst="rect">
            <a:avLst/>
          </a:prstGeom>
          <a:solidFill>
            <a:schemeClr val="tx1">
              <a:lumMod val="20000"/>
              <a:lumOff val="80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solidFill>
                  <a:srgbClr val="000000"/>
                </a:solidFill>
                <a:ea typeface="Segoe UI" pitchFamily="34" charset="0"/>
                <a:cs typeface="Segoe UI" pitchFamily="34" charset="0"/>
              </a:rPr>
              <a:t>Partition Algorithm</a:t>
            </a:r>
          </a:p>
        </p:txBody>
      </p:sp>
      <p:sp>
        <p:nvSpPr>
          <p:cNvPr id="9" name="TextBox 8">
            <a:extLst>
              <a:ext uri="{FF2B5EF4-FFF2-40B4-BE49-F238E27FC236}">
                <a16:creationId xmlns="" xmlns:a16="http://schemas.microsoft.com/office/drawing/2014/main" id="{C11E8DD8-F872-2A4E-BDD3-5281EF76E0E9}"/>
              </a:ext>
            </a:extLst>
          </p:cNvPr>
          <p:cNvSpPr txBox="1"/>
          <p:nvPr/>
        </p:nvSpPr>
        <p:spPr>
          <a:xfrm>
            <a:off x="1025585" y="2110336"/>
            <a:ext cx="2078496" cy="400110"/>
          </a:xfrm>
          <a:prstGeom prst="rect">
            <a:avLst/>
          </a:prstGeom>
          <a:noFill/>
        </p:spPr>
        <p:txBody>
          <a:bodyPr wrap="square" rtlCol="0">
            <a:spAutoFit/>
          </a:bodyPr>
          <a:lstStyle/>
          <a:p>
            <a:pPr algn="ctr"/>
            <a:r>
              <a:rPr lang="en-US" sz="2000" dirty="0">
                <a:solidFill>
                  <a:srgbClr val="000000"/>
                </a:solidFill>
              </a:rPr>
              <a:t>Programs</a:t>
            </a:r>
          </a:p>
        </p:txBody>
      </p:sp>
      <p:cxnSp>
        <p:nvCxnSpPr>
          <p:cNvPr id="10" name="Straight Arrow Connector 9">
            <a:extLst>
              <a:ext uri="{FF2B5EF4-FFF2-40B4-BE49-F238E27FC236}">
                <a16:creationId xmlns="" xmlns:a16="http://schemas.microsoft.com/office/drawing/2014/main" id="{AF2D69B8-ACFC-BB41-ABE2-2066BCF8A991}"/>
              </a:ext>
            </a:extLst>
          </p:cNvPr>
          <p:cNvCxnSpPr>
            <a:cxnSpLocks/>
          </p:cNvCxnSpPr>
          <p:nvPr/>
        </p:nvCxnSpPr>
        <p:spPr>
          <a:xfrm>
            <a:off x="2064833" y="2472773"/>
            <a:ext cx="0" cy="333563"/>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 xmlns:a16="http://schemas.microsoft.com/office/drawing/2014/main" id="{3BD71A8F-00B7-F04F-B582-051CD9DB23D6}"/>
              </a:ext>
            </a:extLst>
          </p:cNvPr>
          <p:cNvSpPr txBox="1"/>
          <p:nvPr/>
        </p:nvSpPr>
        <p:spPr>
          <a:xfrm>
            <a:off x="0" y="1599212"/>
            <a:ext cx="2164557" cy="400110"/>
          </a:xfrm>
          <a:prstGeom prst="rect">
            <a:avLst/>
          </a:prstGeom>
          <a:noFill/>
        </p:spPr>
        <p:txBody>
          <a:bodyPr wrap="square" rtlCol="0">
            <a:spAutoFit/>
          </a:bodyPr>
          <a:lstStyle/>
          <a:p>
            <a:pPr algn="ctr"/>
            <a:r>
              <a:rPr lang="en-US" sz="2000" dirty="0">
                <a:solidFill>
                  <a:srgbClr val="000000"/>
                </a:solidFill>
              </a:rPr>
              <a:t>Calibration Data</a:t>
            </a:r>
          </a:p>
        </p:txBody>
      </p:sp>
      <p:cxnSp>
        <p:nvCxnSpPr>
          <p:cNvPr id="14" name="Straight Arrow Connector 13">
            <a:extLst>
              <a:ext uri="{FF2B5EF4-FFF2-40B4-BE49-F238E27FC236}">
                <a16:creationId xmlns="" xmlns:a16="http://schemas.microsoft.com/office/drawing/2014/main" id="{F6A57482-3615-DC4C-9818-A9EE4C48ADA5}"/>
              </a:ext>
            </a:extLst>
          </p:cNvPr>
          <p:cNvCxnSpPr>
            <a:cxnSpLocks/>
            <a:stCxn id="13" idx="2"/>
          </p:cNvCxnSpPr>
          <p:nvPr/>
        </p:nvCxnSpPr>
        <p:spPr>
          <a:xfrm flipH="1">
            <a:off x="1082278" y="1999322"/>
            <a:ext cx="1" cy="807014"/>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 xmlns:a16="http://schemas.microsoft.com/office/drawing/2014/main" id="{18C7EA78-AA24-AC44-A77C-68CCE72B5CD5}"/>
              </a:ext>
            </a:extLst>
          </p:cNvPr>
          <p:cNvCxnSpPr>
            <a:cxnSpLocks/>
            <a:stCxn id="3" idx="3"/>
          </p:cNvCxnSpPr>
          <p:nvPr/>
        </p:nvCxnSpPr>
        <p:spPr>
          <a:xfrm flipV="1">
            <a:off x="2336322" y="3271565"/>
            <a:ext cx="443863" cy="8334"/>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sp>
        <p:nvSpPr>
          <p:cNvPr id="36" name="Diamond 35">
            <a:extLst>
              <a:ext uri="{FF2B5EF4-FFF2-40B4-BE49-F238E27FC236}">
                <a16:creationId xmlns="" xmlns:a16="http://schemas.microsoft.com/office/drawing/2014/main" id="{183FFC21-D96B-354D-AAC0-F6F5B074FB04}"/>
              </a:ext>
            </a:extLst>
          </p:cNvPr>
          <p:cNvSpPr/>
          <p:nvPr/>
        </p:nvSpPr>
        <p:spPr bwMode="auto">
          <a:xfrm>
            <a:off x="2748824" y="2655183"/>
            <a:ext cx="1695836" cy="1211113"/>
          </a:xfrm>
          <a:prstGeom prst="diamond">
            <a:avLst/>
          </a:prstGeom>
          <a:solidFill>
            <a:schemeClr val="accent2">
              <a:lumMod val="20000"/>
              <a:lumOff val="80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a:solidFill>
                <a:srgbClr val="000000"/>
              </a:solidFill>
              <a:ea typeface="Segoe UI" pitchFamily="34" charset="0"/>
              <a:cs typeface="Segoe UI" pitchFamily="34" charset="0"/>
            </a:endParaRPr>
          </a:p>
        </p:txBody>
      </p:sp>
      <p:sp>
        <p:nvSpPr>
          <p:cNvPr id="37" name="TextBox 36">
            <a:extLst>
              <a:ext uri="{FF2B5EF4-FFF2-40B4-BE49-F238E27FC236}">
                <a16:creationId xmlns="" xmlns:a16="http://schemas.microsoft.com/office/drawing/2014/main" id="{DC9C308B-445B-2F48-8687-0AF371256481}"/>
              </a:ext>
            </a:extLst>
          </p:cNvPr>
          <p:cNvSpPr txBox="1"/>
          <p:nvPr/>
        </p:nvSpPr>
        <p:spPr>
          <a:xfrm>
            <a:off x="2887630" y="2732599"/>
            <a:ext cx="1449582" cy="1015663"/>
          </a:xfrm>
          <a:prstGeom prst="rect">
            <a:avLst/>
          </a:prstGeom>
          <a:noFill/>
        </p:spPr>
        <p:txBody>
          <a:bodyPr wrap="square" rtlCol="0">
            <a:spAutoFit/>
          </a:bodyPr>
          <a:lstStyle/>
          <a:p>
            <a:pPr algn="ctr"/>
            <a:r>
              <a:rPr lang="en-US" sz="2000" dirty="0">
                <a:solidFill>
                  <a:srgbClr val="000000"/>
                </a:solidFill>
              </a:rPr>
              <a:t>Do </a:t>
            </a:r>
          </a:p>
          <a:p>
            <a:pPr algn="ctr"/>
            <a:r>
              <a:rPr lang="en-US" sz="2000" dirty="0">
                <a:solidFill>
                  <a:srgbClr val="000000"/>
                </a:solidFill>
              </a:rPr>
              <a:t>partitions </a:t>
            </a:r>
          </a:p>
          <a:p>
            <a:pPr algn="ctr"/>
            <a:r>
              <a:rPr lang="en-US" sz="2000" dirty="0">
                <a:solidFill>
                  <a:srgbClr val="000000"/>
                </a:solidFill>
              </a:rPr>
              <a:t>exist?</a:t>
            </a:r>
          </a:p>
        </p:txBody>
      </p:sp>
      <p:cxnSp>
        <p:nvCxnSpPr>
          <p:cNvPr id="38" name="Straight Arrow Connector 37">
            <a:extLst>
              <a:ext uri="{FF2B5EF4-FFF2-40B4-BE49-F238E27FC236}">
                <a16:creationId xmlns="" xmlns:a16="http://schemas.microsoft.com/office/drawing/2014/main" id="{AFD0C7D2-1FC7-BD47-9398-36F7CB9F7199}"/>
              </a:ext>
            </a:extLst>
          </p:cNvPr>
          <p:cNvCxnSpPr>
            <a:cxnSpLocks/>
            <a:stCxn id="36" idx="3"/>
            <a:endCxn id="39" idx="1"/>
          </p:cNvCxnSpPr>
          <p:nvPr/>
        </p:nvCxnSpPr>
        <p:spPr>
          <a:xfrm>
            <a:off x="4444660" y="3260740"/>
            <a:ext cx="533690" cy="3052"/>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 xmlns:a16="http://schemas.microsoft.com/office/drawing/2014/main" id="{1CB725BB-44DA-CC4D-A151-34462CC641AD}"/>
              </a:ext>
            </a:extLst>
          </p:cNvPr>
          <p:cNvSpPr/>
          <p:nvPr/>
        </p:nvSpPr>
        <p:spPr bwMode="auto">
          <a:xfrm>
            <a:off x="4978350" y="2863971"/>
            <a:ext cx="1584312" cy="799641"/>
          </a:xfrm>
          <a:prstGeom prst="rect">
            <a:avLst/>
          </a:prstGeom>
          <a:solidFill>
            <a:schemeClr val="accent5">
              <a:lumMod val="10000"/>
              <a:lumOff val="90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a:solidFill>
                  <a:srgbClr val="000000"/>
                </a:solidFill>
                <a:ea typeface="Segoe UI" pitchFamily="34" charset="0"/>
                <a:cs typeface="Segoe UI" pitchFamily="34" charset="0"/>
              </a:rPr>
              <a:t>Compile Independent</a:t>
            </a:r>
          </a:p>
        </p:txBody>
      </p:sp>
      <p:sp>
        <p:nvSpPr>
          <p:cNvPr id="53" name="Rectangle 52">
            <a:extLst>
              <a:ext uri="{FF2B5EF4-FFF2-40B4-BE49-F238E27FC236}">
                <a16:creationId xmlns="" xmlns:a16="http://schemas.microsoft.com/office/drawing/2014/main" id="{2F2C0F3C-481C-014E-9779-3B324D28D843}"/>
              </a:ext>
            </a:extLst>
          </p:cNvPr>
          <p:cNvSpPr/>
          <p:nvPr/>
        </p:nvSpPr>
        <p:spPr bwMode="auto">
          <a:xfrm>
            <a:off x="5004058" y="3825676"/>
            <a:ext cx="1583974" cy="799641"/>
          </a:xfrm>
          <a:prstGeom prst="rect">
            <a:avLst/>
          </a:prstGeom>
          <a:solidFill>
            <a:schemeClr val="accent5">
              <a:lumMod val="10000"/>
              <a:lumOff val="90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a:solidFill>
                  <a:srgbClr val="000000"/>
                </a:solidFill>
              </a:rPr>
              <a:t>Compile Together</a:t>
            </a:r>
          </a:p>
        </p:txBody>
      </p:sp>
      <p:cxnSp>
        <p:nvCxnSpPr>
          <p:cNvPr id="57" name="Straight Arrow Connector 56">
            <a:extLst>
              <a:ext uri="{FF2B5EF4-FFF2-40B4-BE49-F238E27FC236}">
                <a16:creationId xmlns="" xmlns:a16="http://schemas.microsoft.com/office/drawing/2014/main" id="{ABC421FB-7542-B04E-B77B-20A9E99E91FE}"/>
              </a:ext>
            </a:extLst>
          </p:cNvPr>
          <p:cNvCxnSpPr>
            <a:cxnSpLocks/>
          </p:cNvCxnSpPr>
          <p:nvPr/>
        </p:nvCxnSpPr>
        <p:spPr>
          <a:xfrm flipV="1">
            <a:off x="3596742" y="4049630"/>
            <a:ext cx="1407315" cy="11565"/>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 xmlns:a16="http://schemas.microsoft.com/office/drawing/2014/main" id="{D66FA389-9FAC-A44B-BB53-BF65CDB01EF8}"/>
              </a:ext>
            </a:extLst>
          </p:cNvPr>
          <p:cNvCxnSpPr>
            <a:cxnSpLocks/>
            <a:stCxn id="36" idx="2"/>
          </p:cNvCxnSpPr>
          <p:nvPr/>
        </p:nvCxnSpPr>
        <p:spPr>
          <a:xfrm>
            <a:off x="3596742" y="3866296"/>
            <a:ext cx="0" cy="194898"/>
          </a:xfrm>
          <a:prstGeom prst="straightConnector1">
            <a:avLst/>
          </a:prstGeom>
          <a:ln w="25400">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 xmlns:a16="http://schemas.microsoft.com/office/drawing/2014/main" id="{FF72647E-6206-1C4B-BD91-0369F85F0FA4}"/>
              </a:ext>
            </a:extLst>
          </p:cNvPr>
          <p:cNvCxnSpPr>
            <a:cxnSpLocks/>
          </p:cNvCxnSpPr>
          <p:nvPr/>
        </p:nvCxnSpPr>
        <p:spPr>
          <a:xfrm>
            <a:off x="1596054" y="4424608"/>
            <a:ext cx="3408003"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 xmlns:a16="http://schemas.microsoft.com/office/drawing/2014/main" id="{CF66E626-6441-2C4C-9F64-A27D29D47C4F}"/>
              </a:ext>
            </a:extLst>
          </p:cNvPr>
          <p:cNvCxnSpPr>
            <a:cxnSpLocks/>
            <a:stCxn id="3" idx="2"/>
          </p:cNvCxnSpPr>
          <p:nvPr/>
        </p:nvCxnSpPr>
        <p:spPr>
          <a:xfrm>
            <a:off x="1596054" y="3744243"/>
            <a:ext cx="0" cy="680365"/>
          </a:xfrm>
          <a:prstGeom prst="straightConnector1">
            <a:avLst/>
          </a:prstGeom>
          <a:ln w="25400">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 xmlns:a16="http://schemas.microsoft.com/office/drawing/2014/main" id="{A368698D-BD86-224E-8FF1-FE81F79FBFD3}"/>
              </a:ext>
            </a:extLst>
          </p:cNvPr>
          <p:cNvCxnSpPr>
            <a:cxnSpLocks/>
            <a:stCxn id="39" idx="3"/>
          </p:cNvCxnSpPr>
          <p:nvPr/>
        </p:nvCxnSpPr>
        <p:spPr>
          <a:xfrm>
            <a:off x="6562662" y="3263792"/>
            <a:ext cx="515816"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 xmlns:a16="http://schemas.microsoft.com/office/drawing/2014/main" id="{BBFBB062-FE16-BE49-835D-69F5DCDDC92D}"/>
              </a:ext>
            </a:extLst>
          </p:cNvPr>
          <p:cNvCxnSpPr>
            <a:cxnSpLocks/>
          </p:cNvCxnSpPr>
          <p:nvPr/>
        </p:nvCxnSpPr>
        <p:spPr>
          <a:xfrm>
            <a:off x="6588032" y="4179619"/>
            <a:ext cx="505515"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sp>
        <p:nvSpPr>
          <p:cNvPr id="88" name="Rectangle 87">
            <a:extLst>
              <a:ext uri="{FF2B5EF4-FFF2-40B4-BE49-F238E27FC236}">
                <a16:creationId xmlns="" xmlns:a16="http://schemas.microsoft.com/office/drawing/2014/main" id="{21F7256D-4FF3-494E-93A7-01B78B3FAE3E}"/>
              </a:ext>
            </a:extLst>
          </p:cNvPr>
          <p:cNvSpPr/>
          <p:nvPr/>
        </p:nvSpPr>
        <p:spPr bwMode="auto">
          <a:xfrm>
            <a:off x="7093547" y="2840609"/>
            <a:ext cx="845672" cy="802604"/>
          </a:xfrm>
          <a:prstGeom prst="rect">
            <a:avLst/>
          </a:prstGeom>
          <a:solidFill>
            <a:schemeClr val="tx2"/>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a:solidFill>
                <a:schemeClr val="bg1"/>
              </a:solidFill>
              <a:ea typeface="Segoe UI" pitchFamily="34" charset="0"/>
              <a:cs typeface="Segoe UI" pitchFamily="34" charset="0"/>
            </a:endParaRPr>
          </a:p>
        </p:txBody>
      </p:sp>
      <p:sp>
        <p:nvSpPr>
          <p:cNvPr id="89" name="TextBox 88">
            <a:extLst>
              <a:ext uri="{FF2B5EF4-FFF2-40B4-BE49-F238E27FC236}">
                <a16:creationId xmlns="" xmlns:a16="http://schemas.microsoft.com/office/drawing/2014/main" id="{AECC2FD7-F257-374C-A7B7-6BAE0B42CC23}"/>
              </a:ext>
            </a:extLst>
          </p:cNvPr>
          <p:cNvSpPr txBox="1"/>
          <p:nvPr/>
        </p:nvSpPr>
        <p:spPr>
          <a:xfrm>
            <a:off x="6974827" y="2806336"/>
            <a:ext cx="1090967" cy="923330"/>
          </a:xfrm>
          <a:prstGeom prst="rect">
            <a:avLst/>
          </a:prstGeom>
          <a:noFill/>
        </p:spPr>
        <p:txBody>
          <a:bodyPr wrap="square" rtlCol="0">
            <a:spAutoFit/>
          </a:bodyPr>
          <a:lstStyle/>
          <a:p>
            <a:pPr algn="ctr"/>
            <a:r>
              <a:rPr lang="en-US" dirty="0">
                <a:solidFill>
                  <a:schemeClr val="bg1"/>
                </a:solidFill>
              </a:rPr>
              <a:t>Execute on NISQ machine</a:t>
            </a:r>
          </a:p>
        </p:txBody>
      </p:sp>
      <p:cxnSp>
        <p:nvCxnSpPr>
          <p:cNvPr id="90" name="Straight Arrow Connector 89">
            <a:extLst>
              <a:ext uri="{FF2B5EF4-FFF2-40B4-BE49-F238E27FC236}">
                <a16:creationId xmlns="" xmlns:a16="http://schemas.microsoft.com/office/drawing/2014/main" id="{DA9E248F-2FB6-4C44-966F-198552EA1A48}"/>
              </a:ext>
            </a:extLst>
          </p:cNvPr>
          <p:cNvCxnSpPr>
            <a:cxnSpLocks/>
          </p:cNvCxnSpPr>
          <p:nvPr/>
        </p:nvCxnSpPr>
        <p:spPr>
          <a:xfrm>
            <a:off x="7949874" y="3240430"/>
            <a:ext cx="306411"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sp>
        <p:nvSpPr>
          <p:cNvPr id="93" name="TextBox 92">
            <a:extLst>
              <a:ext uri="{FF2B5EF4-FFF2-40B4-BE49-F238E27FC236}">
                <a16:creationId xmlns="" xmlns:a16="http://schemas.microsoft.com/office/drawing/2014/main" id="{99378953-A0CE-3849-9102-07C00803201D}"/>
              </a:ext>
            </a:extLst>
          </p:cNvPr>
          <p:cNvSpPr txBox="1"/>
          <p:nvPr/>
        </p:nvSpPr>
        <p:spPr>
          <a:xfrm>
            <a:off x="8318764" y="2876215"/>
            <a:ext cx="1245408" cy="707886"/>
          </a:xfrm>
          <a:prstGeom prst="rect">
            <a:avLst/>
          </a:prstGeom>
          <a:noFill/>
        </p:spPr>
        <p:txBody>
          <a:bodyPr wrap="square" rtlCol="0">
            <a:spAutoFit/>
          </a:bodyPr>
          <a:lstStyle/>
          <a:p>
            <a:pPr algn="ctr"/>
            <a:r>
              <a:rPr lang="en-US" sz="2000" dirty="0">
                <a:solidFill>
                  <a:srgbClr val="000000"/>
                </a:solidFill>
              </a:rPr>
              <a:t>Compute PST</a:t>
            </a:r>
          </a:p>
        </p:txBody>
      </p:sp>
      <p:sp>
        <p:nvSpPr>
          <p:cNvPr id="95" name="TextBox 94">
            <a:extLst>
              <a:ext uri="{FF2B5EF4-FFF2-40B4-BE49-F238E27FC236}">
                <a16:creationId xmlns="" xmlns:a16="http://schemas.microsoft.com/office/drawing/2014/main" id="{9E3461C0-EF79-BF48-AE0F-F66E7AB990DB}"/>
              </a:ext>
            </a:extLst>
          </p:cNvPr>
          <p:cNvSpPr txBox="1"/>
          <p:nvPr/>
        </p:nvSpPr>
        <p:spPr>
          <a:xfrm>
            <a:off x="4322479" y="2830048"/>
            <a:ext cx="655871" cy="400110"/>
          </a:xfrm>
          <a:prstGeom prst="rect">
            <a:avLst/>
          </a:prstGeom>
          <a:noFill/>
        </p:spPr>
        <p:txBody>
          <a:bodyPr wrap="square" rtlCol="0">
            <a:spAutoFit/>
          </a:bodyPr>
          <a:lstStyle/>
          <a:p>
            <a:pPr algn="ctr"/>
            <a:r>
              <a:rPr lang="en-US" sz="2000" dirty="0">
                <a:solidFill>
                  <a:srgbClr val="000000"/>
                </a:solidFill>
              </a:rPr>
              <a:t>No</a:t>
            </a:r>
          </a:p>
        </p:txBody>
      </p:sp>
      <p:sp>
        <p:nvSpPr>
          <p:cNvPr id="96" name="TextBox 95">
            <a:extLst>
              <a:ext uri="{FF2B5EF4-FFF2-40B4-BE49-F238E27FC236}">
                <a16:creationId xmlns="" xmlns:a16="http://schemas.microsoft.com/office/drawing/2014/main" id="{0D70B39E-E7FF-004F-BF36-72EA5DB6D502}"/>
              </a:ext>
            </a:extLst>
          </p:cNvPr>
          <p:cNvSpPr txBox="1"/>
          <p:nvPr/>
        </p:nvSpPr>
        <p:spPr>
          <a:xfrm>
            <a:off x="4332799" y="3670730"/>
            <a:ext cx="655871" cy="400110"/>
          </a:xfrm>
          <a:prstGeom prst="rect">
            <a:avLst/>
          </a:prstGeom>
          <a:noFill/>
        </p:spPr>
        <p:txBody>
          <a:bodyPr wrap="square" rtlCol="0">
            <a:spAutoFit/>
          </a:bodyPr>
          <a:lstStyle/>
          <a:p>
            <a:pPr algn="ctr"/>
            <a:r>
              <a:rPr lang="en-US" sz="2000" dirty="0">
                <a:solidFill>
                  <a:srgbClr val="000000"/>
                </a:solidFill>
              </a:rPr>
              <a:t>Yes</a:t>
            </a:r>
          </a:p>
        </p:txBody>
      </p:sp>
      <p:sp>
        <p:nvSpPr>
          <p:cNvPr id="97" name="TextBox 96">
            <a:extLst>
              <a:ext uri="{FF2B5EF4-FFF2-40B4-BE49-F238E27FC236}">
                <a16:creationId xmlns="" xmlns:a16="http://schemas.microsoft.com/office/drawing/2014/main" id="{47D161DD-4664-EC4A-9DEA-4A3DB3A664A4}"/>
              </a:ext>
            </a:extLst>
          </p:cNvPr>
          <p:cNvSpPr txBox="1"/>
          <p:nvPr/>
        </p:nvSpPr>
        <p:spPr>
          <a:xfrm>
            <a:off x="1997734" y="4393864"/>
            <a:ext cx="2782001" cy="400110"/>
          </a:xfrm>
          <a:prstGeom prst="rect">
            <a:avLst/>
          </a:prstGeom>
          <a:noFill/>
        </p:spPr>
        <p:txBody>
          <a:bodyPr wrap="square" rtlCol="0">
            <a:spAutoFit/>
          </a:bodyPr>
          <a:lstStyle/>
          <a:p>
            <a:pPr algn="ctr"/>
            <a:r>
              <a:rPr lang="en-US" sz="2000" dirty="0">
                <a:solidFill>
                  <a:srgbClr val="000000"/>
                </a:solidFill>
              </a:rPr>
              <a:t>Partitions for Programs</a:t>
            </a:r>
          </a:p>
        </p:txBody>
      </p:sp>
      <p:sp>
        <p:nvSpPr>
          <p:cNvPr id="128" name="Rectangle 127">
            <a:extLst>
              <a:ext uri="{FF2B5EF4-FFF2-40B4-BE49-F238E27FC236}">
                <a16:creationId xmlns="" xmlns:a16="http://schemas.microsoft.com/office/drawing/2014/main" id="{D8892152-BBE0-A743-BE70-6A1AD8F2D1B6}"/>
              </a:ext>
            </a:extLst>
          </p:cNvPr>
          <p:cNvSpPr/>
          <p:nvPr/>
        </p:nvSpPr>
        <p:spPr bwMode="auto">
          <a:xfrm>
            <a:off x="7104202" y="3822713"/>
            <a:ext cx="845672" cy="802604"/>
          </a:xfrm>
          <a:prstGeom prst="rect">
            <a:avLst/>
          </a:prstGeom>
          <a:solidFill>
            <a:schemeClr val="tx2"/>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a:solidFill>
                <a:schemeClr val="bg1"/>
              </a:solidFill>
              <a:ea typeface="Segoe UI" pitchFamily="34" charset="0"/>
              <a:cs typeface="Segoe UI" pitchFamily="34" charset="0"/>
            </a:endParaRPr>
          </a:p>
        </p:txBody>
      </p:sp>
      <p:sp>
        <p:nvSpPr>
          <p:cNvPr id="130" name="TextBox 129">
            <a:extLst>
              <a:ext uri="{FF2B5EF4-FFF2-40B4-BE49-F238E27FC236}">
                <a16:creationId xmlns="" xmlns:a16="http://schemas.microsoft.com/office/drawing/2014/main" id="{C8A5623F-2116-C04D-965D-A26C32D10D3E}"/>
              </a:ext>
            </a:extLst>
          </p:cNvPr>
          <p:cNvSpPr txBox="1"/>
          <p:nvPr/>
        </p:nvSpPr>
        <p:spPr>
          <a:xfrm>
            <a:off x="6981554" y="3769173"/>
            <a:ext cx="1090967" cy="923330"/>
          </a:xfrm>
          <a:prstGeom prst="rect">
            <a:avLst/>
          </a:prstGeom>
          <a:noFill/>
        </p:spPr>
        <p:txBody>
          <a:bodyPr wrap="square" rtlCol="0">
            <a:spAutoFit/>
          </a:bodyPr>
          <a:lstStyle/>
          <a:p>
            <a:pPr algn="ctr"/>
            <a:r>
              <a:rPr lang="en-US" dirty="0">
                <a:solidFill>
                  <a:schemeClr val="bg1"/>
                </a:solidFill>
              </a:rPr>
              <a:t>Execute on NISQ machine</a:t>
            </a:r>
          </a:p>
        </p:txBody>
      </p:sp>
      <p:sp>
        <p:nvSpPr>
          <p:cNvPr id="131" name="Rectangle 130">
            <a:extLst>
              <a:ext uri="{FF2B5EF4-FFF2-40B4-BE49-F238E27FC236}">
                <a16:creationId xmlns="" xmlns:a16="http://schemas.microsoft.com/office/drawing/2014/main" id="{89D67C03-2603-DD49-B553-878E80DEC332}"/>
              </a:ext>
            </a:extLst>
          </p:cNvPr>
          <p:cNvSpPr/>
          <p:nvPr/>
        </p:nvSpPr>
        <p:spPr bwMode="auto">
          <a:xfrm>
            <a:off x="8318763" y="3829372"/>
            <a:ext cx="1245409" cy="802932"/>
          </a:xfrm>
          <a:prstGeom prst="rect">
            <a:avLst/>
          </a:prstGeom>
          <a:solidFill>
            <a:srgbClr val="FFC000"/>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solidFill>
                  <a:srgbClr val="000000"/>
                </a:solidFill>
                <a:ea typeface="Segoe UI" pitchFamily="34" charset="0"/>
                <a:cs typeface="Segoe UI" pitchFamily="34" charset="0"/>
              </a:rPr>
              <a:t>Split Outputs</a:t>
            </a:r>
          </a:p>
        </p:txBody>
      </p:sp>
      <p:cxnSp>
        <p:nvCxnSpPr>
          <p:cNvPr id="132" name="Straight Arrow Connector 131">
            <a:extLst>
              <a:ext uri="{FF2B5EF4-FFF2-40B4-BE49-F238E27FC236}">
                <a16:creationId xmlns="" xmlns:a16="http://schemas.microsoft.com/office/drawing/2014/main" id="{11C94BE7-780C-FE45-B57C-D7E7780FC422}"/>
              </a:ext>
            </a:extLst>
          </p:cNvPr>
          <p:cNvCxnSpPr>
            <a:cxnSpLocks/>
            <a:endCxn id="131" idx="1"/>
          </p:cNvCxnSpPr>
          <p:nvPr/>
        </p:nvCxnSpPr>
        <p:spPr>
          <a:xfrm>
            <a:off x="7939219" y="4230838"/>
            <a:ext cx="379544"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cxnSp>
        <p:nvCxnSpPr>
          <p:cNvPr id="135" name="Straight Arrow Connector 134">
            <a:extLst>
              <a:ext uri="{FF2B5EF4-FFF2-40B4-BE49-F238E27FC236}">
                <a16:creationId xmlns="" xmlns:a16="http://schemas.microsoft.com/office/drawing/2014/main" id="{1129C200-3AB9-514C-9DA7-F3707DF0E330}"/>
              </a:ext>
            </a:extLst>
          </p:cNvPr>
          <p:cNvCxnSpPr>
            <a:cxnSpLocks/>
            <a:stCxn id="131" idx="0"/>
            <a:endCxn id="93" idx="2"/>
          </p:cNvCxnSpPr>
          <p:nvPr/>
        </p:nvCxnSpPr>
        <p:spPr>
          <a:xfrm flipV="1">
            <a:off x="8941468" y="3584101"/>
            <a:ext cx="0" cy="245271"/>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sp>
        <p:nvSpPr>
          <p:cNvPr id="7" name="Slide Number Placeholder 6">
            <a:extLst>
              <a:ext uri="{FF2B5EF4-FFF2-40B4-BE49-F238E27FC236}">
                <a16:creationId xmlns="" xmlns:a16="http://schemas.microsoft.com/office/drawing/2014/main" id="{7333E7B7-F4B9-9A49-82CA-7593CA6D22FF}"/>
              </a:ext>
            </a:extLst>
          </p:cNvPr>
          <p:cNvSpPr>
            <a:spLocks noGrp="1"/>
          </p:cNvSpPr>
          <p:nvPr>
            <p:ph type="sldNum" sz="quarter" idx="11"/>
          </p:nvPr>
        </p:nvSpPr>
        <p:spPr/>
        <p:txBody>
          <a:bodyPr/>
          <a:lstStyle/>
          <a:p>
            <a:fld id="{27258FFF-F925-446B-8502-81C933981705}" type="slidenum">
              <a:rPr lang="en-US" smtClean="0"/>
              <a:pPr/>
              <a:t>9</a:t>
            </a:fld>
            <a:endParaRPr lang="en-US"/>
          </a:p>
        </p:txBody>
      </p:sp>
    </p:spTree>
    <p:extLst>
      <p:ext uri="{BB962C8B-B14F-4D97-AF65-F5344CB8AC3E}">
        <p14:creationId xmlns:p14="http://schemas.microsoft.com/office/powerpoint/2010/main" val="1993236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mph" presetSubtype="2" fill="hold" grpId="1" nodeType="clickEffect">
                                  <p:stCondLst>
                                    <p:cond delay="0"/>
                                  </p:stCondLst>
                                  <p:childTnLst>
                                    <p:animClr clrSpc="rgb" dir="cw">
                                      <p:cBhvr>
                                        <p:cTn id="74" dur="2000" fill="hold"/>
                                        <p:tgtEl>
                                          <p:spTgt spid="3"/>
                                        </p:tgtEl>
                                        <p:attrNameLst>
                                          <p:attrName>fillcolor</p:attrName>
                                        </p:attrNameLst>
                                      </p:cBhvr>
                                      <p:to>
                                        <a:srgbClr val="F6FF0C"/>
                                      </p:to>
                                    </p:animClr>
                                    <p:set>
                                      <p:cBhvr>
                                        <p:cTn id="75" dur="2000" fill="hold"/>
                                        <p:tgtEl>
                                          <p:spTgt spid="3"/>
                                        </p:tgtEl>
                                        <p:attrNameLst>
                                          <p:attrName>fill.type</p:attrName>
                                        </p:attrNameLst>
                                      </p:cBhvr>
                                      <p:to>
                                        <p:strVal val="solid"/>
                                      </p:to>
                                    </p:set>
                                    <p:set>
                                      <p:cBhvr>
                                        <p:cTn id="76" dur="2000" fill="hold"/>
                                        <p:tgtEl>
                                          <p:spTgt spid="3"/>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53"/>
                                        </p:tgtEl>
                                        <p:attrNameLst>
                                          <p:attrName>fillcolor</p:attrName>
                                        </p:attrNameLst>
                                      </p:cBhvr>
                                      <p:to>
                                        <a:srgbClr val="F6FF0C"/>
                                      </p:to>
                                    </p:animClr>
                                    <p:set>
                                      <p:cBhvr>
                                        <p:cTn id="81" dur="2000" fill="hold"/>
                                        <p:tgtEl>
                                          <p:spTgt spid="53"/>
                                        </p:tgtEl>
                                        <p:attrNameLst>
                                          <p:attrName>fill.type</p:attrName>
                                        </p:attrNameLst>
                                      </p:cBhvr>
                                      <p:to>
                                        <p:strVal val="solid"/>
                                      </p:to>
                                    </p:set>
                                    <p:set>
                                      <p:cBhvr>
                                        <p:cTn id="82" dur="2000" fill="hold"/>
                                        <p:tgtEl>
                                          <p:spTgt spid="53"/>
                                        </p:tgtEl>
                                        <p:attrNameLst>
                                          <p:attrName>fill.on</p:attrName>
                                        </p:attrNameLst>
                                      </p:cBhvr>
                                      <p:to>
                                        <p:strVal val="true"/>
                                      </p:to>
                                    </p:set>
                                  </p:childTnLst>
                                </p:cTn>
                              </p:par>
                              <p:par>
                                <p:cTn id="83" presetID="1" presetClass="entr" presetSubtype="0" fill="hold" nodeType="withEffect">
                                  <p:stCondLst>
                                    <p:cond delay="0"/>
                                  </p:stCondLst>
                                  <p:childTnLst>
                                    <p:set>
                                      <p:cBhvr>
                                        <p:cTn id="84"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p:bldP spid="13" grpId="0"/>
      <p:bldP spid="36" grpId="0" animBg="1"/>
      <p:bldP spid="37" grpId="0"/>
      <p:bldP spid="39" grpId="0" animBg="1"/>
      <p:bldP spid="53" grpId="0" animBg="1"/>
      <p:bldP spid="88" grpId="0" animBg="1"/>
      <p:bldP spid="93" grpId="0"/>
      <p:bldP spid="95" grpId="0"/>
      <p:bldP spid="96" grpId="0"/>
      <p:bldP spid="97" grpId="0"/>
      <p:bldP spid="128" grpId="0" animBg="1"/>
      <p:bldP spid="1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ight Triangle 165">
            <a:extLst>
              <a:ext uri="{FF2B5EF4-FFF2-40B4-BE49-F238E27FC236}">
                <a16:creationId xmlns="" xmlns:a16="http://schemas.microsoft.com/office/drawing/2014/main" id="{BCD1ECCF-C227-3441-9A2F-51F6DF1EFDD1}"/>
              </a:ext>
            </a:extLst>
          </p:cNvPr>
          <p:cNvSpPr/>
          <p:nvPr/>
        </p:nvSpPr>
        <p:spPr bwMode="auto">
          <a:xfrm rot="5400000">
            <a:off x="7725724" y="1715104"/>
            <a:ext cx="1486213" cy="1918712"/>
          </a:xfrm>
          <a:prstGeom prst="rtTriangle">
            <a:avLst/>
          </a:prstGeom>
          <a:solidFill>
            <a:schemeClr val="tx2">
              <a:lumMod val="20000"/>
              <a:lumOff val="80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9611" y="171411"/>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761904">
              <a:defRPr/>
            </a:pPr>
            <a:r>
              <a:rPr lang="en-US" sz="3921" spc="-83" dirty="0">
                <a:solidFill>
                  <a:schemeClr val="accent1">
                    <a:lumMod val="50000"/>
                  </a:schemeClr>
                </a:solidFill>
              </a:rPr>
              <a:t>Fair And Reliable Partitioning </a:t>
            </a:r>
            <a:r>
              <a:rPr lang="en-US" sz="3921" i="1" spc="-83" dirty="0">
                <a:solidFill>
                  <a:schemeClr val="accent1">
                    <a:lumMod val="50000"/>
                  </a:schemeClr>
                </a:solidFill>
              </a:rPr>
              <a:t>(FRP)</a:t>
            </a:r>
            <a:r>
              <a:rPr lang="en-US" sz="3921" spc="-83" dirty="0">
                <a:solidFill>
                  <a:schemeClr val="accent1">
                    <a:lumMod val="50000"/>
                  </a:schemeClr>
                </a:solidFill>
              </a:rPr>
              <a:t> Algorithm</a:t>
            </a:r>
          </a:p>
        </p:txBody>
      </p:sp>
      <p:sp>
        <p:nvSpPr>
          <p:cNvPr id="99" name="Rectangle 98">
            <a:extLst>
              <a:ext uri="{FF2B5EF4-FFF2-40B4-BE49-F238E27FC236}">
                <a16:creationId xmlns="" xmlns:a16="http://schemas.microsoft.com/office/drawing/2014/main" id="{6DC7A47D-382D-9346-95FD-0E16F078D33C}"/>
              </a:ext>
            </a:extLst>
          </p:cNvPr>
          <p:cNvSpPr/>
          <p:nvPr/>
        </p:nvSpPr>
        <p:spPr>
          <a:xfrm>
            <a:off x="5344732" y="1931354"/>
            <a:ext cx="1670266" cy="134623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 xmlns:a16="http://schemas.microsoft.com/office/drawing/2014/main" id="{19455F59-C03C-F74D-8672-E60AF00DD060}"/>
              </a:ext>
            </a:extLst>
          </p:cNvPr>
          <p:cNvGrpSpPr/>
          <p:nvPr/>
        </p:nvGrpSpPr>
        <p:grpSpPr>
          <a:xfrm>
            <a:off x="648677" y="2020268"/>
            <a:ext cx="3374554" cy="1167776"/>
            <a:chOff x="763865" y="1933978"/>
            <a:chExt cx="3374554" cy="1167776"/>
          </a:xfrm>
        </p:grpSpPr>
        <p:sp>
          <p:nvSpPr>
            <p:cNvPr id="101" name="Oval 100">
              <a:extLst>
                <a:ext uri="{FF2B5EF4-FFF2-40B4-BE49-F238E27FC236}">
                  <a16:creationId xmlns="" xmlns:a16="http://schemas.microsoft.com/office/drawing/2014/main" id="{D7DC36EF-BDAB-1F45-B22A-2DAAEE2EE88A}"/>
                </a:ext>
              </a:extLst>
            </p:cNvPr>
            <p:cNvSpPr/>
            <p:nvPr/>
          </p:nvSpPr>
          <p:spPr>
            <a:xfrm>
              <a:off x="763865" y="193397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02" name="Oval 101">
              <a:extLst>
                <a:ext uri="{FF2B5EF4-FFF2-40B4-BE49-F238E27FC236}">
                  <a16:creationId xmlns="" xmlns:a16="http://schemas.microsoft.com/office/drawing/2014/main" id="{66C52F05-524E-1F4B-A754-CB57305B1ABA}"/>
                </a:ext>
              </a:extLst>
            </p:cNvPr>
            <p:cNvSpPr/>
            <p:nvPr/>
          </p:nvSpPr>
          <p:spPr>
            <a:xfrm>
              <a:off x="1779691" y="193397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03" name="Oval 102">
              <a:extLst>
                <a:ext uri="{FF2B5EF4-FFF2-40B4-BE49-F238E27FC236}">
                  <a16:creationId xmlns="" xmlns:a16="http://schemas.microsoft.com/office/drawing/2014/main" id="{72073653-6DF0-4842-81A2-E951E63BC152}"/>
                </a:ext>
              </a:extLst>
            </p:cNvPr>
            <p:cNvSpPr/>
            <p:nvPr/>
          </p:nvSpPr>
          <p:spPr>
            <a:xfrm>
              <a:off x="2805231" y="193397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04" name="Oval 103">
              <a:extLst>
                <a:ext uri="{FF2B5EF4-FFF2-40B4-BE49-F238E27FC236}">
                  <a16:creationId xmlns="" xmlns:a16="http://schemas.microsoft.com/office/drawing/2014/main" id="{F8F7E16E-B9AB-E747-AEB7-FED53F4666AC}"/>
                </a:ext>
              </a:extLst>
            </p:cNvPr>
            <p:cNvSpPr/>
            <p:nvPr/>
          </p:nvSpPr>
          <p:spPr>
            <a:xfrm>
              <a:off x="3821058" y="193397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05" name="Oval 104">
              <a:extLst>
                <a:ext uri="{FF2B5EF4-FFF2-40B4-BE49-F238E27FC236}">
                  <a16:creationId xmlns="" xmlns:a16="http://schemas.microsoft.com/office/drawing/2014/main" id="{1D85FA05-A930-A24C-B6DD-8F3CFD619D2F}"/>
                </a:ext>
              </a:extLst>
            </p:cNvPr>
            <p:cNvSpPr/>
            <p:nvPr/>
          </p:nvSpPr>
          <p:spPr>
            <a:xfrm>
              <a:off x="763865" y="2783337"/>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06" name="Oval 105">
              <a:extLst>
                <a:ext uri="{FF2B5EF4-FFF2-40B4-BE49-F238E27FC236}">
                  <a16:creationId xmlns="" xmlns:a16="http://schemas.microsoft.com/office/drawing/2014/main" id="{B26F6A47-4F88-664A-A8FB-6F993BB22ACD}"/>
                </a:ext>
              </a:extLst>
            </p:cNvPr>
            <p:cNvSpPr/>
            <p:nvPr/>
          </p:nvSpPr>
          <p:spPr>
            <a:xfrm>
              <a:off x="1779691" y="2783337"/>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07" name="Oval 106">
              <a:extLst>
                <a:ext uri="{FF2B5EF4-FFF2-40B4-BE49-F238E27FC236}">
                  <a16:creationId xmlns="" xmlns:a16="http://schemas.microsoft.com/office/drawing/2014/main" id="{14569B08-AB6A-BC48-8954-293C70A75490}"/>
                </a:ext>
              </a:extLst>
            </p:cNvPr>
            <p:cNvSpPr/>
            <p:nvPr/>
          </p:nvSpPr>
          <p:spPr>
            <a:xfrm>
              <a:off x="2805231" y="2783337"/>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08" name="Oval 107">
              <a:extLst>
                <a:ext uri="{FF2B5EF4-FFF2-40B4-BE49-F238E27FC236}">
                  <a16:creationId xmlns="" xmlns:a16="http://schemas.microsoft.com/office/drawing/2014/main" id="{A842A1B6-650E-3B4B-9B00-4C989F8D3229}"/>
                </a:ext>
              </a:extLst>
            </p:cNvPr>
            <p:cNvSpPr/>
            <p:nvPr/>
          </p:nvSpPr>
          <p:spPr>
            <a:xfrm>
              <a:off x="3821058" y="2783337"/>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cxnSp>
          <p:nvCxnSpPr>
            <p:cNvPr id="109" name="Straight Arrow Connector 108">
              <a:extLst>
                <a:ext uri="{FF2B5EF4-FFF2-40B4-BE49-F238E27FC236}">
                  <a16:creationId xmlns="" xmlns:a16="http://schemas.microsoft.com/office/drawing/2014/main" id="{668F145C-0749-954C-AAA9-9D5DD055630C}"/>
                </a:ext>
              </a:extLst>
            </p:cNvPr>
            <p:cNvCxnSpPr>
              <a:stCxn id="101" idx="6"/>
              <a:endCxn id="102" idx="2"/>
            </p:cNvCxnSpPr>
            <p:nvPr/>
          </p:nvCxnSpPr>
          <p:spPr>
            <a:xfrm>
              <a:off x="1081226" y="2093187"/>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 xmlns:a16="http://schemas.microsoft.com/office/drawing/2014/main" id="{226C26A5-6EFA-524A-8CFD-8EAE3EF5D06C}"/>
                </a:ext>
              </a:extLst>
            </p:cNvPr>
            <p:cNvCxnSpPr>
              <a:cxnSpLocks/>
              <a:stCxn id="102" idx="6"/>
              <a:endCxn id="103" idx="2"/>
            </p:cNvCxnSpPr>
            <p:nvPr/>
          </p:nvCxnSpPr>
          <p:spPr>
            <a:xfrm>
              <a:off x="2097052" y="2093187"/>
              <a:ext cx="70818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 xmlns:a16="http://schemas.microsoft.com/office/drawing/2014/main" id="{6F075246-7D7D-0A40-8718-BD5FE49CCF8D}"/>
                </a:ext>
              </a:extLst>
            </p:cNvPr>
            <p:cNvCxnSpPr/>
            <p:nvPr/>
          </p:nvCxnSpPr>
          <p:spPr>
            <a:xfrm>
              <a:off x="3122592" y="2097807"/>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 xmlns:a16="http://schemas.microsoft.com/office/drawing/2014/main" id="{46A9200B-8319-EC40-9555-6A96E37507C2}"/>
                </a:ext>
              </a:extLst>
            </p:cNvPr>
            <p:cNvCxnSpPr/>
            <p:nvPr/>
          </p:nvCxnSpPr>
          <p:spPr>
            <a:xfrm>
              <a:off x="1081225" y="2942545"/>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 xmlns:a16="http://schemas.microsoft.com/office/drawing/2014/main" id="{692F266C-0380-6746-9684-95C08A5698C1}"/>
                </a:ext>
              </a:extLst>
            </p:cNvPr>
            <p:cNvCxnSpPr/>
            <p:nvPr/>
          </p:nvCxnSpPr>
          <p:spPr>
            <a:xfrm>
              <a:off x="2097052" y="2942545"/>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 xmlns:a16="http://schemas.microsoft.com/office/drawing/2014/main" id="{33E40E61-9FBD-DF4A-B2CF-1CB7B275E399}"/>
                </a:ext>
              </a:extLst>
            </p:cNvPr>
            <p:cNvCxnSpPr/>
            <p:nvPr/>
          </p:nvCxnSpPr>
          <p:spPr>
            <a:xfrm>
              <a:off x="3122592" y="2942545"/>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 xmlns:a16="http://schemas.microsoft.com/office/drawing/2014/main" id="{2CDE3864-CEE0-1B4A-B282-50446A107AA2}"/>
                </a:ext>
              </a:extLst>
            </p:cNvPr>
            <p:cNvCxnSpPr>
              <a:cxnSpLocks/>
              <a:stCxn id="105" idx="0"/>
              <a:endCxn id="101" idx="4"/>
            </p:cNvCxnSpPr>
            <p:nvPr/>
          </p:nvCxnSpPr>
          <p:spPr>
            <a:xfrm flipV="1">
              <a:off x="922546" y="2252395"/>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 xmlns:a16="http://schemas.microsoft.com/office/drawing/2014/main" id="{DD9B4F89-814E-1749-8F75-F652ECC7F0A8}"/>
                </a:ext>
              </a:extLst>
            </p:cNvPr>
            <p:cNvCxnSpPr>
              <a:cxnSpLocks/>
            </p:cNvCxnSpPr>
            <p:nvPr/>
          </p:nvCxnSpPr>
          <p:spPr>
            <a:xfrm flipV="1">
              <a:off x="1939579" y="2252395"/>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 xmlns:a16="http://schemas.microsoft.com/office/drawing/2014/main" id="{D17721F8-B631-C845-901B-68A999ED2825}"/>
                </a:ext>
              </a:extLst>
            </p:cNvPr>
            <p:cNvCxnSpPr>
              <a:cxnSpLocks/>
            </p:cNvCxnSpPr>
            <p:nvPr/>
          </p:nvCxnSpPr>
          <p:spPr>
            <a:xfrm flipV="1">
              <a:off x="2959940" y="2252395"/>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 xmlns:a16="http://schemas.microsoft.com/office/drawing/2014/main" id="{B3B7CA91-5725-1D47-9552-DBC072AF10A8}"/>
                </a:ext>
              </a:extLst>
            </p:cNvPr>
            <p:cNvCxnSpPr>
              <a:cxnSpLocks/>
            </p:cNvCxnSpPr>
            <p:nvPr/>
          </p:nvCxnSpPr>
          <p:spPr>
            <a:xfrm flipV="1">
              <a:off x="3986123" y="2252395"/>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 xmlns:a16="http://schemas.microsoft.com/office/drawing/2014/main" id="{518BD845-ED4F-7D4A-8C3D-BAF3213A9D62}"/>
              </a:ext>
            </a:extLst>
          </p:cNvPr>
          <p:cNvGrpSpPr/>
          <p:nvPr/>
        </p:nvGrpSpPr>
        <p:grpSpPr>
          <a:xfrm>
            <a:off x="388241" y="1693233"/>
            <a:ext cx="3422012" cy="1752766"/>
            <a:chOff x="564111" y="1634202"/>
            <a:chExt cx="3422012" cy="1752766"/>
          </a:xfrm>
        </p:grpSpPr>
        <p:sp>
          <p:nvSpPr>
            <p:cNvPr id="120" name="TextBox 119">
              <a:extLst>
                <a:ext uri="{FF2B5EF4-FFF2-40B4-BE49-F238E27FC236}">
                  <a16:creationId xmlns="" xmlns:a16="http://schemas.microsoft.com/office/drawing/2014/main" id="{A0CDF77C-386E-4B42-A690-61DD4ABDCC66}"/>
                </a:ext>
              </a:extLst>
            </p:cNvPr>
            <p:cNvSpPr txBox="1"/>
            <p:nvPr/>
          </p:nvSpPr>
          <p:spPr>
            <a:xfrm>
              <a:off x="1247344" y="1634202"/>
              <a:ext cx="367408" cy="523220"/>
            </a:xfrm>
            <a:prstGeom prst="rect">
              <a:avLst/>
            </a:prstGeom>
            <a:noFill/>
          </p:spPr>
          <p:txBody>
            <a:bodyPr wrap="none" rtlCol="0">
              <a:spAutoFit/>
            </a:bodyPr>
            <a:lstStyle/>
            <a:p>
              <a:r>
                <a:rPr lang="en-US" sz="2800" dirty="0">
                  <a:solidFill>
                    <a:srgbClr val="000000"/>
                  </a:solidFill>
                </a:rPr>
                <a:t>2</a:t>
              </a:r>
            </a:p>
          </p:txBody>
        </p:sp>
        <p:sp>
          <p:nvSpPr>
            <p:cNvPr id="121" name="TextBox 120">
              <a:extLst>
                <a:ext uri="{FF2B5EF4-FFF2-40B4-BE49-F238E27FC236}">
                  <a16:creationId xmlns="" xmlns:a16="http://schemas.microsoft.com/office/drawing/2014/main" id="{02E437E5-B599-4949-9D50-1F66389B9AC8}"/>
                </a:ext>
              </a:extLst>
            </p:cNvPr>
            <p:cNvSpPr txBox="1"/>
            <p:nvPr/>
          </p:nvSpPr>
          <p:spPr>
            <a:xfrm>
              <a:off x="2294954" y="1634217"/>
              <a:ext cx="367408" cy="523220"/>
            </a:xfrm>
            <a:prstGeom prst="rect">
              <a:avLst/>
            </a:prstGeom>
            <a:noFill/>
          </p:spPr>
          <p:txBody>
            <a:bodyPr wrap="none" rtlCol="0">
              <a:spAutoFit/>
            </a:bodyPr>
            <a:lstStyle/>
            <a:p>
              <a:r>
                <a:rPr lang="en-US" sz="2800" dirty="0">
                  <a:solidFill>
                    <a:srgbClr val="000000"/>
                  </a:solidFill>
                </a:rPr>
                <a:t>3</a:t>
              </a:r>
            </a:p>
          </p:txBody>
        </p:sp>
        <p:sp>
          <p:nvSpPr>
            <p:cNvPr id="122" name="TextBox 121">
              <a:extLst>
                <a:ext uri="{FF2B5EF4-FFF2-40B4-BE49-F238E27FC236}">
                  <a16:creationId xmlns="" xmlns:a16="http://schemas.microsoft.com/office/drawing/2014/main" id="{77A55954-EFBE-684A-9E30-825C621E4503}"/>
                </a:ext>
              </a:extLst>
            </p:cNvPr>
            <p:cNvSpPr txBox="1"/>
            <p:nvPr/>
          </p:nvSpPr>
          <p:spPr>
            <a:xfrm>
              <a:off x="3360827" y="1634202"/>
              <a:ext cx="367408" cy="523220"/>
            </a:xfrm>
            <a:prstGeom prst="rect">
              <a:avLst/>
            </a:prstGeom>
            <a:noFill/>
          </p:spPr>
          <p:txBody>
            <a:bodyPr wrap="none" rtlCol="0">
              <a:spAutoFit/>
            </a:bodyPr>
            <a:lstStyle/>
            <a:p>
              <a:r>
                <a:rPr lang="en-US" sz="2800" dirty="0">
                  <a:solidFill>
                    <a:srgbClr val="000000"/>
                  </a:solidFill>
                </a:rPr>
                <a:t>2</a:t>
              </a:r>
            </a:p>
          </p:txBody>
        </p:sp>
        <p:sp>
          <p:nvSpPr>
            <p:cNvPr id="123" name="TextBox 122">
              <a:extLst>
                <a:ext uri="{FF2B5EF4-FFF2-40B4-BE49-F238E27FC236}">
                  <a16:creationId xmlns="" xmlns:a16="http://schemas.microsoft.com/office/drawing/2014/main" id="{965BCDDD-468C-7A4E-82BE-AA5D3D21B391}"/>
                </a:ext>
              </a:extLst>
            </p:cNvPr>
            <p:cNvSpPr txBox="1"/>
            <p:nvPr/>
          </p:nvSpPr>
          <p:spPr>
            <a:xfrm>
              <a:off x="564111" y="2252394"/>
              <a:ext cx="367408" cy="523220"/>
            </a:xfrm>
            <a:prstGeom prst="rect">
              <a:avLst/>
            </a:prstGeom>
            <a:noFill/>
          </p:spPr>
          <p:txBody>
            <a:bodyPr wrap="none" rtlCol="0">
              <a:spAutoFit/>
            </a:bodyPr>
            <a:lstStyle/>
            <a:p>
              <a:r>
                <a:rPr lang="en-US" sz="2800" dirty="0">
                  <a:solidFill>
                    <a:srgbClr val="000000"/>
                  </a:solidFill>
                </a:rPr>
                <a:t>2</a:t>
              </a:r>
            </a:p>
          </p:txBody>
        </p:sp>
        <p:sp>
          <p:nvSpPr>
            <p:cNvPr id="124" name="TextBox 123">
              <a:extLst>
                <a:ext uri="{FF2B5EF4-FFF2-40B4-BE49-F238E27FC236}">
                  <a16:creationId xmlns="" xmlns:a16="http://schemas.microsoft.com/office/drawing/2014/main" id="{17067D18-A4CC-834B-8E88-9564BF49827B}"/>
                </a:ext>
              </a:extLst>
            </p:cNvPr>
            <p:cNvSpPr txBox="1"/>
            <p:nvPr/>
          </p:nvSpPr>
          <p:spPr>
            <a:xfrm>
              <a:off x="3435972" y="2251951"/>
              <a:ext cx="550151" cy="523220"/>
            </a:xfrm>
            <a:prstGeom prst="rect">
              <a:avLst/>
            </a:prstGeom>
            <a:noFill/>
          </p:spPr>
          <p:txBody>
            <a:bodyPr wrap="none" rtlCol="0">
              <a:spAutoFit/>
            </a:bodyPr>
            <a:lstStyle/>
            <a:p>
              <a:r>
                <a:rPr lang="en-US" sz="2800" dirty="0">
                  <a:solidFill>
                    <a:srgbClr val="000000"/>
                  </a:solidFill>
                </a:rPr>
                <a:t>10</a:t>
              </a:r>
            </a:p>
          </p:txBody>
        </p:sp>
        <p:sp>
          <p:nvSpPr>
            <p:cNvPr id="125" name="TextBox 124">
              <a:extLst>
                <a:ext uri="{FF2B5EF4-FFF2-40B4-BE49-F238E27FC236}">
                  <a16:creationId xmlns="" xmlns:a16="http://schemas.microsoft.com/office/drawing/2014/main" id="{0B422F4E-144D-0D49-99A2-CB2C503D6FDF}"/>
                </a:ext>
              </a:extLst>
            </p:cNvPr>
            <p:cNvSpPr txBox="1"/>
            <p:nvPr/>
          </p:nvSpPr>
          <p:spPr>
            <a:xfrm>
              <a:off x="1247344" y="2863748"/>
              <a:ext cx="367408" cy="523220"/>
            </a:xfrm>
            <a:prstGeom prst="rect">
              <a:avLst/>
            </a:prstGeom>
            <a:noFill/>
          </p:spPr>
          <p:txBody>
            <a:bodyPr wrap="none" rtlCol="0">
              <a:spAutoFit/>
            </a:bodyPr>
            <a:lstStyle/>
            <a:p>
              <a:r>
                <a:rPr lang="en-US" sz="2800" dirty="0">
                  <a:solidFill>
                    <a:srgbClr val="000000"/>
                  </a:solidFill>
                </a:rPr>
                <a:t>3</a:t>
              </a:r>
            </a:p>
          </p:txBody>
        </p:sp>
        <p:sp>
          <p:nvSpPr>
            <p:cNvPr id="126" name="TextBox 125">
              <a:extLst>
                <a:ext uri="{FF2B5EF4-FFF2-40B4-BE49-F238E27FC236}">
                  <a16:creationId xmlns="" xmlns:a16="http://schemas.microsoft.com/office/drawing/2014/main" id="{23F83058-EB71-014A-8650-9F626998016B}"/>
                </a:ext>
              </a:extLst>
            </p:cNvPr>
            <p:cNvSpPr txBox="1"/>
            <p:nvPr/>
          </p:nvSpPr>
          <p:spPr>
            <a:xfrm>
              <a:off x="2260234" y="2860424"/>
              <a:ext cx="367408" cy="523220"/>
            </a:xfrm>
            <a:prstGeom prst="rect">
              <a:avLst/>
            </a:prstGeom>
            <a:noFill/>
          </p:spPr>
          <p:txBody>
            <a:bodyPr wrap="none" rtlCol="0">
              <a:spAutoFit/>
            </a:bodyPr>
            <a:lstStyle/>
            <a:p>
              <a:r>
                <a:rPr lang="en-US" sz="2800" dirty="0">
                  <a:solidFill>
                    <a:srgbClr val="000000"/>
                  </a:solidFill>
                </a:rPr>
                <a:t>3</a:t>
              </a:r>
            </a:p>
          </p:txBody>
        </p:sp>
        <p:sp>
          <p:nvSpPr>
            <p:cNvPr id="127" name="TextBox 126">
              <a:extLst>
                <a:ext uri="{FF2B5EF4-FFF2-40B4-BE49-F238E27FC236}">
                  <a16:creationId xmlns="" xmlns:a16="http://schemas.microsoft.com/office/drawing/2014/main" id="{78E0F5FA-6EE5-7B49-B0E3-FB6F718CBD61}"/>
                </a:ext>
              </a:extLst>
            </p:cNvPr>
            <p:cNvSpPr txBox="1"/>
            <p:nvPr/>
          </p:nvSpPr>
          <p:spPr>
            <a:xfrm>
              <a:off x="3329179" y="2854775"/>
              <a:ext cx="367408" cy="523220"/>
            </a:xfrm>
            <a:prstGeom prst="rect">
              <a:avLst/>
            </a:prstGeom>
            <a:noFill/>
          </p:spPr>
          <p:txBody>
            <a:bodyPr wrap="none" rtlCol="0">
              <a:spAutoFit/>
            </a:bodyPr>
            <a:lstStyle/>
            <a:p>
              <a:r>
                <a:rPr lang="en-US" sz="2800" dirty="0">
                  <a:solidFill>
                    <a:srgbClr val="000000"/>
                  </a:solidFill>
                </a:rPr>
                <a:t>3</a:t>
              </a:r>
            </a:p>
          </p:txBody>
        </p:sp>
        <p:sp>
          <p:nvSpPr>
            <p:cNvPr id="128" name="TextBox 127">
              <a:extLst>
                <a:ext uri="{FF2B5EF4-FFF2-40B4-BE49-F238E27FC236}">
                  <a16:creationId xmlns="" xmlns:a16="http://schemas.microsoft.com/office/drawing/2014/main" id="{B56710D4-7B40-BA40-ABA6-28E87BD986E3}"/>
                </a:ext>
              </a:extLst>
            </p:cNvPr>
            <p:cNvSpPr txBox="1"/>
            <p:nvPr/>
          </p:nvSpPr>
          <p:spPr>
            <a:xfrm>
              <a:off x="1579416" y="2267480"/>
              <a:ext cx="367408" cy="523220"/>
            </a:xfrm>
            <a:prstGeom prst="rect">
              <a:avLst/>
            </a:prstGeom>
            <a:noFill/>
          </p:spPr>
          <p:txBody>
            <a:bodyPr wrap="none" rtlCol="0">
              <a:spAutoFit/>
            </a:bodyPr>
            <a:lstStyle/>
            <a:p>
              <a:r>
                <a:rPr lang="en-US" sz="2800" dirty="0">
                  <a:solidFill>
                    <a:srgbClr val="000000"/>
                  </a:solidFill>
                </a:rPr>
                <a:t>3</a:t>
              </a:r>
            </a:p>
          </p:txBody>
        </p:sp>
        <p:sp>
          <p:nvSpPr>
            <p:cNvPr id="129" name="TextBox 128">
              <a:extLst>
                <a:ext uri="{FF2B5EF4-FFF2-40B4-BE49-F238E27FC236}">
                  <a16:creationId xmlns="" xmlns:a16="http://schemas.microsoft.com/office/drawing/2014/main" id="{06B53285-889F-1C40-AEF2-83B19F635B42}"/>
                </a:ext>
              </a:extLst>
            </p:cNvPr>
            <p:cNvSpPr txBox="1"/>
            <p:nvPr/>
          </p:nvSpPr>
          <p:spPr>
            <a:xfrm>
              <a:off x="2561767" y="2267594"/>
              <a:ext cx="367408" cy="523220"/>
            </a:xfrm>
            <a:prstGeom prst="rect">
              <a:avLst/>
            </a:prstGeom>
            <a:noFill/>
          </p:spPr>
          <p:txBody>
            <a:bodyPr wrap="none" rtlCol="0">
              <a:spAutoFit/>
            </a:bodyPr>
            <a:lstStyle/>
            <a:p>
              <a:r>
                <a:rPr lang="en-US" sz="2800" dirty="0">
                  <a:solidFill>
                    <a:srgbClr val="000000"/>
                  </a:solidFill>
                </a:rPr>
                <a:t>2</a:t>
              </a:r>
            </a:p>
          </p:txBody>
        </p:sp>
      </p:grpSp>
      <p:grpSp>
        <p:nvGrpSpPr>
          <p:cNvPr id="184" name="Group 183">
            <a:extLst>
              <a:ext uri="{FF2B5EF4-FFF2-40B4-BE49-F238E27FC236}">
                <a16:creationId xmlns="" xmlns:a16="http://schemas.microsoft.com/office/drawing/2014/main" id="{0535569B-A0AC-7A4D-BD88-5F5B522847AD}"/>
              </a:ext>
            </a:extLst>
          </p:cNvPr>
          <p:cNvGrpSpPr/>
          <p:nvPr/>
        </p:nvGrpSpPr>
        <p:grpSpPr>
          <a:xfrm>
            <a:off x="5492925" y="2020268"/>
            <a:ext cx="3374554" cy="1167776"/>
            <a:chOff x="889302" y="3528730"/>
            <a:chExt cx="3374554" cy="1167776"/>
          </a:xfrm>
        </p:grpSpPr>
        <p:sp>
          <p:nvSpPr>
            <p:cNvPr id="136" name="Oval 135">
              <a:extLst>
                <a:ext uri="{FF2B5EF4-FFF2-40B4-BE49-F238E27FC236}">
                  <a16:creationId xmlns="" xmlns:a16="http://schemas.microsoft.com/office/drawing/2014/main" id="{F93570F3-55A8-0D40-A439-F632E993EFB9}"/>
                </a:ext>
              </a:extLst>
            </p:cNvPr>
            <p:cNvSpPr/>
            <p:nvPr/>
          </p:nvSpPr>
          <p:spPr>
            <a:xfrm>
              <a:off x="889302" y="3528730"/>
              <a:ext cx="317361" cy="318417"/>
            </a:xfrm>
            <a:prstGeom prst="ellipse">
              <a:avLst/>
            </a:prstGeom>
            <a:solidFill>
              <a:srgbClr val="92D050"/>
            </a:solidFill>
            <a:ln w="25400"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37" name="Oval 136">
              <a:extLst>
                <a:ext uri="{FF2B5EF4-FFF2-40B4-BE49-F238E27FC236}">
                  <a16:creationId xmlns="" xmlns:a16="http://schemas.microsoft.com/office/drawing/2014/main" id="{0D84572C-952D-024D-B3F0-41FBB49FA7B4}"/>
                </a:ext>
              </a:extLst>
            </p:cNvPr>
            <p:cNvSpPr/>
            <p:nvPr/>
          </p:nvSpPr>
          <p:spPr>
            <a:xfrm>
              <a:off x="1905128" y="3528730"/>
              <a:ext cx="317361" cy="318417"/>
            </a:xfrm>
            <a:prstGeom prst="ellipse">
              <a:avLst/>
            </a:prstGeom>
            <a:solidFill>
              <a:srgbClr val="FFFF00"/>
            </a:solidFill>
            <a:ln w="25400"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dirty="0">
                <a:solidFill>
                  <a:prstClr val="white"/>
                </a:solidFill>
                <a:latin typeface="Calibri"/>
              </a:endParaRPr>
            </a:p>
          </p:txBody>
        </p:sp>
        <p:sp>
          <p:nvSpPr>
            <p:cNvPr id="138" name="Oval 137">
              <a:extLst>
                <a:ext uri="{FF2B5EF4-FFF2-40B4-BE49-F238E27FC236}">
                  <a16:creationId xmlns="" xmlns:a16="http://schemas.microsoft.com/office/drawing/2014/main" id="{2119D527-E7DD-1845-B960-689CC4555F12}"/>
                </a:ext>
              </a:extLst>
            </p:cNvPr>
            <p:cNvSpPr/>
            <p:nvPr/>
          </p:nvSpPr>
          <p:spPr>
            <a:xfrm>
              <a:off x="2930668" y="3528730"/>
              <a:ext cx="317361" cy="318417"/>
            </a:xfrm>
            <a:prstGeom prst="ellipse">
              <a:avLst/>
            </a:prstGeom>
            <a:solidFill>
              <a:srgbClr val="7FBA00"/>
            </a:solidFill>
            <a:ln w="25400"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39" name="Oval 138">
              <a:extLst>
                <a:ext uri="{FF2B5EF4-FFF2-40B4-BE49-F238E27FC236}">
                  <a16:creationId xmlns="" xmlns:a16="http://schemas.microsoft.com/office/drawing/2014/main" id="{2F30871F-39C9-5841-AF36-EFE2CC53EB36}"/>
                </a:ext>
              </a:extLst>
            </p:cNvPr>
            <p:cNvSpPr/>
            <p:nvPr/>
          </p:nvSpPr>
          <p:spPr>
            <a:xfrm>
              <a:off x="3946495" y="3528730"/>
              <a:ext cx="317361" cy="318417"/>
            </a:xfrm>
            <a:prstGeom prst="ellipse">
              <a:avLst/>
            </a:prstGeom>
            <a:solidFill>
              <a:schemeClr val="accent2">
                <a:lumMod val="60000"/>
                <a:lumOff val="40000"/>
              </a:schemeClr>
            </a:solidFill>
            <a:ln w="25400"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dirty="0">
                <a:solidFill>
                  <a:prstClr val="white"/>
                </a:solidFill>
                <a:latin typeface="Calibri"/>
              </a:endParaRPr>
            </a:p>
          </p:txBody>
        </p:sp>
        <p:sp>
          <p:nvSpPr>
            <p:cNvPr id="140" name="Oval 139">
              <a:extLst>
                <a:ext uri="{FF2B5EF4-FFF2-40B4-BE49-F238E27FC236}">
                  <a16:creationId xmlns="" xmlns:a16="http://schemas.microsoft.com/office/drawing/2014/main" id="{103D902D-17D0-D84D-B1C4-8CB4424220C6}"/>
                </a:ext>
              </a:extLst>
            </p:cNvPr>
            <p:cNvSpPr/>
            <p:nvPr/>
          </p:nvSpPr>
          <p:spPr>
            <a:xfrm>
              <a:off x="889302" y="4378089"/>
              <a:ext cx="317361" cy="318417"/>
            </a:xfrm>
            <a:prstGeom prst="ellipse">
              <a:avLst/>
            </a:prstGeom>
            <a:solidFill>
              <a:srgbClr val="92D050"/>
            </a:solidFill>
            <a:ln w="25400"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41" name="Oval 140">
              <a:extLst>
                <a:ext uri="{FF2B5EF4-FFF2-40B4-BE49-F238E27FC236}">
                  <a16:creationId xmlns="" xmlns:a16="http://schemas.microsoft.com/office/drawing/2014/main" id="{7122A972-9BD1-0747-9968-1AD0021B5273}"/>
                </a:ext>
              </a:extLst>
            </p:cNvPr>
            <p:cNvSpPr/>
            <p:nvPr/>
          </p:nvSpPr>
          <p:spPr>
            <a:xfrm>
              <a:off x="1905128" y="4378089"/>
              <a:ext cx="317361" cy="318417"/>
            </a:xfrm>
            <a:prstGeom prst="ellipse">
              <a:avLst/>
            </a:prstGeom>
            <a:solidFill>
              <a:srgbClr val="FFFF00"/>
            </a:solidFill>
            <a:ln w="25400"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42" name="Oval 141">
              <a:extLst>
                <a:ext uri="{FF2B5EF4-FFF2-40B4-BE49-F238E27FC236}">
                  <a16:creationId xmlns="" xmlns:a16="http://schemas.microsoft.com/office/drawing/2014/main" id="{A8717521-608F-8C4A-BB53-5EE52C9C760B}"/>
                </a:ext>
              </a:extLst>
            </p:cNvPr>
            <p:cNvSpPr/>
            <p:nvPr/>
          </p:nvSpPr>
          <p:spPr>
            <a:xfrm>
              <a:off x="2930668" y="4378089"/>
              <a:ext cx="317361" cy="318417"/>
            </a:xfrm>
            <a:prstGeom prst="ellipse">
              <a:avLst/>
            </a:prstGeom>
            <a:solidFill>
              <a:srgbClr val="FFFF00"/>
            </a:solidFill>
            <a:ln w="25400"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43" name="Oval 142">
              <a:extLst>
                <a:ext uri="{FF2B5EF4-FFF2-40B4-BE49-F238E27FC236}">
                  <a16:creationId xmlns="" xmlns:a16="http://schemas.microsoft.com/office/drawing/2014/main" id="{C5F4C8ED-CE4D-4644-8802-3B11D23DF91D}"/>
                </a:ext>
              </a:extLst>
            </p:cNvPr>
            <p:cNvSpPr/>
            <p:nvPr/>
          </p:nvSpPr>
          <p:spPr>
            <a:xfrm>
              <a:off x="3946495" y="4378089"/>
              <a:ext cx="317361" cy="318417"/>
            </a:xfrm>
            <a:prstGeom prst="ellipse">
              <a:avLst/>
            </a:prstGeom>
            <a:solidFill>
              <a:schemeClr val="accent2">
                <a:lumMod val="60000"/>
                <a:lumOff val="40000"/>
              </a:schemeClr>
            </a:solidFill>
            <a:ln w="25400"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cxnSp>
          <p:nvCxnSpPr>
            <p:cNvPr id="174" name="Straight Arrow Connector 173">
              <a:extLst>
                <a:ext uri="{FF2B5EF4-FFF2-40B4-BE49-F238E27FC236}">
                  <a16:creationId xmlns="" xmlns:a16="http://schemas.microsoft.com/office/drawing/2014/main" id="{D7BFB33E-AC64-734F-9E99-A71EA866260C}"/>
                </a:ext>
              </a:extLst>
            </p:cNvPr>
            <p:cNvCxnSpPr/>
            <p:nvPr/>
          </p:nvCxnSpPr>
          <p:spPr>
            <a:xfrm>
              <a:off x="1213646" y="3687938"/>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 xmlns:a16="http://schemas.microsoft.com/office/drawing/2014/main" id="{7D8DC520-7589-3541-8202-8E47CE88D13C}"/>
                </a:ext>
              </a:extLst>
            </p:cNvPr>
            <p:cNvCxnSpPr/>
            <p:nvPr/>
          </p:nvCxnSpPr>
          <p:spPr>
            <a:xfrm>
              <a:off x="2222489" y="3687938"/>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 xmlns:a16="http://schemas.microsoft.com/office/drawing/2014/main" id="{433F1660-095E-8F41-8B2E-467D7817526E}"/>
                </a:ext>
              </a:extLst>
            </p:cNvPr>
            <p:cNvCxnSpPr/>
            <p:nvPr/>
          </p:nvCxnSpPr>
          <p:spPr>
            <a:xfrm>
              <a:off x="3247015" y="3687938"/>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 xmlns:a16="http://schemas.microsoft.com/office/drawing/2014/main" id="{A1DE2C5C-FF44-B649-9EBB-C6CEC06FFA18}"/>
                </a:ext>
              </a:extLst>
            </p:cNvPr>
            <p:cNvCxnSpPr/>
            <p:nvPr/>
          </p:nvCxnSpPr>
          <p:spPr>
            <a:xfrm>
              <a:off x="1206662" y="4537297"/>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 xmlns:a16="http://schemas.microsoft.com/office/drawing/2014/main" id="{9D5CF2F9-A4C6-8D41-9895-6238E695349F}"/>
                </a:ext>
              </a:extLst>
            </p:cNvPr>
            <p:cNvCxnSpPr/>
            <p:nvPr/>
          </p:nvCxnSpPr>
          <p:spPr>
            <a:xfrm>
              <a:off x="2232202" y="4537297"/>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 xmlns:a16="http://schemas.microsoft.com/office/drawing/2014/main" id="{D1402571-081D-9247-8B12-7B03E3935823}"/>
                </a:ext>
              </a:extLst>
            </p:cNvPr>
            <p:cNvCxnSpPr/>
            <p:nvPr/>
          </p:nvCxnSpPr>
          <p:spPr>
            <a:xfrm>
              <a:off x="3247015" y="4537297"/>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 xmlns:a16="http://schemas.microsoft.com/office/drawing/2014/main" id="{D9F70C02-38F1-1A40-9982-EB938BB86255}"/>
                </a:ext>
              </a:extLst>
            </p:cNvPr>
            <p:cNvCxnSpPr>
              <a:cxnSpLocks/>
            </p:cNvCxnSpPr>
            <p:nvPr/>
          </p:nvCxnSpPr>
          <p:spPr>
            <a:xfrm flipV="1">
              <a:off x="4117332" y="3847147"/>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 xmlns:a16="http://schemas.microsoft.com/office/drawing/2014/main" id="{0EDE1BA3-4F37-6641-97E5-C44BDF8A354B}"/>
                </a:ext>
              </a:extLst>
            </p:cNvPr>
            <p:cNvCxnSpPr>
              <a:cxnSpLocks/>
            </p:cNvCxnSpPr>
            <p:nvPr/>
          </p:nvCxnSpPr>
          <p:spPr>
            <a:xfrm flipV="1">
              <a:off x="3093192" y="3847147"/>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 xmlns:a16="http://schemas.microsoft.com/office/drawing/2014/main" id="{9632BF99-FE4F-6147-B7E6-AB389D6790CC}"/>
                </a:ext>
              </a:extLst>
            </p:cNvPr>
            <p:cNvCxnSpPr>
              <a:cxnSpLocks/>
            </p:cNvCxnSpPr>
            <p:nvPr/>
          </p:nvCxnSpPr>
          <p:spPr>
            <a:xfrm flipV="1">
              <a:off x="2059339" y="3847147"/>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 xmlns:a16="http://schemas.microsoft.com/office/drawing/2014/main" id="{0C5C6FA0-2E1B-1848-9193-E5AB6F3974F2}"/>
                </a:ext>
              </a:extLst>
            </p:cNvPr>
            <p:cNvCxnSpPr>
              <a:cxnSpLocks/>
            </p:cNvCxnSpPr>
            <p:nvPr/>
          </p:nvCxnSpPr>
          <p:spPr>
            <a:xfrm flipV="1">
              <a:off x="1047982" y="3847147"/>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85" name="Rounded Rectangular Callout 10">
            <a:extLst>
              <a:ext uri="{FF2B5EF4-FFF2-40B4-BE49-F238E27FC236}">
                <a16:creationId xmlns="" xmlns:a16="http://schemas.microsoft.com/office/drawing/2014/main" id="{179161C4-C4DE-2144-B884-154FB7F3BEFC}"/>
              </a:ext>
            </a:extLst>
          </p:cNvPr>
          <p:cNvSpPr/>
          <p:nvPr/>
        </p:nvSpPr>
        <p:spPr>
          <a:xfrm>
            <a:off x="5039948" y="3724880"/>
            <a:ext cx="2279833" cy="630307"/>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4 qubit program</a:t>
            </a:r>
          </a:p>
        </p:txBody>
      </p:sp>
      <p:cxnSp>
        <p:nvCxnSpPr>
          <p:cNvPr id="186" name="Straight Arrow Connector 185">
            <a:extLst>
              <a:ext uri="{FF2B5EF4-FFF2-40B4-BE49-F238E27FC236}">
                <a16:creationId xmlns="" xmlns:a16="http://schemas.microsoft.com/office/drawing/2014/main" id="{8A07C941-C019-1748-A743-056060A0791D}"/>
              </a:ext>
            </a:extLst>
          </p:cNvPr>
          <p:cNvCxnSpPr>
            <a:cxnSpLocks/>
            <a:stCxn id="185" idx="0"/>
            <a:endCxn id="99" idx="2"/>
          </p:cNvCxnSpPr>
          <p:nvPr/>
        </p:nvCxnSpPr>
        <p:spPr>
          <a:xfrm flipV="1">
            <a:off x="6179865" y="3277590"/>
            <a:ext cx="0" cy="447290"/>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2" name="Rounded Rectangular Callout 10">
            <a:extLst>
              <a:ext uri="{FF2B5EF4-FFF2-40B4-BE49-F238E27FC236}">
                <a16:creationId xmlns="" xmlns:a16="http://schemas.microsoft.com/office/drawing/2014/main" id="{BE5FA6B8-F011-CB44-82CD-A5F04EC440A6}"/>
              </a:ext>
            </a:extLst>
          </p:cNvPr>
          <p:cNvSpPr/>
          <p:nvPr/>
        </p:nvSpPr>
        <p:spPr>
          <a:xfrm>
            <a:off x="7559108" y="3731569"/>
            <a:ext cx="2279833" cy="630307"/>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3 qubit program</a:t>
            </a:r>
          </a:p>
        </p:txBody>
      </p:sp>
      <p:cxnSp>
        <p:nvCxnSpPr>
          <p:cNvPr id="193" name="Straight Arrow Connector 192">
            <a:extLst>
              <a:ext uri="{FF2B5EF4-FFF2-40B4-BE49-F238E27FC236}">
                <a16:creationId xmlns="" xmlns:a16="http://schemas.microsoft.com/office/drawing/2014/main" id="{2990A8D9-6575-F14F-924E-9B53DBD55B5D}"/>
              </a:ext>
            </a:extLst>
          </p:cNvPr>
          <p:cNvCxnSpPr>
            <a:cxnSpLocks/>
            <a:stCxn id="192" idx="0"/>
          </p:cNvCxnSpPr>
          <p:nvPr/>
        </p:nvCxnSpPr>
        <p:spPr>
          <a:xfrm flipH="1" flipV="1">
            <a:off x="8237386" y="2806935"/>
            <a:ext cx="461639" cy="924634"/>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0" name="TextBox 199">
                <a:extLst>
                  <a:ext uri="{FF2B5EF4-FFF2-40B4-BE49-F238E27FC236}">
                    <a16:creationId xmlns="" xmlns:a16="http://schemas.microsoft.com/office/drawing/2014/main" id="{790EDE4D-9CAF-EF46-92A2-3B639CE3419D}"/>
                  </a:ext>
                </a:extLst>
              </p:cNvPr>
              <p:cNvSpPr txBox="1"/>
              <p:nvPr/>
            </p:nvSpPr>
            <p:spPr>
              <a:xfrm>
                <a:off x="-153700" y="3676743"/>
                <a:ext cx="5090278" cy="85491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chemeClr val="accent1">
                              <a:lumMod val="50000"/>
                            </a:schemeClr>
                          </a:solidFill>
                          <a:latin typeface="Cambria Math" panose="02040503050406030204" pitchFamily="18" charset="0"/>
                        </a:rPr>
                        <m:t>𝑈𝑡𝑖𝑙𝑖𝑡𝑦</m:t>
                      </m:r>
                      <m:r>
                        <a:rPr lang="en-US" sz="2400" b="0" i="1" smtClean="0">
                          <a:solidFill>
                            <a:schemeClr val="accent1">
                              <a:lumMod val="50000"/>
                            </a:schemeClr>
                          </a:solidFill>
                          <a:latin typeface="Cambria Math" panose="02040503050406030204" pitchFamily="18" charset="0"/>
                        </a:rPr>
                        <m:t>= </m:t>
                      </m:r>
                      <m:f>
                        <m:fPr>
                          <m:ctrlPr>
                            <a:rPr lang="en-US" sz="2400" i="1" smtClean="0">
                              <a:solidFill>
                                <a:schemeClr val="accent1">
                                  <a:lumMod val="50000"/>
                                </a:schemeClr>
                              </a:solidFill>
                              <a:latin typeface="Cambria Math" charset="0"/>
                            </a:rPr>
                          </m:ctrlPr>
                        </m:fPr>
                        <m:num>
                          <m:r>
                            <a:rPr lang="en-US" sz="2400" b="0" i="1" smtClean="0">
                              <a:solidFill>
                                <a:schemeClr val="accent1">
                                  <a:lumMod val="50000"/>
                                </a:schemeClr>
                              </a:solidFill>
                              <a:latin typeface="Cambria Math" panose="02040503050406030204" pitchFamily="18" charset="0"/>
                            </a:rPr>
                            <m:t>𝑁𝑢𝑚𝑏𝑒𝑟</m:t>
                          </m:r>
                          <m:r>
                            <a:rPr lang="en-US" sz="2400" b="0" i="1" smtClean="0">
                              <a:solidFill>
                                <a:schemeClr val="accent1">
                                  <a:lumMod val="50000"/>
                                </a:schemeClr>
                              </a:solidFill>
                              <a:latin typeface="Cambria Math" panose="02040503050406030204" pitchFamily="18" charset="0"/>
                            </a:rPr>
                            <m:t> </m:t>
                          </m:r>
                          <m:r>
                            <a:rPr lang="en-US" sz="2400" b="0" i="1" smtClean="0">
                              <a:solidFill>
                                <a:schemeClr val="accent1">
                                  <a:lumMod val="50000"/>
                                </a:schemeClr>
                              </a:solidFill>
                              <a:latin typeface="Cambria Math" panose="02040503050406030204" pitchFamily="18" charset="0"/>
                            </a:rPr>
                            <m:t>𝑜𝑓</m:t>
                          </m:r>
                          <m:r>
                            <a:rPr lang="en-US" sz="2400" b="0" i="1" smtClean="0">
                              <a:solidFill>
                                <a:schemeClr val="accent1">
                                  <a:lumMod val="50000"/>
                                </a:schemeClr>
                              </a:solidFill>
                              <a:latin typeface="Cambria Math" panose="02040503050406030204" pitchFamily="18" charset="0"/>
                            </a:rPr>
                            <m:t> </m:t>
                          </m:r>
                          <m:r>
                            <a:rPr lang="en-US" sz="2400" b="0" i="1" smtClean="0">
                              <a:solidFill>
                                <a:schemeClr val="accent1">
                                  <a:lumMod val="50000"/>
                                </a:schemeClr>
                              </a:solidFill>
                              <a:latin typeface="Cambria Math" panose="02040503050406030204" pitchFamily="18" charset="0"/>
                            </a:rPr>
                            <m:t>𝑙𝑖𝑛𝑘𝑠</m:t>
                          </m:r>
                        </m:num>
                        <m:den>
                          <m:nary>
                            <m:naryPr>
                              <m:chr m:val="∑"/>
                              <m:subHide m:val="on"/>
                              <m:supHide m:val="on"/>
                              <m:ctrlPr>
                                <a:rPr lang="en-US" sz="2400" i="1" smtClean="0">
                                  <a:solidFill>
                                    <a:schemeClr val="accent1">
                                      <a:lumMod val="50000"/>
                                    </a:schemeClr>
                                  </a:solidFill>
                                  <a:latin typeface="Cambria Math" charset="0"/>
                                </a:rPr>
                              </m:ctrlPr>
                            </m:naryPr>
                            <m:sub/>
                            <m:sup/>
                            <m:e>
                              <m:r>
                                <a:rPr lang="en-US" sz="2400" b="0" i="1" smtClean="0">
                                  <a:solidFill>
                                    <a:schemeClr val="accent1">
                                      <a:lumMod val="50000"/>
                                    </a:schemeClr>
                                  </a:solidFill>
                                  <a:latin typeface="Cambria Math" panose="02040503050406030204" pitchFamily="18" charset="0"/>
                                </a:rPr>
                                <m:t>𝐿𝑖𝑛𝑘</m:t>
                              </m:r>
                              <m:r>
                                <a:rPr lang="en-US" sz="2400" b="0" i="1" smtClean="0">
                                  <a:solidFill>
                                    <a:schemeClr val="accent1">
                                      <a:lumMod val="50000"/>
                                    </a:schemeClr>
                                  </a:solidFill>
                                  <a:latin typeface="Cambria Math" panose="02040503050406030204" pitchFamily="18" charset="0"/>
                                </a:rPr>
                                <m:t> </m:t>
                              </m:r>
                              <m:r>
                                <a:rPr lang="en-US" sz="2400" b="0" i="1" smtClean="0">
                                  <a:solidFill>
                                    <a:schemeClr val="accent1">
                                      <a:lumMod val="50000"/>
                                    </a:schemeClr>
                                  </a:solidFill>
                                  <a:latin typeface="Cambria Math" panose="02040503050406030204" pitchFamily="18" charset="0"/>
                                </a:rPr>
                                <m:t>𝑒𝑟𝑟𝑜𝑟</m:t>
                              </m:r>
                              <m:r>
                                <a:rPr lang="en-US" sz="2400" b="0" i="1" smtClean="0">
                                  <a:solidFill>
                                    <a:schemeClr val="accent1">
                                      <a:lumMod val="50000"/>
                                    </a:schemeClr>
                                  </a:solidFill>
                                  <a:latin typeface="Cambria Math" panose="02040503050406030204" pitchFamily="18" charset="0"/>
                                </a:rPr>
                                <m:t> </m:t>
                              </m:r>
                              <m:r>
                                <a:rPr lang="en-US" sz="2400" b="0" i="1" smtClean="0">
                                  <a:solidFill>
                                    <a:schemeClr val="accent1">
                                      <a:lumMod val="50000"/>
                                    </a:schemeClr>
                                  </a:solidFill>
                                  <a:latin typeface="Cambria Math" panose="02040503050406030204" pitchFamily="18" charset="0"/>
                                </a:rPr>
                                <m:t>𝑟𝑎𝑡𝑒𝑠</m:t>
                              </m:r>
                            </m:e>
                          </m:nary>
                        </m:den>
                      </m:f>
                    </m:oMath>
                  </m:oMathPara>
                </a14:m>
                <a:endParaRPr lang="en-US" sz="2400" dirty="0">
                  <a:solidFill>
                    <a:schemeClr val="accent1">
                      <a:lumMod val="50000"/>
                    </a:schemeClr>
                  </a:solidFill>
                </a:endParaRPr>
              </a:p>
            </p:txBody>
          </p:sp>
        </mc:Choice>
        <mc:Fallback xmlns="">
          <p:sp>
            <p:nvSpPr>
              <p:cNvPr id="200" name="TextBox 199">
                <a:extLst>
                  <a:ext uri="{FF2B5EF4-FFF2-40B4-BE49-F238E27FC236}">
                    <a16:creationId xmlns:a16="http://schemas.microsoft.com/office/drawing/2014/main" id="{790EDE4D-9CAF-EF46-92A2-3B639CE3419D}"/>
                  </a:ext>
                </a:extLst>
              </p:cNvPr>
              <p:cNvSpPr txBox="1">
                <a:spLocks noRot="1" noChangeAspect="1" noMove="1" noResize="1" noEditPoints="1" noAdjustHandles="1" noChangeArrowheads="1" noChangeShapeType="1" noTextEdit="1"/>
              </p:cNvSpPr>
              <p:nvPr/>
            </p:nvSpPr>
            <p:spPr>
              <a:xfrm>
                <a:off x="-153700" y="3676743"/>
                <a:ext cx="5090278" cy="854914"/>
              </a:xfrm>
              <a:prstGeom prst="rect">
                <a:avLst/>
              </a:prstGeom>
              <a:blipFill>
                <a:blip r:embed="rId3"/>
                <a:stretch>
                  <a:fillRect t="-20588" b="-105882"/>
                </a:stretch>
              </a:blipFill>
            </p:spPr>
            <p:txBody>
              <a:bodyPr/>
              <a:lstStyle/>
              <a:p>
                <a:r>
                  <a:rPr lang="en-US">
                    <a:noFill/>
                  </a:rPr>
                  <a:t> </a:t>
                </a:r>
              </a:p>
            </p:txBody>
          </p:sp>
        </mc:Fallback>
      </mc:AlternateContent>
      <p:grpSp>
        <p:nvGrpSpPr>
          <p:cNvPr id="201" name="Group 200">
            <a:extLst>
              <a:ext uri="{FF2B5EF4-FFF2-40B4-BE49-F238E27FC236}">
                <a16:creationId xmlns="" xmlns:a16="http://schemas.microsoft.com/office/drawing/2014/main" id="{AE931052-20F0-DE4E-A327-CF9E07EFF014}"/>
              </a:ext>
            </a:extLst>
          </p:cNvPr>
          <p:cNvGrpSpPr/>
          <p:nvPr/>
        </p:nvGrpSpPr>
        <p:grpSpPr>
          <a:xfrm>
            <a:off x="0" y="5033524"/>
            <a:ext cx="10160000" cy="712973"/>
            <a:chOff x="0" y="5033524"/>
            <a:chExt cx="10160000" cy="712973"/>
          </a:xfrm>
        </p:grpSpPr>
        <p:sp>
          <p:nvSpPr>
            <p:cNvPr id="202" name="Rectangle 201">
              <a:extLst>
                <a:ext uri="{FF2B5EF4-FFF2-40B4-BE49-F238E27FC236}">
                  <a16:creationId xmlns="" xmlns:a16="http://schemas.microsoft.com/office/drawing/2014/main" id="{848D2D10-8989-BA44-8EE2-D4E650244906}"/>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203" name="TextBox 202">
              <a:extLst>
                <a:ext uri="{FF2B5EF4-FFF2-40B4-BE49-F238E27FC236}">
                  <a16:creationId xmlns="" xmlns:a16="http://schemas.microsoft.com/office/drawing/2014/main" id="{675E3EDE-F280-7546-9BE9-8A863B894742}"/>
                </a:ext>
              </a:extLst>
            </p:cNvPr>
            <p:cNvSpPr txBox="1"/>
            <p:nvPr/>
          </p:nvSpPr>
          <p:spPr>
            <a:xfrm>
              <a:off x="0" y="5034479"/>
              <a:ext cx="10159999" cy="461665"/>
            </a:xfrm>
            <a:prstGeom prst="rect">
              <a:avLst/>
            </a:prstGeom>
            <a:noFill/>
          </p:spPr>
          <p:txBody>
            <a:bodyPr wrap="square" rtlCol="0">
              <a:spAutoFit/>
            </a:bodyPr>
            <a:lstStyle/>
            <a:p>
              <a:pPr algn="ctr">
                <a:defRPr/>
              </a:pPr>
              <a:r>
                <a:rPr lang="en-US" sz="2400" kern="0" dirty="0">
                  <a:solidFill>
                    <a:prstClr val="white"/>
                  </a:solidFill>
                  <a:latin typeface="Calibri"/>
                </a:rPr>
                <a:t>Algorithm ensures each program is allocated reliable qubits</a:t>
              </a:r>
            </a:p>
          </p:txBody>
        </p:sp>
      </p:grpSp>
      <p:grpSp>
        <p:nvGrpSpPr>
          <p:cNvPr id="13" name="Group 12">
            <a:extLst>
              <a:ext uri="{FF2B5EF4-FFF2-40B4-BE49-F238E27FC236}">
                <a16:creationId xmlns="" xmlns:a16="http://schemas.microsoft.com/office/drawing/2014/main" id="{2977F943-25F0-E849-ABAF-C4CD5C165724}"/>
              </a:ext>
            </a:extLst>
          </p:cNvPr>
          <p:cNvGrpSpPr/>
          <p:nvPr/>
        </p:nvGrpSpPr>
        <p:grpSpPr>
          <a:xfrm>
            <a:off x="5360498" y="1199104"/>
            <a:ext cx="4164330" cy="501501"/>
            <a:chOff x="5360498" y="1199104"/>
            <a:chExt cx="4164330" cy="501501"/>
          </a:xfrm>
        </p:grpSpPr>
        <p:sp>
          <p:nvSpPr>
            <p:cNvPr id="72" name="Oval 71">
              <a:extLst>
                <a:ext uri="{FF2B5EF4-FFF2-40B4-BE49-F238E27FC236}">
                  <a16:creationId xmlns="" xmlns:a16="http://schemas.microsoft.com/office/drawing/2014/main" id="{01A25427-A13F-BD44-8357-9EBE4CB445F7}"/>
                </a:ext>
              </a:extLst>
            </p:cNvPr>
            <p:cNvSpPr/>
            <p:nvPr/>
          </p:nvSpPr>
          <p:spPr>
            <a:xfrm>
              <a:off x="5360498" y="1294421"/>
              <a:ext cx="317361" cy="318417"/>
            </a:xfrm>
            <a:prstGeom prst="ellipse">
              <a:avLst/>
            </a:prstGeom>
            <a:solidFill>
              <a:srgbClr val="92D050"/>
            </a:solidFill>
            <a:ln w="25400"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73" name="TextBox 72">
              <a:extLst>
                <a:ext uri="{FF2B5EF4-FFF2-40B4-BE49-F238E27FC236}">
                  <a16:creationId xmlns="" xmlns:a16="http://schemas.microsoft.com/office/drawing/2014/main" id="{AA1C1918-DE71-244A-A48F-9FE7FDCA0B40}"/>
                </a:ext>
              </a:extLst>
            </p:cNvPr>
            <p:cNvSpPr txBox="1"/>
            <p:nvPr/>
          </p:nvSpPr>
          <p:spPr>
            <a:xfrm>
              <a:off x="5744302" y="1202000"/>
              <a:ext cx="830432" cy="492443"/>
            </a:xfrm>
            <a:prstGeom prst="rect">
              <a:avLst/>
            </a:prstGeom>
            <a:noFill/>
          </p:spPr>
          <p:txBody>
            <a:bodyPr wrap="square" rtlCol="0">
              <a:spAutoFit/>
            </a:bodyPr>
            <a:lstStyle/>
            <a:p>
              <a:r>
                <a:rPr lang="en-US" sz="2600" dirty="0">
                  <a:solidFill>
                    <a:schemeClr val="accent1">
                      <a:lumMod val="50000"/>
                    </a:schemeClr>
                  </a:solidFill>
                </a:rPr>
                <a:t>High</a:t>
              </a:r>
            </a:p>
          </p:txBody>
        </p:sp>
        <p:sp>
          <p:nvSpPr>
            <p:cNvPr id="74" name="Oval 73">
              <a:extLst>
                <a:ext uri="{FF2B5EF4-FFF2-40B4-BE49-F238E27FC236}">
                  <a16:creationId xmlns="" xmlns:a16="http://schemas.microsoft.com/office/drawing/2014/main" id="{7DFCEBDD-C409-B14D-A17D-0EA5AC0C36E9}"/>
                </a:ext>
              </a:extLst>
            </p:cNvPr>
            <p:cNvSpPr/>
            <p:nvPr/>
          </p:nvSpPr>
          <p:spPr>
            <a:xfrm>
              <a:off x="6578437" y="1289876"/>
              <a:ext cx="317361" cy="318417"/>
            </a:xfrm>
            <a:prstGeom prst="ellipse">
              <a:avLst/>
            </a:prstGeom>
            <a:solidFill>
              <a:srgbClr val="FFFF00"/>
            </a:solidFill>
            <a:ln w="25400"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dirty="0">
                <a:solidFill>
                  <a:prstClr val="white"/>
                </a:solidFill>
                <a:latin typeface="Calibri"/>
              </a:endParaRPr>
            </a:p>
          </p:txBody>
        </p:sp>
        <p:sp>
          <p:nvSpPr>
            <p:cNvPr id="75" name="TextBox 74">
              <a:extLst>
                <a:ext uri="{FF2B5EF4-FFF2-40B4-BE49-F238E27FC236}">
                  <a16:creationId xmlns="" xmlns:a16="http://schemas.microsoft.com/office/drawing/2014/main" id="{1F53A3D4-7FBF-0646-AA67-05123776C5FD}"/>
                </a:ext>
              </a:extLst>
            </p:cNvPr>
            <p:cNvSpPr txBox="1"/>
            <p:nvPr/>
          </p:nvSpPr>
          <p:spPr>
            <a:xfrm>
              <a:off x="6988494" y="1199104"/>
              <a:ext cx="1416642" cy="492443"/>
            </a:xfrm>
            <a:prstGeom prst="rect">
              <a:avLst/>
            </a:prstGeom>
            <a:noFill/>
          </p:spPr>
          <p:txBody>
            <a:bodyPr wrap="square" rtlCol="0">
              <a:spAutoFit/>
            </a:bodyPr>
            <a:lstStyle/>
            <a:p>
              <a:r>
                <a:rPr lang="en-US" sz="2600" dirty="0">
                  <a:solidFill>
                    <a:schemeClr val="accent1">
                      <a:lumMod val="50000"/>
                    </a:schemeClr>
                  </a:solidFill>
                </a:rPr>
                <a:t>Medium</a:t>
              </a:r>
            </a:p>
          </p:txBody>
        </p:sp>
        <p:sp>
          <p:nvSpPr>
            <p:cNvPr id="77" name="Oval 76">
              <a:extLst>
                <a:ext uri="{FF2B5EF4-FFF2-40B4-BE49-F238E27FC236}">
                  <a16:creationId xmlns="" xmlns:a16="http://schemas.microsoft.com/office/drawing/2014/main" id="{82845725-4E6C-1C48-B987-2F5690F3938F}"/>
                </a:ext>
              </a:extLst>
            </p:cNvPr>
            <p:cNvSpPr/>
            <p:nvPr/>
          </p:nvSpPr>
          <p:spPr>
            <a:xfrm>
              <a:off x="8347605" y="1298934"/>
              <a:ext cx="317361" cy="318417"/>
            </a:xfrm>
            <a:prstGeom prst="ellipse">
              <a:avLst/>
            </a:prstGeom>
            <a:solidFill>
              <a:schemeClr val="accent2">
                <a:lumMod val="60000"/>
                <a:lumOff val="40000"/>
              </a:schemeClr>
            </a:solidFill>
            <a:ln w="25400"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dirty="0">
                <a:solidFill>
                  <a:prstClr val="white"/>
                </a:solidFill>
                <a:latin typeface="Calibri"/>
              </a:endParaRPr>
            </a:p>
          </p:txBody>
        </p:sp>
        <p:sp>
          <p:nvSpPr>
            <p:cNvPr id="78" name="TextBox 77">
              <a:extLst>
                <a:ext uri="{FF2B5EF4-FFF2-40B4-BE49-F238E27FC236}">
                  <a16:creationId xmlns="" xmlns:a16="http://schemas.microsoft.com/office/drawing/2014/main" id="{88C9B985-D010-744D-AE1F-224B8D23EE14}"/>
                </a:ext>
              </a:extLst>
            </p:cNvPr>
            <p:cNvSpPr txBox="1"/>
            <p:nvPr/>
          </p:nvSpPr>
          <p:spPr>
            <a:xfrm>
              <a:off x="8694396" y="1208162"/>
              <a:ext cx="830432" cy="492443"/>
            </a:xfrm>
            <a:prstGeom prst="rect">
              <a:avLst/>
            </a:prstGeom>
            <a:noFill/>
          </p:spPr>
          <p:txBody>
            <a:bodyPr wrap="square" rtlCol="0">
              <a:spAutoFit/>
            </a:bodyPr>
            <a:lstStyle/>
            <a:p>
              <a:r>
                <a:rPr lang="en-US" sz="2600" dirty="0">
                  <a:solidFill>
                    <a:schemeClr val="accent1">
                      <a:lumMod val="50000"/>
                    </a:schemeClr>
                  </a:solidFill>
                </a:rPr>
                <a:t>Low</a:t>
              </a:r>
            </a:p>
          </p:txBody>
        </p:sp>
      </p:grpSp>
      <p:sp>
        <p:nvSpPr>
          <p:cNvPr id="14" name="Slide Number Placeholder 13">
            <a:extLst>
              <a:ext uri="{FF2B5EF4-FFF2-40B4-BE49-F238E27FC236}">
                <a16:creationId xmlns="" xmlns:a16="http://schemas.microsoft.com/office/drawing/2014/main" id="{7D37BFAC-C2C2-3940-8AB4-2707968778A1}"/>
              </a:ext>
            </a:extLst>
          </p:cNvPr>
          <p:cNvSpPr>
            <a:spLocks noGrp="1"/>
          </p:cNvSpPr>
          <p:nvPr>
            <p:ph type="sldNum" sz="quarter" idx="11"/>
          </p:nvPr>
        </p:nvSpPr>
        <p:spPr/>
        <p:txBody>
          <a:bodyPr/>
          <a:lstStyle/>
          <a:p>
            <a:fld id="{27258FFF-F925-446B-8502-81C933981705}" type="slidenum">
              <a:rPr lang="en-US" smtClean="0"/>
              <a:pPr/>
              <a:t>10</a:t>
            </a:fld>
            <a:endParaRPr lang="en-US"/>
          </a:p>
        </p:txBody>
      </p:sp>
    </p:spTree>
    <p:extLst>
      <p:ext uri="{BB962C8B-B14F-4D97-AF65-F5344CB8AC3E}">
        <p14:creationId xmlns:p14="http://schemas.microsoft.com/office/powerpoint/2010/main" val="296497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P spid="99" grpId="0" animBg="1"/>
      <p:bldP spid="185" grpId="0" animBg="1"/>
      <p:bldP spid="192" grpId="0" animBg="1"/>
      <p:bldP spid="2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9611" y="171411"/>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761904">
              <a:defRPr/>
            </a:pPr>
            <a:r>
              <a:rPr lang="en-US" sz="3921" spc="-83" dirty="0">
                <a:solidFill>
                  <a:schemeClr val="accent1">
                    <a:lumMod val="50000"/>
                  </a:schemeClr>
                </a:solidFill>
              </a:rPr>
              <a:t>Fair And Reliable Partitioning </a:t>
            </a:r>
            <a:r>
              <a:rPr lang="en-US" sz="3921" i="1" spc="-83" dirty="0">
                <a:solidFill>
                  <a:schemeClr val="accent1">
                    <a:lumMod val="50000"/>
                  </a:schemeClr>
                </a:solidFill>
              </a:rPr>
              <a:t>(FRP) </a:t>
            </a:r>
            <a:r>
              <a:rPr lang="en-US" sz="3921" spc="-83" dirty="0">
                <a:solidFill>
                  <a:schemeClr val="accent1">
                    <a:lumMod val="50000"/>
                  </a:schemeClr>
                </a:solidFill>
              </a:rPr>
              <a:t>Algorithm</a:t>
            </a:r>
          </a:p>
        </p:txBody>
      </p:sp>
      <p:sp>
        <p:nvSpPr>
          <p:cNvPr id="6" name="TextBox 5">
            <a:extLst>
              <a:ext uri="{FF2B5EF4-FFF2-40B4-BE49-F238E27FC236}">
                <a16:creationId xmlns="" xmlns:a16="http://schemas.microsoft.com/office/drawing/2014/main" id="{649D298D-7806-7044-8809-23847BC94C5B}"/>
              </a:ext>
            </a:extLst>
          </p:cNvPr>
          <p:cNvSpPr txBox="1"/>
          <p:nvPr/>
        </p:nvSpPr>
        <p:spPr>
          <a:xfrm>
            <a:off x="-7494" y="2778897"/>
            <a:ext cx="494669" cy="461665"/>
          </a:xfrm>
          <a:prstGeom prst="rect">
            <a:avLst/>
          </a:prstGeom>
          <a:noFill/>
        </p:spPr>
        <p:txBody>
          <a:bodyPr wrap="square" rtlCol="0">
            <a:spAutoFit/>
          </a:bodyPr>
          <a:lstStyle/>
          <a:p>
            <a:r>
              <a:rPr lang="en-US" sz="2400" dirty="0">
                <a:solidFill>
                  <a:schemeClr val="accent1">
                    <a:lumMod val="50000"/>
                  </a:schemeClr>
                </a:solidFill>
              </a:rPr>
              <a:t>P1</a:t>
            </a:r>
          </a:p>
        </p:txBody>
      </p:sp>
      <p:sp>
        <p:nvSpPr>
          <p:cNvPr id="7" name="TextBox 6">
            <a:extLst>
              <a:ext uri="{FF2B5EF4-FFF2-40B4-BE49-F238E27FC236}">
                <a16:creationId xmlns="" xmlns:a16="http://schemas.microsoft.com/office/drawing/2014/main" id="{3113BF52-4C67-7A44-9DDE-3E4F99F77469}"/>
              </a:ext>
            </a:extLst>
          </p:cNvPr>
          <p:cNvSpPr txBox="1"/>
          <p:nvPr/>
        </p:nvSpPr>
        <p:spPr>
          <a:xfrm>
            <a:off x="-9611" y="3176769"/>
            <a:ext cx="494669" cy="461665"/>
          </a:xfrm>
          <a:prstGeom prst="rect">
            <a:avLst/>
          </a:prstGeom>
          <a:noFill/>
        </p:spPr>
        <p:txBody>
          <a:bodyPr wrap="square" rtlCol="0">
            <a:spAutoFit/>
          </a:bodyPr>
          <a:lstStyle/>
          <a:p>
            <a:r>
              <a:rPr lang="en-US" sz="2400" dirty="0">
                <a:solidFill>
                  <a:schemeClr val="accent1">
                    <a:lumMod val="50000"/>
                  </a:schemeClr>
                </a:solidFill>
              </a:rPr>
              <a:t>P2</a:t>
            </a:r>
          </a:p>
        </p:txBody>
      </p:sp>
      <p:sp>
        <p:nvSpPr>
          <p:cNvPr id="9" name="TextBox 8">
            <a:extLst>
              <a:ext uri="{FF2B5EF4-FFF2-40B4-BE49-F238E27FC236}">
                <a16:creationId xmlns="" xmlns:a16="http://schemas.microsoft.com/office/drawing/2014/main" id="{812D5B6E-E52C-9A4C-BBDB-D54614E1AD1A}"/>
              </a:ext>
            </a:extLst>
          </p:cNvPr>
          <p:cNvSpPr txBox="1"/>
          <p:nvPr/>
        </p:nvSpPr>
        <p:spPr>
          <a:xfrm>
            <a:off x="1718518" y="1709610"/>
            <a:ext cx="2595385" cy="461665"/>
          </a:xfrm>
          <a:prstGeom prst="rect">
            <a:avLst/>
          </a:prstGeom>
          <a:noFill/>
        </p:spPr>
        <p:txBody>
          <a:bodyPr wrap="square" rtlCol="0">
            <a:spAutoFit/>
          </a:bodyPr>
          <a:lstStyle/>
          <a:p>
            <a:pPr algn="ctr"/>
            <a:r>
              <a:rPr lang="en-US" sz="2400" dirty="0">
                <a:solidFill>
                  <a:schemeClr val="accent1">
                    <a:lumMod val="50000"/>
                  </a:schemeClr>
                </a:solidFill>
              </a:rPr>
              <a:t>Calibration Data</a:t>
            </a:r>
          </a:p>
        </p:txBody>
      </p:sp>
      <p:cxnSp>
        <p:nvCxnSpPr>
          <p:cNvPr id="10" name="Straight Arrow Connector 9">
            <a:extLst>
              <a:ext uri="{FF2B5EF4-FFF2-40B4-BE49-F238E27FC236}">
                <a16:creationId xmlns="" xmlns:a16="http://schemas.microsoft.com/office/drawing/2014/main" id="{C6FB90CF-7938-DE45-A6C8-7ACD410645D0}"/>
              </a:ext>
            </a:extLst>
          </p:cNvPr>
          <p:cNvCxnSpPr>
            <a:cxnSpLocks/>
          </p:cNvCxnSpPr>
          <p:nvPr/>
        </p:nvCxnSpPr>
        <p:spPr>
          <a:xfrm>
            <a:off x="2035206" y="3009170"/>
            <a:ext cx="515816"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 xmlns:a16="http://schemas.microsoft.com/office/drawing/2014/main" id="{702CB288-4171-F744-BF01-FF376262F1AD}"/>
              </a:ext>
            </a:extLst>
          </p:cNvPr>
          <p:cNvCxnSpPr>
            <a:cxnSpLocks/>
          </p:cNvCxnSpPr>
          <p:nvPr/>
        </p:nvCxnSpPr>
        <p:spPr>
          <a:xfrm>
            <a:off x="2040909" y="3449741"/>
            <a:ext cx="515816"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 xmlns:a16="http://schemas.microsoft.com/office/drawing/2014/main" id="{21DD57A3-1DCE-4A40-94CA-29436C093B79}"/>
              </a:ext>
            </a:extLst>
          </p:cNvPr>
          <p:cNvCxnSpPr>
            <a:cxnSpLocks/>
            <a:endCxn id="11" idx="0"/>
          </p:cNvCxnSpPr>
          <p:nvPr/>
        </p:nvCxnSpPr>
        <p:spPr>
          <a:xfrm>
            <a:off x="3016212" y="2213368"/>
            <a:ext cx="0" cy="402675"/>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 xmlns:a16="http://schemas.microsoft.com/office/drawing/2014/main" id="{8CB0EAF1-D830-F342-B1CA-B60A1E5C1526}"/>
              </a:ext>
            </a:extLst>
          </p:cNvPr>
          <p:cNvCxnSpPr>
            <a:cxnSpLocks/>
          </p:cNvCxnSpPr>
          <p:nvPr/>
        </p:nvCxnSpPr>
        <p:spPr>
          <a:xfrm flipV="1">
            <a:off x="3511427" y="2808661"/>
            <a:ext cx="2012080" cy="2237"/>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 xmlns:a16="http://schemas.microsoft.com/office/drawing/2014/main" id="{159E1DC9-CE54-884D-8EE6-9E1076310B57}"/>
              </a:ext>
            </a:extLst>
          </p:cNvPr>
          <p:cNvSpPr txBox="1"/>
          <p:nvPr/>
        </p:nvSpPr>
        <p:spPr>
          <a:xfrm>
            <a:off x="3511428" y="2308064"/>
            <a:ext cx="1765032" cy="461665"/>
          </a:xfrm>
          <a:prstGeom prst="rect">
            <a:avLst/>
          </a:prstGeom>
          <a:noFill/>
        </p:spPr>
        <p:txBody>
          <a:bodyPr wrap="square" rtlCol="0">
            <a:spAutoFit/>
          </a:bodyPr>
          <a:lstStyle/>
          <a:p>
            <a:pPr algn="ctr"/>
            <a:r>
              <a:rPr lang="en-US" sz="2400" dirty="0">
                <a:solidFill>
                  <a:schemeClr val="accent1">
                    <a:lumMod val="50000"/>
                  </a:schemeClr>
                </a:solidFill>
              </a:rPr>
              <a:t>P1 mapping</a:t>
            </a:r>
          </a:p>
        </p:txBody>
      </p:sp>
      <p:cxnSp>
        <p:nvCxnSpPr>
          <p:cNvPr id="22" name="Straight Arrow Connector 21">
            <a:extLst>
              <a:ext uri="{FF2B5EF4-FFF2-40B4-BE49-F238E27FC236}">
                <a16:creationId xmlns="" xmlns:a16="http://schemas.microsoft.com/office/drawing/2014/main" id="{5A0565C9-01B8-F54B-8559-D6ADFC834B3B}"/>
              </a:ext>
            </a:extLst>
          </p:cNvPr>
          <p:cNvCxnSpPr>
            <a:cxnSpLocks/>
          </p:cNvCxnSpPr>
          <p:nvPr/>
        </p:nvCxnSpPr>
        <p:spPr>
          <a:xfrm>
            <a:off x="3511426" y="3278744"/>
            <a:ext cx="2012081"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 xmlns:a16="http://schemas.microsoft.com/office/drawing/2014/main" id="{91732AE6-4470-C54B-932F-83AA896A744D}"/>
              </a:ext>
            </a:extLst>
          </p:cNvPr>
          <p:cNvSpPr txBox="1"/>
          <p:nvPr/>
        </p:nvSpPr>
        <p:spPr>
          <a:xfrm>
            <a:off x="3511427" y="2808661"/>
            <a:ext cx="1765033" cy="461665"/>
          </a:xfrm>
          <a:prstGeom prst="rect">
            <a:avLst/>
          </a:prstGeom>
          <a:noFill/>
        </p:spPr>
        <p:txBody>
          <a:bodyPr wrap="square" rtlCol="0">
            <a:spAutoFit/>
          </a:bodyPr>
          <a:lstStyle/>
          <a:p>
            <a:pPr algn="ctr"/>
            <a:r>
              <a:rPr lang="en-US" sz="2400" dirty="0">
                <a:solidFill>
                  <a:schemeClr val="accent1">
                    <a:lumMod val="50000"/>
                  </a:schemeClr>
                </a:solidFill>
              </a:rPr>
              <a:t>P2 mapping</a:t>
            </a:r>
          </a:p>
        </p:txBody>
      </p:sp>
      <p:sp>
        <p:nvSpPr>
          <p:cNvPr id="24" name="TextBox 23">
            <a:extLst>
              <a:ext uri="{FF2B5EF4-FFF2-40B4-BE49-F238E27FC236}">
                <a16:creationId xmlns="" xmlns:a16="http://schemas.microsoft.com/office/drawing/2014/main" id="{34C66B62-8053-594A-8DD5-7AF00E07BB87}"/>
              </a:ext>
            </a:extLst>
          </p:cNvPr>
          <p:cNvSpPr txBox="1"/>
          <p:nvPr/>
        </p:nvSpPr>
        <p:spPr>
          <a:xfrm>
            <a:off x="3467084" y="3638434"/>
            <a:ext cx="2056423" cy="830997"/>
          </a:xfrm>
          <a:prstGeom prst="rect">
            <a:avLst/>
          </a:prstGeom>
          <a:noFill/>
        </p:spPr>
        <p:txBody>
          <a:bodyPr wrap="square" rtlCol="0">
            <a:spAutoFit/>
          </a:bodyPr>
          <a:lstStyle/>
          <a:p>
            <a:pPr algn="ctr"/>
            <a:r>
              <a:rPr lang="en-US" sz="2400" dirty="0">
                <a:solidFill>
                  <a:schemeClr val="accent1">
                    <a:lumMod val="50000"/>
                  </a:schemeClr>
                </a:solidFill>
              </a:rPr>
              <a:t>P1 + P2 shared mapping</a:t>
            </a:r>
          </a:p>
        </p:txBody>
      </p:sp>
      <p:cxnSp>
        <p:nvCxnSpPr>
          <p:cNvPr id="25" name="Straight Arrow Connector 24">
            <a:extLst>
              <a:ext uri="{FF2B5EF4-FFF2-40B4-BE49-F238E27FC236}">
                <a16:creationId xmlns="" xmlns:a16="http://schemas.microsoft.com/office/drawing/2014/main" id="{76F2FD89-8464-264C-8A7D-DD3FBB4A0F9A}"/>
              </a:ext>
            </a:extLst>
          </p:cNvPr>
          <p:cNvCxnSpPr>
            <a:cxnSpLocks/>
          </p:cNvCxnSpPr>
          <p:nvPr/>
        </p:nvCxnSpPr>
        <p:spPr>
          <a:xfrm flipV="1">
            <a:off x="3511426" y="3668199"/>
            <a:ext cx="2031593" cy="1"/>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cxnSp>
        <p:nvCxnSpPr>
          <p:cNvPr id="34" name="Elbow Connector 33">
            <a:extLst>
              <a:ext uri="{FF2B5EF4-FFF2-40B4-BE49-F238E27FC236}">
                <a16:creationId xmlns="" xmlns:a16="http://schemas.microsoft.com/office/drawing/2014/main" id="{A2C53218-3E98-CF48-AB0A-2AC40BF0AD25}"/>
              </a:ext>
            </a:extLst>
          </p:cNvPr>
          <p:cNvCxnSpPr>
            <a:cxnSpLocks/>
            <a:stCxn id="33" idx="0"/>
          </p:cNvCxnSpPr>
          <p:nvPr/>
        </p:nvCxnSpPr>
        <p:spPr>
          <a:xfrm rot="16200000" flipV="1">
            <a:off x="4903787" y="1392654"/>
            <a:ext cx="689407" cy="1869172"/>
          </a:xfrm>
          <a:prstGeom prst="bentConnector2">
            <a:avLst/>
          </a:prstGeom>
          <a:ln w="25400">
            <a:solidFill>
              <a:srgbClr val="00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 xmlns:a16="http://schemas.microsoft.com/office/drawing/2014/main" id="{1F40A1F1-C143-E346-8555-13B5300B4ACB}"/>
              </a:ext>
            </a:extLst>
          </p:cNvPr>
          <p:cNvGrpSpPr/>
          <p:nvPr/>
        </p:nvGrpSpPr>
        <p:grpSpPr>
          <a:xfrm>
            <a:off x="2457579" y="2616043"/>
            <a:ext cx="1141979" cy="1222901"/>
            <a:chOff x="923256" y="2459401"/>
            <a:chExt cx="1141979" cy="1222901"/>
          </a:xfrm>
        </p:grpSpPr>
        <p:sp>
          <p:nvSpPr>
            <p:cNvPr id="11" name="Rectangle 10">
              <a:extLst>
                <a:ext uri="{FF2B5EF4-FFF2-40B4-BE49-F238E27FC236}">
                  <a16:creationId xmlns="" xmlns:a16="http://schemas.microsoft.com/office/drawing/2014/main" id="{DC828662-F687-E54E-AAD8-6A017706CABC}"/>
                </a:ext>
              </a:extLst>
            </p:cNvPr>
            <p:cNvSpPr/>
            <p:nvPr/>
          </p:nvSpPr>
          <p:spPr bwMode="auto">
            <a:xfrm>
              <a:off x="991986" y="2459401"/>
              <a:ext cx="979805" cy="1222901"/>
            </a:xfrm>
            <a:prstGeom prst="rect">
              <a:avLst/>
            </a:prstGeom>
            <a:solidFill>
              <a:schemeClr val="bg2"/>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36" name="TextBox 35">
              <a:extLst>
                <a:ext uri="{FF2B5EF4-FFF2-40B4-BE49-F238E27FC236}">
                  <a16:creationId xmlns="" xmlns:a16="http://schemas.microsoft.com/office/drawing/2014/main" id="{E38589CA-5B65-4A47-A61C-CEF714A4119A}"/>
                </a:ext>
              </a:extLst>
            </p:cNvPr>
            <p:cNvSpPr txBox="1"/>
            <p:nvPr/>
          </p:nvSpPr>
          <p:spPr>
            <a:xfrm>
              <a:off x="923256" y="2629294"/>
              <a:ext cx="1141979"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0000"/>
                  </a:solidFill>
                </a:rPr>
                <a:t>Qubit Map</a:t>
              </a:r>
            </a:p>
          </p:txBody>
        </p:sp>
      </p:grpSp>
      <p:grpSp>
        <p:nvGrpSpPr>
          <p:cNvPr id="30" name="Group 29">
            <a:extLst>
              <a:ext uri="{FF2B5EF4-FFF2-40B4-BE49-F238E27FC236}">
                <a16:creationId xmlns="" xmlns:a16="http://schemas.microsoft.com/office/drawing/2014/main" id="{38A010C3-B880-DE43-ACC1-781BA757CA79}"/>
              </a:ext>
            </a:extLst>
          </p:cNvPr>
          <p:cNvGrpSpPr/>
          <p:nvPr/>
        </p:nvGrpSpPr>
        <p:grpSpPr>
          <a:xfrm>
            <a:off x="5343810" y="2632413"/>
            <a:ext cx="1691820" cy="1292662"/>
            <a:chOff x="5324875" y="2414449"/>
            <a:chExt cx="1691820" cy="1292662"/>
          </a:xfrm>
        </p:grpSpPr>
        <p:sp>
          <p:nvSpPr>
            <p:cNvPr id="33" name="Rectangle 32">
              <a:extLst>
                <a:ext uri="{FF2B5EF4-FFF2-40B4-BE49-F238E27FC236}">
                  <a16:creationId xmlns="" xmlns:a16="http://schemas.microsoft.com/office/drawing/2014/main" id="{961DC80D-DAF4-F147-AF64-85699F82AD78}"/>
                </a:ext>
              </a:extLst>
            </p:cNvPr>
            <p:cNvSpPr/>
            <p:nvPr/>
          </p:nvSpPr>
          <p:spPr bwMode="auto">
            <a:xfrm>
              <a:off x="5479608" y="2453979"/>
              <a:ext cx="1369066" cy="1222901"/>
            </a:xfrm>
            <a:prstGeom prst="rect">
              <a:avLst/>
            </a:prstGeom>
            <a:solidFill>
              <a:schemeClr val="accent1">
                <a:lumMod val="20000"/>
                <a:lumOff val="80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 xmlns:a16="http://schemas.microsoft.com/office/drawing/2014/main" id="{A343245A-32C4-4542-8F71-3A93BEFCDD37}"/>
                    </a:ext>
                  </a:extLst>
                </p:cNvPr>
                <p:cNvSpPr txBox="1"/>
                <p:nvPr/>
              </p:nvSpPr>
              <p:spPr>
                <a:xfrm>
                  <a:off x="5324875" y="2414449"/>
                  <a:ext cx="1691820" cy="1292662"/>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0000"/>
                      </a:solidFill>
                    </a:rPr>
                    <a:t>Estimate </a:t>
                  </a:r>
                  <a14:m>
                    <m:oMath xmlns:m="http://schemas.openxmlformats.org/officeDocument/2006/math">
                      <m:r>
                        <a:rPr lang="en-US" sz="2400" i="1" smtClean="0">
                          <a:solidFill>
                            <a:srgbClr val="000000"/>
                          </a:solidFill>
                          <a:latin typeface="Cambria Math" panose="02040503050406030204" pitchFamily="18" charset="0"/>
                          <a:ea typeface="Cambria Math" panose="02040503050406030204" pitchFamily="18" charset="0"/>
                        </a:rPr>
                        <m:t>∆</m:t>
                      </m:r>
                      <m:r>
                        <a:rPr lang="en-US" sz="2400" b="0" i="1" smtClean="0">
                          <a:solidFill>
                            <a:srgbClr val="000000"/>
                          </a:solidFill>
                          <a:latin typeface="Cambria Math" panose="02040503050406030204" pitchFamily="18" charset="0"/>
                          <a:ea typeface="Cambria Math" panose="02040503050406030204" pitchFamily="18" charset="0"/>
                        </a:rPr>
                        <m:t>(</m:t>
                      </m:r>
                    </m:oMath>
                  </a14:m>
                  <a:r>
                    <a:rPr lang="en-US" sz="2400" dirty="0">
                      <a:solidFill>
                        <a:srgbClr val="000000"/>
                      </a:solidFill>
                    </a:rPr>
                    <a:t>region error rate)</a:t>
                  </a:r>
                </a:p>
              </p:txBody>
            </p:sp>
          </mc:Choice>
          <mc:Fallback xmlns="">
            <p:sp>
              <p:nvSpPr>
                <p:cNvPr id="37" name="TextBox 36">
                  <a:extLst>
                    <a:ext uri="{FF2B5EF4-FFF2-40B4-BE49-F238E27FC236}">
                      <a16:creationId xmlns:a16="http://schemas.microsoft.com/office/drawing/2014/main" id="{A343245A-32C4-4542-8F71-3A93BEFCDD37}"/>
                    </a:ext>
                  </a:extLst>
                </p:cNvPr>
                <p:cNvSpPr txBox="1">
                  <a:spLocks noRot="1" noChangeAspect="1" noMove="1" noResize="1" noEditPoints="1" noAdjustHandles="1" noChangeArrowheads="1" noChangeShapeType="1" noTextEdit="1"/>
                </p:cNvSpPr>
                <p:nvPr/>
              </p:nvSpPr>
              <p:spPr>
                <a:xfrm>
                  <a:off x="5324875" y="2414449"/>
                  <a:ext cx="1691820" cy="1292662"/>
                </a:xfrm>
                <a:prstGeom prst="rect">
                  <a:avLst/>
                </a:prstGeom>
                <a:blipFill>
                  <a:blip r:embed="rId3"/>
                  <a:stretch>
                    <a:fillRect b="-971"/>
                  </a:stretch>
                </a:blipFill>
              </p:spPr>
              <p:txBody>
                <a:bodyPr/>
                <a:lstStyle/>
                <a:p>
                  <a:r>
                    <a:rPr lang="en-US">
                      <a:noFill/>
                    </a:rPr>
                    <a:t> </a:t>
                  </a:r>
                </a:p>
              </p:txBody>
            </p:sp>
          </mc:Fallback>
        </mc:AlternateContent>
      </p:grpSp>
      <p:grpSp>
        <p:nvGrpSpPr>
          <p:cNvPr id="61" name="Group 60">
            <a:extLst>
              <a:ext uri="{FF2B5EF4-FFF2-40B4-BE49-F238E27FC236}">
                <a16:creationId xmlns="" xmlns:a16="http://schemas.microsoft.com/office/drawing/2014/main" id="{E42A86B4-B722-6C4B-B860-B1CC26B5840E}"/>
              </a:ext>
            </a:extLst>
          </p:cNvPr>
          <p:cNvGrpSpPr/>
          <p:nvPr/>
        </p:nvGrpSpPr>
        <p:grpSpPr>
          <a:xfrm>
            <a:off x="7194479" y="2494724"/>
            <a:ext cx="1731136" cy="1568040"/>
            <a:chOff x="6540520" y="2307700"/>
            <a:chExt cx="1731136" cy="1568040"/>
          </a:xfrm>
        </p:grpSpPr>
        <p:sp>
          <p:nvSpPr>
            <p:cNvPr id="40" name="Diamond 39">
              <a:extLst>
                <a:ext uri="{FF2B5EF4-FFF2-40B4-BE49-F238E27FC236}">
                  <a16:creationId xmlns="" xmlns:a16="http://schemas.microsoft.com/office/drawing/2014/main" id="{B1D118A5-1B47-7C4A-BA46-528F3414EECC}"/>
                </a:ext>
              </a:extLst>
            </p:cNvPr>
            <p:cNvSpPr/>
            <p:nvPr/>
          </p:nvSpPr>
          <p:spPr bwMode="auto">
            <a:xfrm>
              <a:off x="6540520" y="2307700"/>
              <a:ext cx="1559075" cy="1568040"/>
            </a:xfrm>
            <a:prstGeom prst="diamond">
              <a:avLst/>
            </a:prstGeom>
            <a:solidFill>
              <a:schemeClr val="accent2">
                <a:lumMod val="20000"/>
                <a:lumOff val="80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 xmlns:a16="http://schemas.microsoft.com/office/drawing/2014/main" id="{D475988B-56B1-C147-B63D-331AF1831BE6}"/>
                    </a:ext>
                  </a:extLst>
                </p:cNvPr>
                <p:cNvSpPr txBox="1"/>
                <p:nvPr/>
              </p:nvSpPr>
              <p:spPr>
                <a:xfrm>
                  <a:off x="6712581" y="2462002"/>
                  <a:ext cx="1559075" cy="1209562"/>
                </a:xfrm>
                <a:prstGeom prst="rect">
                  <a:avLst/>
                </a:prstGeom>
                <a:noFill/>
              </p:spPr>
              <p:txBody>
                <a:bodyPr wrap="square" lIns="182880" tIns="146304" rIns="182880" bIns="146304" rtlCol="0">
                  <a:spAutoFit/>
                </a:bodyPr>
                <a:lstStyle/>
                <a:p>
                  <a:pPr>
                    <a:lnSpc>
                      <a:spcPct val="90000"/>
                    </a:lnSpc>
                    <a:spcAft>
                      <a:spcPts val="600"/>
                    </a:spcAft>
                  </a:pPr>
                  <a14:m>
                    <m:oMath xmlns:m="http://schemas.openxmlformats.org/officeDocument/2006/math">
                      <m:r>
                        <a:rPr lang="en-US" sz="2200" i="1" smtClean="0">
                          <a:solidFill>
                            <a:srgbClr val="000000"/>
                          </a:solidFill>
                          <a:latin typeface="Cambria Math" panose="02040503050406030204" pitchFamily="18" charset="0"/>
                          <a:ea typeface="Cambria Math" panose="02040503050406030204" pitchFamily="18" charset="0"/>
                        </a:rPr>
                        <m:t>∆</m:t>
                      </m:r>
                    </m:oMath>
                  </a14:m>
                  <a:r>
                    <a:rPr lang="en-US" sz="2200" dirty="0">
                      <a:solidFill>
                        <a:srgbClr val="000000"/>
                      </a:solidFill>
                    </a:rPr>
                    <a:t>Error rate P1, P2 &lt; </a:t>
                  </a:r>
                  <a14:m>
                    <m:oMath xmlns:m="http://schemas.openxmlformats.org/officeDocument/2006/math">
                      <m:r>
                        <a:rPr lang="en-US" sz="2200" i="1" smtClean="0">
                          <a:solidFill>
                            <a:srgbClr val="000000"/>
                          </a:solidFill>
                          <a:latin typeface="Cambria Math" panose="02040503050406030204" pitchFamily="18" charset="0"/>
                          <a:ea typeface="Cambria Math" panose="02040503050406030204" pitchFamily="18" charset="0"/>
                        </a:rPr>
                        <m:t>∈</m:t>
                      </m:r>
                    </m:oMath>
                  </a14:m>
                  <a:r>
                    <a:rPr lang="en-US" sz="2200" dirty="0">
                      <a:solidFill>
                        <a:srgbClr val="000000"/>
                      </a:solidFill>
                    </a:rPr>
                    <a:t> ?</a:t>
                  </a:r>
                </a:p>
              </p:txBody>
            </p:sp>
          </mc:Choice>
          <mc:Fallback xmlns="">
            <p:sp>
              <p:nvSpPr>
                <p:cNvPr id="41" name="TextBox 40">
                  <a:extLst>
                    <a:ext uri="{FF2B5EF4-FFF2-40B4-BE49-F238E27FC236}">
                      <a16:creationId xmlns:a16="http://schemas.microsoft.com/office/drawing/2014/main" id="{D475988B-56B1-C147-B63D-331AF1831BE6}"/>
                    </a:ext>
                  </a:extLst>
                </p:cNvPr>
                <p:cNvSpPr txBox="1">
                  <a:spLocks noRot="1" noChangeAspect="1" noMove="1" noResize="1" noEditPoints="1" noAdjustHandles="1" noChangeArrowheads="1" noChangeShapeType="1" noTextEdit="1"/>
                </p:cNvSpPr>
                <p:nvPr/>
              </p:nvSpPr>
              <p:spPr>
                <a:xfrm>
                  <a:off x="6712581" y="2462002"/>
                  <a:ext cx="1559075" cy="1209562"/>
                </a:xfrm>
                <a:prstGeom prst="rect">
                  <a:avLst/>
                </a:prstGeom>
                <a:blipFill>
                  <a:blip r:embed="rId4"/>
                  <a:stretch>
                    <a:fillRect b="-1031"/>
                  </a:stretch>
                </a:blipFill>
              </p:spPr>
              <p:txBody>
                <a:bodyPr/>
                <a:lstStyle/>
                <a:p>
                  <a:r>
                    <a:rPr lang="en-US">
                      <a:noFill/>
                    </a:rPr>
                    <a:t> </a:t>
                  </a:r>
                </a:p>
              </p:txBody>
            </p:sp>
          </mc:Fallback>
        </mc:AlternateContent>
      </p:grpSp>
      <p:cxnSp>
        <p:nvCxnSpPr>
          <p:cNvPr id="42" name="Straight Arrow Connector 41">
            <a:extLst>
              <a:ext uri="{FF2B5EF4-FFF2-40B4-BE49-F238E27FC236}">
                <a16:creationId xmlns="" xmlns:a16="http://schemas.microsoft.com/office/drawing/2014/main" id="{947EB948-FBDD-CA46-9CC9-DDF63BEABCFC}"/>
              </a:ext>
            </a:extLst>
          </p:cNvPr>
          <p:cNvCxnSpPr>
            <a:cxnSpLocks/>
          </p:cNvCxnSpPr>
          <p:nvPr/>
        </p:nvCxnSpPr>
        <p:spPr>
          <a:xfrm>
            <a:off x="6864221" y="3280250"/>
            <a:ext cx="321421"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 xmlns:a16="http://schemas.microsoft.com/office/drawing/2014/main" id="{477B449A-EFEE-164B-AEEC-CFBB93028490}"/>
              </a:ext>
            </a:extLst>
          </p:cNvPr>
          <p:cNvSpPr txBox="1"/>
          <p:nvPr/>
        </p:nvSpPr>
        <p:spPr>
          <a:xfrm>
            <a:off x="8779882" y="3035234"/>
            <a:ext cx="1692133" cy="461665"/>
          </a:xfrm>
          <a:prstGeom prst="rect">
            <a:avLst/>
          </a:prstGeom>
          <a:noFill/>
        </p:spPr>
        <p:txBody>
          <a:bodyPr wrap="square" rtlCol="0">
            <a:spAutoFit/>
          </a:bodyPr>
          <a:lstStyle/>
          <a:p>
            <a:pPr algn="ctr"/>
            <a:r>
              <a:rPr lang="en-US" sz="2400" dirty="0">
                <a:solidFill>
                  <a:schemeClr val="accent1">
                    <a:lumMod val="50000"/>
                  </a:schemeClr>
                </a:solidFill>
              </a:rPr>
              <a:t>Decision</a:t>
            </a:r>
          </a:p>
        </p:txBody>
      </p:sp>
      <p:cxnSp>
        <p:nvCxnSpPr>
          <p:cNvPr id="39" name="Straight Arrow Connector 38">
            <a:extLst>
              <a:ext uri="{FF2B5EF4-FFF2-40B4-BE49-F238E27FC236}">
                <a16:creationId xmlns="" xmlns:a16="http://schemas.microsoft.com/office/drawing/2014/main" id="{BEEC0DD4-249D-A446-B975-FAC157614308}"/>
              </a:ext>
            </a:extLst>
          </p:cNvPr>
          <p:cNvCxnSpPr>
            <a:cxnSpLocks/>
          </p:cNvCxnSpPr>
          <p:nvPr/>
        </p:nvCxnSpPr>
        <p:spPr>
          <a:xfrm>
            <a:off x="8753554" y="3278744"/>
            <a:ext cx="321421"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grpSp>
        <p:nvGrpSpPr>
          <p:cNvPr id="27" name="Group 26">
            <a:extLst>
              <a:ext uri="{FF2B5EF4-FFF2-40B4-BE49-F238E27FC236}">
                <a16:creationId xmlns="" xmlns:a16="http://schemas.microsoft.com/office/drawing/2014/main" id="{CF3B3106-F4BB-0D4B-8871-57889576EB5C}"/>
              </a:ext>
            </a:extLst>
          </p:cNvPr>
          <p:cNvGrpSpPr/>
          <p:nvPr/>
        </p:nvGrpSpPr>
        <p:grpSpPr>
          <a:xfrm>
            <a:off x="859012" y="2695238"/>
            <a:ext cx="1303135" cy="627864"/>
            <a:chOff x="449972" y="2540772"/>
            <a:chExt cx="1303135" cy="627864"/>
          </a:xfrm>
        </p:grpSpPr>
        <p:sp>
          <p:nvSpPr>
            <p:cNvPr id="43" name="Rectangle 42">
              <a:extLst>
                <a:ext uri="{FF2B5EF4-FFF2-40B4-BE49-F238E27FC236}">
                  <a16:creationId xmlns="" xmlns:a16="http://schemas.microsoft.com/office/drawing/2014/main" id="{6ECE5FAB-FB73-AF42-8C5A-32473705AF59}"/>
                </a:ext>
              </a:extLst>
            </p:cNvPr>
            <p:cNvSpPr/>
            <p:nvPr/>
          </p:nvSpPr>
          <p:spPr bwMode="auto">
            <a:xfrm>
              <a:off x="575092" y="2640004"/>
              <a:ext cx="1038075" cy="374358"/>
            </a:xfrm>
            <a:prstGeom prst="rect">
              <a:avLst/>
            </a:prstGeom>
            <a:solidFill>
              <a:schemeClr val="accent6">
                <a:lumMod val="20000"/>
                <a:lumOff val="80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44" name="TextBox 43">
              <a:extLst>
                <a:ext uri="{FF2B5EF4-FFF2-40B4-BE49-F238E27FC236}">
                  <a16:creationId xmlns="" xmlns:a16="http://schemas.microsoft.com/office/drawing/2014/main" id="{5DDECEBC-B861-4844-9378-F897F9BAEDAC}"/>
                </a:ext>
              </a:extLst>
            </p:cNvPr>
            <p:cNvSpPr txBox="1"/>
            <p:nvPr/>
          </p:nvSpPr>
          <p:spPr>
            <a:xfrm>
              <a:off x="449972" y="2540772"/>
              <a:ext cx="1303135" cy="627864"/>
            </a:xfrm>
            <a:prstGeom prst="rect">
              <a:avLst/>
            </a:prstGeom>
            <a:noFill/>
            <a:ln>
              <a:noFill/>
            </a:ln>
          </p:spPr>
          <p:txBody>
            <a:bodyPr wrap="square" lIns="182880" tIns="146304" rIns="182880" bIns="146304" rtlCol="0">
              <a:spAutoFit/>
            </a:bodyPr>
            <a:lstStyle/>
            <a:p>
              <a:pPr algn="ctr">
                <a:lnSpc>
                  <a:spcPct val="90000"/>
                </a:lnSpc>
                <a:spcAft>
                  <a:spcPts val="600"/>
                </a:spcAft>
              </a:pPr>
              <a:r>
                <a:rPr lang="en-US" sz="2400" dirty="0">
                  <a:solidFill>
                    <a:srgbClr val="000000"/>
                  </a:solidFill>
                </a:rPr>
                <a:t>Profile</a:t>
              </a:r>
            </a:p>
          </p:txBody>
        </p:sp>
      </p:grpSp>
      <p:grpSp>
        <p:nvGrpSpPr>
          <p:cNvPr id="45" name="Group 44">
            <a:extLst>
              <a:ext uri="{FF2B5EF4-FFF2-40B4-BE49-F238E27FC236}">
                <a16:creationId xmlns="" xmlns:a16="http://schemas.microsoft.com/office/drawing/2014/main" id="{1DF8210F-DB32-2447-A487-BD32982B3EA2}"/>
              </a:ext>
            </a:extLst>
          </p:cNvPr>
          <p:cNvGrpSpPr/>
          <p:nvPr/>
        </p:nvGrpSpPr>
        <p:grpSpPr>
          <a:xfrm>
            <a:off x="859012" y="3166836"/>
            <a:ext cx="1303135" cy="627864"/>
            <a:chOff x="449972" y="2540772"/>
            <a:chExt cx="1303135" cy="627864"/>
          </a:xfrm>
        </p:grpSpPr>
        <p:sp>
          <p:nvSpPr>
            <p:cNvPr id="47" name="Rectangle 46">
              <a:extLst>
                <a:ext uri="{FF2B5EF4-FFF2-40B4-BE49-F238E27FC236}">
                  <a16:creationId xmlns="" xmlns:a16="http://schemas.microsoft.com/office/drawing/2014/main" id="{CB2CC6F7-DA8B-314F-902D-D442CD2602B6}"/>
                </a:ext>
              </a:extLst>
            </p:cNvPr>
            <p:cNvSpPr/>
            <p:nvPr/>
          </p:nvSpPr>
          <p:spPr bwMode="auto">
            <a:xfrm>
              <a:off x="575092" y="2640004"/>
              <a:ext cx="1038075" cy="374358"/>
            </a:xfrm>
            <a:prstGeom prst="rect">
              <a:avLst/>
            </a:prstGeom>
            <a:solidFill>
              <a:schemeClr val="accent6">
                <a:lumMod val="20000"/>
                <a:lumOff val="80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48" name="TextBox 47">
              <a:extLst>
                <a:ext uri="{FF2B5EF4-FFF2-40B4-BE49-F238E27FC236}">
                  <a16:creationId xmlns="" xmlns:a16="http://schemas.microsoft.com/office/drawing/2014/main" id="{B8DC1050-C500-A046-BEA9-C6A929E4E69A}"/>
                </a:ext>
              </a:extLst>
            </p:cNvPr>
            <p:cNvSpPr txBox="1"/>
            <p:nvPr/>
          </p:nvSpPr>
          <p:spPr>
            <a:xfrm>
              <a:off x="449972" y="2540772"/>
              <a:ext cx="1303135" cy="627864"/>
            </a:xfrm>
            <a:prstGeom prst="rect">
              <a:avLst/>
            </a:prstGeom>
            <a:noFill/>
            <a:ln>
              <a:noFill/>
            </a:ln>
          </p:spPr>
          <p:txBody>
            <a:bodyPr wrap="square" lIns="182880" tIns="146304" rIns="182880" bIns="146304" rtlCol="0">
              <a:spAutoFit/>
            </a:bodyPr>
            <a:lstStyle/>
            <a:p>
              <a:pPr algn="ctr">
                <a:lnSpc>
                  <a:spcPct val="90000"/>
                </a:lnSpc>
                <a:spcAft>
                  <a:spcPts val="600"/>
                </a:spcAft>
              </a:pPr>
              <a:r>
                <a:rPr lang="en-US" sz="2400" dirty="0">
                  <a:solidFill>
                    <a:srgbClr val="000000"/>
                  </a:solidFill>
                </a:rPr>
                <a:t>Profile</a:t>
              </a:r>
            </a:p>
          </p:txBody>
        </p:sp>
      </p:grpSp>
      <p:cxnSp>
        <p:nvCxnSpPr>
          <p:cNvPr id="49" name="Straight Arrow Connector 48">
            <a:extLst>
              <a:ext uri="{FF2B5EF4-FFF2-40B4-BE49-F238E27FC236}">
                <a16:creationId xmlns="" xmlns:a16="http://schemas.microsoft.com/office/drawing/2014/main" id="{9B712E75-899A-614B-9023-EE6568D70576}"/>
              </a:ext>
            </a:extLst>
          </p:cNvPr>
          <p:cNvCxnSpPr>
            <a:cxnSpLocks/>
          </p:cNvCxnSpPr>
          <p:nvPr/>
        </p:nvCxnSpPr>
        <p:spPr>
          <a:xfrm>
            <a:off x="485058" y="3009170"/>
            <a:ext cx="515816"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 xmlns:a16="http://schemas.microsoft.com/office/drawing/2014/main" id="{EB3D3E20-AE9B-4443-A6E0-6DD4D6D4AD59}"/>
              </a:ext>
            </a:extLst>
          </p:cNvPr>
          <p:cNvCxnSpPr>
            <a:cxnSpLocks/>
          </p:cNvCxnSpPr>
          <p:nvPr/>
        </p:nvCxnSpPr>
        <p:spPr>
          <a:xfrm>
            <a:off x="485058" y="3455887"/>
            <a:ext cx="515816" cy="0"/>
          </a:xfrm>
          <a:prstGeom prst="straightConnector1">
            <a:avLst/>
          </a:prstGeom>
          <a:ln w="25400">
            <a:solidFill>
              <a:srgbClr val="000000"/>
            </a:solidFill>
            <a:tailEnd type="triangle" w="lg" len="lg"/>
          </a:ln>
        </p:spPr>
        <p:style>
          <a:lnRef idx="1">
            <a:schemeClr val="dk1"/>
          </a:lnRef>
          <a:fillRef idx="0">
            <a:schemeClr val="dk1"/>
          </a:fillRef>
          <a:effectRef idx="0">
            <a:schemeClr val="dk1"/>
          </a:effectRef>
          <a:fontRef idx="minor">
            <a:schemeClr val="tx1"/>
          </a:fontRef>
        </p:style>
      </p:cxnSp>
      <p:grpSp>
        <p:nvGrpSpPr>
          <p:cNvPr id="52" name="Group 51">
            <a:extLst>
              <a:ext uri="{FF2B5EF4-FFF2-40B4-BE49-F238E27FC236}">
                <a16:creationId xmlns="" xmlns:a16="http://schemas.microsoft.com/office/drawing/2014/main" id="{944B1E5B-145C-144D-A2A2-A04BA43A3E11}"/>
              </a:ext>
            </a:extLst>
          </p:cNvPr>
          <p:cNvGrpSpPr/>
          <p:nvPr/>
        </p:nvGrpSpPr>
        <p:grpSpPr>
          <a:xfrm>
            <a:off x="0" y="5033524"/>
            <a:ext cx="10160000" cy="712973"/>
            <a:chOff x="0" y="5033524"/>
            <a:chExt cx="10160000" cy="712973"/>
          </a:xfrm>
        </p:grpSpPr>
        <p:sp>
          <p:nvSpPr>
            <p:cNvPr id="53" name="Rectangle 52">
              <a:extLst>
                <a:ext uri="{FF2B5EF4-FFF2-40B4-BE49-F238E27FC236}">
                  <a16:creationId xmlns="" xmlns:a16="http://schemas.microsoft.com/office/drawing/2014/main" id="{CC93E3FB-889C-AD4A-ACE3-E83C4A501837}"/>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54" name="TextBox 53">
              <a:extLst>
                <a:ext uri="{FF2B5EF4-FFF2-40B4-BE49-F238E27FC236}">
                  <a16:creationId xmlns="" xmlns:a16="http://schemas.microsoft.com/office/drawing/2014/main" id="{1831FF9E-2111-AF47-A6EE-13ADE575995B}"/>
                </a:ext>
              </a:extLst>
            </p:cNvPr>
            <p:cNvSpPr txBox="1"/>
            <p:nvPr/>
          </p:nvSpPr>
          <p:spPr>
            <a:xfrm>
              <a:off x="0" y="5034479"/>
              <a:ext cx="10159999" cy="461665"/>
            </a:xfrm>
            <a:prstGeom prst="rect">
              <a:avLst/>
            </a:prstGeom>
            <a:noFill/>
          </p:spPr>
          <p:txBody>
            <a:bodyPr wrap="square" rtlCol="0">
              <a:spAutoFit/>
            </a:bodyPr>
            <a:lstStyle/>
            <a:p>
              <a:pPr algn="ctr">
                <a:defRPr/>
              </a:pPr>
              <a:r>
                <a:rPr lang="en-US" sz="2400" kern="0" dirty="0">
                  <a:solidFill>
                    <a:prstClr val="white"/>
                  </a:solidFill>
                  <a:latin typeface="Calibri"/>
                </a:rPr>
                <a:t>Algorithm ensures fairness while sharing resources between programs</a:t>
              </a:r>
            </a:p>
          </p:txBody>
        </p:sp>
      </p:grpSp>
      <p:sp>
        <p:nvSpPr>
          <p:cNvPr id="46" name="TextBox 45">
            <a:extLst>
              <a:ext uri="{FF2B5EF4-FFF2-40B4-BE49-F238E27FC236}">
                <a16:creationId xmlns="" xmlns:a16="http://schemas.microsoft.com/office/drawing/2014/main" id="{0D9ED973-47AF-4F4F-8262-81B4C5E3B6DB}"/>
              </a:ext>
            </a:extLst>
          </p:cNvPr>
          <p:cNvSpPr txBox="1"/>
          <p:nvPr/>
        </p:nvSpPr>
        <p:spPr>
          <a:xfrm>
            <a:off x="12194" y="1054777"/>
            <a:ext cx="10047920" cy="492443"/>
          </a:xfrm>
          <a:prstGeom prst="rect">
            <a:avLst/>
          </a:prstGeom>
          <a:noFill/>
        </p:spPr>
        <p:txBody>
          <a:bodyPr wrap="square" rtlCol="0">
            <a:spAutoFit/>
          </a:bodyPr>
          <a:lstStyle/>
          <a:p>
            <a:r>
              <a:rPr lang="en-US" sz="2600" dirty="0">
                <a:solidFill>
                  <a:schemeClr val="accent1">
                    <a:lumMod val="50000"/>
                  </a:schemeClr>
                </a:solidFill>
              </a:rPr>
              <a:t>Is a program’s resource allocation in shared environment fair?</a:t>
            </a:r>
          </a:p>
        </p:txBody>
      </p:sp>
      <p:sp>
        <p:nvSpPr>
          <p:cNvPr id="3" name="Slide Number Placeholder 2">
            <a:extLst>
              <a:ext uri="{FF2B5EF4-FFF2-40B4-BE49-F238E27FC236}">
                <a16:creationId xmlns="" xmlns:a16="http://schemas.microsoft.com/office/drawing/2014/main" id="{A14F15A7-8304-8149-BD31-CF6DA906F15F}"/>
              </a:ext>
            </a:extLst>
          </p:cNvPr>
          <p:cNvSpPr>
            <a:spLocks noGrp="1"/>
          </p:cNvSpPr>
          <p:nvPr>
            <p:ph type="sldNum" sz="quarter" idx="11"/>
          </p:nvPr>
        </p:nvSpPr>
        <p:spPr/>
        <p:txBody>
          <a:bodyPr/>
          <a:lstStyle/>
          <a:p>
            <a:fld id="{27258FFF-F925-446B-8502-81C933981705}" type="slidenum">
              <a:rPr lang="en-US" smtClean="0"/>
              <a:pPr/>
              <a:t>11</a:t>
            </a:fld>
            <a:endParaRPr lang="en-US"/>
          </a:p>
        </p:txBody>
      </p:sp>
    </p:spTree>
    <p:extLst>
      <p:ext uri="{BB962C8B-B14F-4D97-AF65-F5344CB8AC3E}">
        <p14:creationId xmlns:p14="http://schemas.microsoft.com/office/powerpoint/2010/main" val="257840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20" grpId="0"/>
      <p:bldP spid="23" grpId="0"/>
      <p:bldP spid="24"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3950" y="114680"/>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kumimoji="0" lang="en-US" sz="3921" b="0" i="0" u="none" strike="noStrike" kern="1200" cap="none" spc="-83" normalizeH="0" baseline="0" noProof="0" dirty="0">
                <a:ln w="3175">
                  <a:noFill/>
                </a:ln>
                <a:solidFill>
                  <a:schemeClr val="accent1">
                    <a:lumMod val="50000"/>
                  </a:schemeClr>
                </a:solidFill>
                <a:effectLst/>
                <a:uLnTx/>
                <a:uFillTx/>
                <a:latin typeface="Segoe UI Light"/>
              </a:rPr>
              <a:t>Instruction Scheduling</a:t>
            </a:r>
          </a:p>
        </p:txBody>
      </p:sp>
      <p:sp>
        <p:nvSpPr>
          <p:cNvPr id="19" name="TextBox 18">
            <a:extLst>
              <a:ext uri="{FF2B5EF4-FFF2-40B4-BE49-F238E27FC236}">
                <a16:creationId xmlns="" xmlns:a16="http://schemas.microsoft.com/office/drawing/2014/main" id="{2A7AAF6D-0435-8B44-AE2A-58F55054899C}"/>
              </a:ext>
            </a:extLst>
          </p:cNvPr>
          <p:cNvSpPr txBox="1"/>
          <p:nvPr/>
        </p:nvSpPr>
        <p:spPr>
          <a:xfrm>
            <a:off x="38379" y="1794504"/>
            <a:ext cx="3938546" cy="492443"/>
          </a:xfrm>
          <a:prstGeom prst="rect">
            <a:avLst/>
          </a:prstGeom>
          <a:noFill/>
        </p:spPr>
        <p:txBody>
          <a:bodyPr wrap="square" rtlCol="0">
            <a:spAutoFit/>
          </a:bodyPr>
          <a:lstStyle/>
          <a:p>
            <a:r>
              <a:rPr lang="en-US" sz="2600" dirty="0">
                <a:solidFill>
                  <a:schemeClr val="accent1">
                    <a:lumMod val="50000"/>
                  </a:schemeClr>
                </a:solidFill>
              </a:rPr>
              <a:t>Programmers’ View</a:t>
            </a:r>
          </a:p>
        </p:txBody>
      </p:sp>
      <p:sp>
        <p:nvSpPr>
          <p:cNvPr id="2" name="Rectangle 1">
            <a:extLst>
              <a:ext uri="{FF2B5EF4-FFF2-40B4-BE49-F238E27FC236}">
                <a16:creationId xmlns="" xmlns:a16="http://schemas.microsoft.com/office/drawing/2014/main" id="{09870F79-DF2A-A944-869E-3441653AC369}"/>
              </a:ext>
            </a:extLst>
          </p:cNvPr>
          <p:cNvSpPr/>
          <p:nvPr/>
        </p:nvSpPr>
        <p:spPr bwMode="auto">
          <a:xfrm>
            <a:off x="3954096" y="2236642"/>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 xmlns:a16="http://schemas.microsoft.com/office/drawing/2014/main" id="{DCA8AA13-AAF7-2E4F-9A10-E59753C2A3C4}"/>
              </a:ext>
            </a:extLst>
          </p:cNvPr>
          <p:cNvSpPr/>
          <p:nvPr/>
        </p:nvSpPr>
        <p:spPr bwMode="auto">
          <a:xfrm>
            <a:off x="4579653" y="2236642"/>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 xmlns:a16="http://schemas.microsoft.com/office/drawing/2014/main" id="{B3EA4B52-4E8D-F04E-AF7F-B2DBE4E8DC8F}"/>
              </a:ext>
            </a:extLst>
          </p:cNvPr>
          <p:cNvSpPr/>
          <p:nvPr/>
        </p:nvSpPr>
        <p:spPr bwMode="auto">
          <a:xfrm>
            <a:off x="5205210" y="2236642"/>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 xmlns:a16="http://schemas.microsoft.com/office/drawing/2014/main" id="{024F5C35-C293-9845-84AC-3651A7E5A627}"/>
              </a:ext>
            </a:extLst>
          </p:cNvPr>
          <p:cNvSpPr/>
          <p:nvPr/>
        </p:nvSpPr>
        <p:spPr bwMode="auto">
          <a:xfrm>
            <a:off x="5830767" y="2236642"/>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 xmlns:a16="http://schemas.microsoft.com/office/drawing/2014/main" id="{88CDE74C-0C8A-0641-8D71-2A8F552701C5}"/>
              </a:ext>
            </a:extLst>
          </p:cNvPr>
          <p:cNvSpPr/>
          <p:nvPr/>
        </p:nvSpPr>
        <p:spPr bwMode="auto">
          <a:xfrm>
            <a:off x="6456324" y="2236642"/>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 xmlns:a16="http://schemas.microsoft.com/office/drawing/2014/main" id="{98162883-BE07-3A49-821D-C58E44A282D2}"/>
              </a:ext>
            </a:extLst>
          </p:cNvPr>
          <p:cNvSpPr/>
          <p:nvPr/>
        </p:nvSpPr>
        <p:spPr bwMode="auto">
          <a:xfrm>
            <a:off x="7081881" y="2236642"/>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 xmlns:a16="http://schemas.microsoft.com/office/drawing/2014/main" id="{B42B2B61-87DA-7646-BC39-61837D616F46}"/>
              </a:ext>
            </a:extLst>
          </p:cNvPr>
          <p:cNvSpPr/>
          <p:nvPr/>
        </p:nvSpPr>
        <p:spPr bwMode="auto">
          <a:xfrm>
            <a:off x="7745623" y="2246108"/>
            <a:ext cx="409242" cy="443172"/>
          </a:xfrm>
          <a:prstGeom prst="rect">
            <a:avLst/>
          </a:prstGeom>
          <a:solidFill>
            <a:srgbClr val="0070C0"/>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M</a:t>
            </a:r>
          </a:p>
        </p:txBody>
      </p:sp>
      <p:sp>
        <p:nvSpPr>
          <p:cNvPr id="14" name="Rectangle 13">
            <a:extLst>
              <a:ext uri="{FF2B5EF4-FFF2-40B4-BE49-F238E27FC236}">
                <a16:creationId xmlns="" xmlns:a16="http://schemas.microsoft.com/office/drawing/2014/main" id="{13372623-9C9B-254F-BDA3-D9D442E4CD44}"/>
              </a:ext>
            </a:extLst>
          </p:cNvPr>
          <p:cNvSpPr/>
          <p:nvPr/>
        </p:nvSpPr>
        <p:spPr bwMode="auto">
          <a:xfrm>
            <a:off x="3954096" y="1530692"/>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 xmlns:a16="http://schemas.microsoft.com/office/drawing/2014/main" id="{FD12D050-3D4A-734B-BB86-E8B7FC865661}"/>
              </a:ext>
            </a:extLst>
          </p:cNvPr>
          <p:cNvSpPr/>
          <p:nvPr/>
        </p:nvSpPr>
        <p:spPr bwMode="auto">
          <a:xfrm>
            <a:off x="4579653" y="1530692"/>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 xmlns:a16="http://schemas.microsoft.com/office/drawing/2014/main" id="{4B389A81-BDAE-754B-A8F3-FC2BB9B46AF5}"/>
              </a:ext>
            </a:extLst>
          </p:cNvPr>
          <p:cNvSpPr/>
          <p:nvPr/>
        </p:nvSpPr>
        <p:spPr bwMode="auto">
          <a:xfrm>
            <a:off x="5205210" y="1530692"/>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a:extLst>
              <a:ext uri="{FF2B5EF4-FFF2-40B4-BE49-F238E27FC236}">
                <a16:creationId xmlns="" xmlns:a16="http://schemas.microsoft.com/office/drawing/2014/main" id="{0F2DAA4A-FD8D-BF40-BADF-06822DA87603}"/>
              </a:ext>
            </a:extLst>
          </p:cNvPr>
          <p:cNvSpPr/>
          <p:nvPr/>
        </p:nvSpPr>
        <p:spPr bwMode="auto">
          <a:xfrm>
            <a:off x="5830767" y="1530692"/>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 xmlns:a16="http://schemas.microsoft.com/office/drawing/2014/main" id="{5D50BFD2-E323-4445-A01F-EA11481B0681}"/>
              </a:ext>
            </a:extLst>
          </p:cNvPr>
          <p:cNvSpPr/>
          <p:nvPr/>
        </p:nvSpPr>
        <p:spPr bwMode="auto">
          <a:xfrm>
            <a:off x="6456324" y="1530692"/>
            <a:ext cx="409242" cy="443172"/>
          </a:xfrm>
          <a:prstGeom prst="rect">
            <a:avLst/>
          </a:prstGeom>
          <a:solidFill>
            <a:schemeClr val="accent6">
              <a:lumMod val="75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M</a:t>
            </a:r>
          </a:p>
        </p:txBody>
      </p:sp>
      <p:sp>
        <p:nvSpPr>
          <p:cNvPr id="20" name="TextBox 19">
            <a:extLst>
              <a:ext uri="{FF2B5EF4-FFF2-40B4-BE49-F238E27FC236}">
                <a16:creationId xmlns="" xmlns:a16="http://schemas.microsoft.com/office/drawing/2014/main" id="{9FE04774-DC92-8B47-A1A9-287873047E17}"/>
              </a:ext>
            </a:extLst>
          </p:cNvPr>
          <p:cNvSpPr txBox="1"/>
          <p:nvPr/>
        </p:nvSpPr>
        <p:spPr>
          <a:xfrm>
            <a:off x="3305457" y="1530692"/>
            <a:ext cx="568840" cy="492443"/>
          </a:xfrm>
          <a:prstGeom prst="rect">
            <a:avLst/>
          </a:prstGeom>
          <a:noFill/>
        </p:spPr>
        <p:txBody>
          <a:bodyPr wrap="square" rtlCol="0">
            <a:spAutoFit/>
          </a:bodyPr>
          <a:lstStyle/>
          <a:p>
            <a:r>
              <a:rPr lang="en-US" sz="2600" dirty="0">
                <a:solidFill>
                  <a:srgbClr val="023568"/>
                </a:solidFill>
              </a:rPr>
              <a:t>P1</a:t>
            </a:r>
          </a:p>
        </p:txBody>
      </p:sp>
      <p:sp>
        <p:nvSpPr>
          <p:cNvPr id="22" name="TextBox 21">
            <a:extLst>
              <a:ext uri="{FF2B5EF4-FFF2-40B4-BE49-F238E27FC236}">
                <a16:creationId xmlns="" xmlns:a16="http://schemas.microsoft.com/office/drawing/2014/main" id="{88959D1F-FC6F-134E-B0FB-E4696B6409CC}"/>
              </a:ext>
            </a:extLst>
          </p:cNvPr>
          <p:cNvSpPr txBox="1"/>
          <p:nvPr/>
        </p:nvSpPr>
        <p:spPr>
          <a:xfrm>
            <a:off x="3305457" y="2216855"/>
            <a:ext cx="568840" cy="492443"/>
          </a:xfrm>
          <a:prstGeom prst="rect">
            <a:avLst/>
          </a:prstGeom>
          <a:noFill/>
        </p:spPr>
        <p:txBody>
          <a:bodyPr wrap="square" rtlCol="0">
            <a:spAutoFit/>
          </a:bodyPr>
          <a:lstStyle/>
          <a:p>
            <a:r>
              <a:rPr lang="en-US" sz="2600" dirty="0">
                <a:solidFill>
                  <a:srgbClr val="023568"/>
                </a:solidFill>
              </a:rPr>
              <a:t>P2</a:t>
            </a:r>
          </a:p>
        </p:txBody>
      </p:sp>
      <p:sp>
        <p:nvSpPr>
          <p:cNvPr id="23" name="Lightning Bolt 22">
            <a:extLst>
              <a:ext uri="{FF2B5EF4-FFF2-40B4-BE49-F238E27FC236}">
                <a16:creationId xmlns="" xmlns:a16="http://schemas.microsoft.com/office/drawing/2014/main" id="{82892705-A45C-794D-9009-AD4F87A128CC}"/>
              </a:ext>
            </a:extLst>
          </p:cNvPr>
          <p:cNvSpPr/>
          <p:nvPr/>
        </p:nvSpPr>
        <p:spPr>
          <a:xfrm rot="5642009">
            <a:off x="6650994" y="1638790"/>
            <a:ext cx="645459" cy="634206"/>
          </a:xfrm>
          <a:prstGeom prst="lightningBol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ular Callout 10">
            <a:extLst>
              <a:ext uri="{FF2B5EF4-FFF2-40B4-BE49-F238E27FC236}">
                <a16:creationId xmlns="" xmlns:a16="http://schemas.microsoft.com/office/drawing/2014/main" id="{67704C1F-6F86-3943-9B00-633ED0B53D54}"/>
              </a:ext>
            </a:extLst>
          </p:cNvPr>
          <p:cNvSpPr/>
          <p:nvPr/>
        </p:nvSpPr>
        <p:spPr>
          <a:xfrm>
            <a:off x="7417830" y="1473894"/>
            <a:ext cx="1914030" cy="443172"/>
          </a:xfrm>
          <a:prstGeom prst="wedgeRoundRectCallout">
            <a:avLst>
              <a:gd name="adj1" fmla="val -44193"/>
              <a:gd name="adj2" fmla="val -47087"/>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Interference</a:t>
            </a:r>
          </a:p>
        </p:txBody>
      </p:sp>
      <p:sp>
        <p:nvSpPr>
          <p:cNvPr id="26" name="Rectangle 25">
            <a:extLst>
              <a:ext uri="{FF2B5EF4-FFF2-40B4-BE49-F238E27FC236}">
                <a16:creationId xmlns="" xmlns:a16="http://schemas.microsoft.com/office/drawing/2014/main" id="{6F5CAFCD-5468-AC49-90D2-64BF87A451EE}"/>
              </a:ext>
            </a:extLst>
          </p:cNvPr>
          <p:cNvSpPr/>
          <p:nvPr/>
        </p:nvSpPr>
        <p:spPr bwMode="auto">
          <a:xfrm>
            <a:off x="3954096" y="3963750"/>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a:extLst>
              <a:ext uri="{FF2B5EF4-FFF2-40B4-BE49-F238E27FC236}">
                <a16:creationId xmlns="" xmlns:a16="http://schemas.microsoft.com/office/drawing/2014/main" id="{11853399-0C1B-5B41-AE3A-00A3DDC5E70E}"/>
              </a:ext>
            </a:extLst>
          </p:cNvPr>
          <p:cNvSpPr/>
          <p:nvPr/>
        </p:nvSpPr>
        <p:spPr bwMode="auto">
          <a:xfrm>
            <a:off x="4579653" y="3963750"/>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a:extLst>
              <a:ext uri="{FF2B5EF4-FFF2-40B4-BE49-F238E27FC236}">
                <a16:creationId xmlns="" xmlns:a16="http://schemas.microsoft.com/office/drawing/2014/main" id="{5AB0F740-FC64-FE4D-BBF5-6BEF0B94B149}"/>
              </a:ext>
            </a:extLst>
          </p:cNvPr>
          <p:cNvSpPr/>
          <p:nvPr/>
        </p:nvSpPr>
        <p:spPr bwMode="auto">
          <a:xfrm>
            <a:off x="5205210" y="3963750"/>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a:extLst>
              <a:ext uri="{FF2B5EF4-FFF2-40B4-BE49-F238E27FC236}">
                <a16:creationId xmlns="" xmlns:a16="http://schemas.microsoft.com/office/drawing/2014/main" id="{742F726D-9F2C-A045-9FEC-8E9FD57E4113}"/>
              </a:ext>
            </a:extLst>
          </p:cNvPr>
          <p:cNvSpPr/>
          <p:nvPr/>
        </p:nvSpPr>
        <p:spPr bwMode="auto">
          <a:xfrm>
            <a:off x="5830767" y="3963750"/>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a:extLst>
              <a:ext uri="{FF2B5EF4-FFF2-40B4-BE49-F238E27FC236}">
                <a16:creationId xmlns="" xmlns:a16="http://schemas.microsoft.com/office/drawing/2014/main" id="{508AFFEF-85C2-924E-9C27-B7C8F6A7D3C3}"/>
              </a:ext>
            </a:extLst>
          </p:cNvPr>
          <p:cNvSpPr/>
          <p:nvPr/>
        </p:nvSpPr>
        <p:spPr bwMode="auto">
          <a:xfrm>
            <a:off x="6456324" y="3963750"/>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a:extLst>
              <a:ext uri="{FF2B5EF4-FFF2-40B4-BE49-F238E27FC236}">
                <a16:creationId xmlns="" xmlns:a16="http://schemas.microsoft.com/office/drawing/2014/main" id="{7498D84C-2FE3-FF41-8B69-1B857B5A1DF4}"/>
              </a:ext>
            </a:extLst>
          </p:cNvPr>
          <p:cNvSpPr/>
          <p:nvPr/>
        </p:nvSpPr>
        <p:spPr bwMode="auto">
          <a:xfrm>
            <a:off x="7081881" y="3963750"/>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a:extLst>
              <a:ext uri="{FF2B5EF4-FFF2-40B4-BE49-F238E27FC236}">
                <a16:creationId xmlns="" xmlns:a16="http://schemas.microsoft.com/office/drawing/2014/main" id="{6A57F092-F1D5-D24F-AC07-E418AF38D8EC}"/>
              </a:ext>
            </a:extLst>
          </p:cNvPr>
          <p:cNvSpPr/>
          <p:nvPr/>
        </p:nvSpPr>
        <p:spPr bwMode="auto">
          <a:xfrm>
            <a:off x="7707438" y="3943963"/>
            <a:ext cx="409242" cy="443172"/>
          </a:xfrm>
          <a:prstGeom prst="rect">
            <a:avLst/>
          </a:prstGeom>
          <a:solidFill>
            <a:srgbClr val="0070C0"/>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M</a:t>
            </a:r>
          </a:p>
        </p:txBody>
      </p:sp>
      <p:sp>
        <p:nvSpPr>
          <p:cNvPr id="33" name="Rectangle 32">
            <a:extLst>
              <a:ext uri="{FF2B5EF4-FFF2-40B4-BE49-F238E27FC236}">
                <a16:creationId xmlns="" xmlns:a16="http://schemas.microsoft.com/office/drawing/2014/main" id="{AD99EBE6-4F39-2E40-B75F-9C59CB172E06}"/>
              </a:ext>
            </a:extLst>
          </p:cNvPr>
          <p:cNvSpPr/>
          <p:nvPr/>
        </p:nvSpPr>
        <p:spPr bwMode="auto">
          <a:xfrm>
            <a:off x="3954096" y="3257800"/>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Rectangle 33">
            <a:extLst>
              <a:ext uri="{FF2B5EF4-FFF2-40B4-BE49-F238E27FC236}">
                <a16:creationId xmlns="" xmlns:a16="http://schemas.microsoft.com/office/drawing/2014/main" id="{CFD4B221-9389-B84A-B31A-2476F3741B18}"/>
              </a:ext>
            </a:extLst>
          </p:cNvPr>
          <p:cNvSpPr/>
          <p:nvPr/>
        </p:nvSpPr>
        <p:spPr bwMode="auto">
          <a:xfrm>
            <a:off x="4579653" y="3257800"/>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a:extLst>
              <a:ext uri="{FF2B5EF4-FFF2-40B4-BE49-F238E27FC236}">
                <a16:creationId xmlns="" xmlns:a16="http://schemas.microsoft.com/office/drawing/2014/main" id="{0944B697-857D-1640-BBCE-FE5CBA00C4D0}"/>
              </a:ext>
            </a:extLst>
          </p:cNvPr>
          <p:cNvSpPr/>
          <p:nvPr/>
        </p:nvSpPr>
        <p:spPr bwMode="auto">
          <a:xfrm>
            <a:off x="5205210" y="3257800"/>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Rectangle 35">
            <a:extLst>
              <a:ext uri="{FF2B5EF4-FFF2-40B4-BE49-F238E27FC236}">
                <a16:creationId xmlns="" xmlns:a16="http://schemas.microsoft.com/office/drawing/2014/main" id="{1C1FCB60-FD84-1847-9552-91C815998244}"/>
              </a:ext>
            </a:extLst>
          </p:cNvPr>
          <p:cNvSpPr/>
          <p:nvPr/>
        </p:nvSpPr>
        <p:spPr bwMode="auto">
          <a:xfrm>
            <a:off x="5830767" y="3257800"/>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a:extLst>
              <a:ext uri="{FF2B5EF4-FFF2-40B4-BE49-F238E27FC236}">
                <a16:creationId xmlns="" xmlns:a16="http://schemas.microsoft.com/office/drawing/2014/main" id="{7BA235B7-8322-764F-BEA9-CFC855008830}"/>
              </a:ext>
            </a:extLst>
          </p:cNvPr>
          <p:cNvSpPr/>
          <p:nvPr/>
        </p:nvSpPr>
        <p:spPr bwMode="auto">
          <a:xfrm>
            <a:off x="6456324" y="3257800"/>
            <a:ext cx="409242" cy="443172"/>
          </a:xfrm>
          <a:prstGeom prst="rect">
            <a:avLst/>
          </a:prstGeom>
          <a:solidFill>
            <a:schemeClr val="accent6">
              <a:lumMod val="75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M</a:t>
            </a:r>
          </a:p>
        </p:txBody>
      </p:sp>
      <p:sp>
        <p:nvSpPr>
          <p:cNvPr id="38" name="TextBox 37">
            <a:extLst>
              <a:ext uri="{FF2B5EF4-FFF2-40B4-BE49-F238E27FC236}">
                <a16:creationId xmlns="" xmlns:a16="http://schemas.microsoft.com/office/drawing/2014/main" id="{908D51DE-F84C-5B42-8B11-A05E1FE42CE1}"/>
              </a:ext>
            </a:extLst>
          </p:cNvPr>
          <p:cNvSpPr txBox="1"/>
          <p:nvPr/>
        </p:nvSpPr>
        <p:spPr>
          <a:xfrm>
            <a:off x="3305457" y="3257800"/>
            <a:ext cx="568840" cy="492443"/>
          </a:xfrm>
          <a:prstGeom prst="rect">
            <a:avLst/>
          </a:prstGeom>
          <a:noFill/>
        </p:spPr>
        <p:txBody>
          <a:bodyPr wrap="square" rtlCol="0">
            <a:spAutoFit/>
          </a:bodyPr>
          <a:lstStyle/>
          <a:p>
            <a:r>
              <a:rPr lang="en-US" sz="2600" dirty="0">
                <a:solidFill>
                  <a:srgbClr val="023568"/>
                </a:solidFill>
              </a:rPr>
              <a:t>P1</a:t>
            </a:r>
          </a:p>
        </p:txBody>
      </p:sp>
      <p:sp>
        <p:nvSpPr>
          <p:cNvPr id="39" name="TextBox 38">
            <a:extLst>
              <a:ext uri="{FF2B5EF4-FFF2-40B4-BE49-F238E27FC236}">
                <a16:creationId xmlns="" xmlns:a16="http://schemas.microsoft.com/office/drawing/2014/main" id="{9DB1AD4F-D901-4A43-9B84-386280CAA149}"/>
              </a:ext>
            </a:extLst>
          </p:cNvPr>
          <p:cNvSpPr txBox="1"/>
          <p:nvPr/>
        </p:nvSpPr>
        <p:spPr>
          <a:xfrm>
            <a:off x="3305457" y="3943963"/>
            <a:ext cx="568840" cy="492443"/>
          </a:xfrm>
          <a:prstGeom prst="rect">
            <a:avLst/>
          </a:prstGeom>
          <a:noFill/>
        </p:spPr>
        <p:txBody>
          <a:bodyPr wrap="square" rtlCol="0">
            <a:spAutoFit/>
          </a:bodyPr>
          <a:lstStyle/>
          <a:p>
            <a:r>
              <a:rPr lang="en-US" sz="2600" dirty="0">
                <a:solidFill>
                  <a:srgbClr val="023568"/>
                </a:solidFill>
              </a:rPr>
              <a:t>P2</a:t>
            </a:r>
          </a:p>
        </p:txBody>
      </p:sp>
      <p:sp>
        <p:nvSpPr>
          <p:cNvPr id="40" name="Lightning Bolt 39">
            <a:extLst>
              <a:ext uri="{FF2B5EF4-FFF2-40B4-BE49-F238E27FC236}">
                <a16:creationId xmlns="" xmlns:a16="http://schemas.microsoft.com/office/drawing/2014/main" id="{83854402-979E-C949-BF2A-4128C6FC8C6B}"/>
              </a:ext>
            </a:extLst>
          </p:cNvPr>
          <p:cNvSpPr/>
          <p:nvPr/>
        </p:nvSpPr>
        <p:spPr>
          <a:xfrm rot="5642009">
            <a:off x="6644972" y="2802654"/>
            <a:ext cx="645459" cy="634206"/>
          </a:xfrm>
          <a:prstGeom prst="lightningBol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ounded Rectangular Callout 10">
            <a:extLst>
              <a:ext uri="{FF2B5EF4-FFF2-40B4-BE49-F238E27FC236}">
                <a16:creationId xmlns="" xmlns:a16="http://schemas.microsoft.com/office/drawing/2014/main" id="{2178BA00-4E89-374C-A881-DB04DE0F3ABD}"/>
              </a:ext>
            </a:extLst>
          </p:cNvPr>
          <p:cNvSpPr/>
          <p:nvPr/>
        </p:nvSpPr>
        <p:spPr>
          <a:xfrm>
            <a:off x="7417830" y="2786110"/>
            <a:ext cx="1914030" cy="443172"/>
          </a:xfrm>
          <a:prstGeom prst="wedgeRoundRectCallout">
            <a:avLst>
              <a:gd name="adj1" fmla="val -44670"/>
              <a:gd name="adj2" fmla="val -48118"/>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Decoherence</a:t>
            </a:r>
          </a:p>
        </p:txBody>
      </p:sp>
      <p:sp>
        <p:nvSpPr>
          <p:cNvPr id="42" name="Up-Down Arrow 41">
            <a:extLst>
              <a:ext uri="{FF2B5EF4-FFF2-40B4-BE49-F238E27FC236}">
                <a16:creationId xmlns="" xmlns:a16="http://schemas.microsoft.com/office/drawing/2014/main" id="{CA1FB239-F9D6-D043-B9BA-E359B70C1B8A}"/>
              </a:ext>
            </a:extLst>
          </p:cNvPr>
          <p:cNvSpPr/>
          <p:nvPr/>
        </p:nvSpPr>
        <p:spPr>
          <a:xfrm rot="5400000">
            <a:off x="6842841" y="2754029"/>
            <a:ext cx="234452" cy="1440117"/>
          </a:xfrm>
          <a:prstGeom prst="upDownArrow">
            <a:avLst>
              <a:gd name="adj1" fmla="val 50000"/>
              <a:gd name="adj2" fmla="val 5181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 xmlns:a16="http://schemas.microsoft.com/office/drawing/2014/main" id="{D94489F1-27E8-8441-9991-C4317924A017}"/>
              </a:ext>
            </a:extLst>
          </p:cNvPr>
          <p:cNvSpPr txBox="1"/>
          <p:nvPr/>
        </p:nvSpPr>
        <p:spPr>
          <a:xfrm>
            <a:off x="38379" y="3588215"/>
            <a:ext cx="3938546" cy="492443"/>
          </a:xfrm>
          <a:prstGeom prst="rect">
            <a:avLst/>
          </a:prstGeom>
          <a:noFill/>
        </p:spPr>
        <p:txBody>
          <a:bodyPr wrap="square" rtlCol="0">
            <a:spAutoFit/>
          </a:bodyPr>
          <a:lstStyle/>
          <a:p>
            <a:r>
              <a:rPr lang="en-US" sz="2600" dirty="0">
                <a:solidFill>
                  <a:schemeClr val="accent1">
                    <a:lumMod val="50000"/>
                  </a:schemeClr>
                </a:solidFill>
              </a:rPr>
              <a:t>Existing approach</a:t>
            </a:r>
          </a:p>
        </p:txBody>
      </p:sp>
      <p:sp>
        <p:nvSpPr>
          <p:cNvPr id="44" name="TextBox 43">
            <a:extLst>
              <a:ext uri="{FF2B5EF4-FFF2-40B4-BE49-F238E27FC236}">
                <a16:creationId xmlns="" xmlns:a16="http://schemas.microsoft.com/office/drawing/2014/main" id="{6EA6891D-EA5B-A846-97D3-0895A07EFBBD}"/>
              </a:ext>
            </a:extLst>
          </p:cNvPr>
          <p:cNvSpPr txBox="1"/>
          <p:nvPr/>
        </p:nvSpPr>
        <p:spPr>
          <a:xfrm>
            <a:off x="2276818" y="4555651"/>
            <a:ext cx="7615825" cy="492443"/>
          </a:xfrm>
          <a:prstGeom prst="rect">
            <a:avLst/>
          </a:prstGeom>
          <a:noFill/>
        </p:spPr>
        <p:txBody>
          <a:bodyPr wrap="square" rtlCol="0">
            <a:spAutoFit/>
          </a:bodyPr>
          <a:lstStyle/>
          <a:p>
            <a:r>
              <a:rPr lang="en-US" sz="2600" dirty="0">
                <a:solidFill>
                  <a:schemeClr val="accent1">
                    <a:lumMod val="50000"/>
                  </a:schemeClr>
                </a:solidFill>
              </a:rPr>
              <a:t>IBM’s Compiler schedules measurements after all gates</a:t>
            </a:r>
          </a:p>
        </p:txBody>
      </p:sp>
      <p:grpSp>
        <p:nvGrpSpPr>
          <p:cNvPr id="45" name="Group 44">
            <a:extLst>
              <a:ext uri="{FF2B5EF4-FFF2-40B4-BE49-F238E27FC236}">
                <a16:creationId xmlns="" xmlns:a16="http://schemas.microsoft.com/office/drawing/2014/main" id="{A50D16C6-AB51-3E41-9510-0652D1024F0C}"/>
              </a:ext>
            </a:extLst>
          </p:cNvPr>
          <p:cNvGrpSpPr/>
          <p:nvPr/>
        </p:nvGrpSpPr>
        <p:grpSpPr>
          <a:xfrm>
            <a:off x="0" y="5033524"/>
            <a:ext cx="10160000" cy="712973"/>
            <a:chOff x="0" y="5033524"/>
            <a:chExt cx="10160000" cy="712973"/>
          </a:xfrm>
        </p:grpSpPr>
        <p:sp>
          <p:nvSpPr>
            <p:cNvPr id="46" name="Rectangle 45">
              <a:extLst>
                <a:ext uri="{FF2B5EF4-FFF2-40B4-BE49-F238E27FC236}">
                  <a16:creationId xmlns="" xmlns:a16="http://schemas.microsoft.com/office/drawing/2014/main" id="{E09E1C0A-C445-1141-84EE-45799D98B011}"/>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47" name="TextBox 46">
              <a:extLst>
                <a:ext uri="{FF2B5EF4-FFF2-40B4-BE49-F238E27FC236}">
                  <a16:creationId xmlns="" xmlns:a16="http://schemas.microsoft.com/office/drawing/2014/main" id="{D08AD7A9-5636-5A44-9025-7442A1886586}"/>
                </a:ext>
              </a:extLst>
            </p:cNvPr>
            <p:cNvSpPr txBox="1"/>
            <p:nvPr/>
          </p:nvSpPr>
          <p:spPr>
            <a:xfrm>
              <a:off x="0" y="5034479"/>
              <a:ext cx="10159999" cy="461665"/>
            </a:xfrm>
            <a:prstGeom prst="rect">
              <a:avLst/>
            </a:prstGeom>
            <a:noFill/>
          </p:spPr>
          <p:txBody>
            <a:bodyPr wrap="square" rtlCol="0">
              <a:spAutoFit/>
            </a:bodyPr>
            <a:lstStyle/>
            <a:p>
              <a:pPr algn="ctr">
                <a:defRPr/>
              </a:pPr>
              <a:r>
                <a:rPr lang="en-US" sz="2400" kern="0" dirty="0">
                  <a:solidFill>
                    <a:prstClr val="white"/>
                  </a:solidFill>
                  <a:latin typeface="Calibri"/>
                </a:rPr>
                <a:t>Two irregular sized programs can suffer from interference and decoherence</a:t>
              </a:r>
            </a:p>
          </p:txBody>
        </p:sp>
      </p:grpSp>
      <p:sp>
        <p:nvSpPr>
          <p:cNvPr id="48" name="TextBox 47">
            <a:extLst>
              <a:ext uri="{FF2B5EF4-FFF2-40B4-BE49-F238E27FC236}">
                <a16:creationId xmlns="" xmlns:a16="http://schemas.microsoft.com/office/drawing/2014/main" id="{36A18366-5EA5-1E4D-9AF5-88BED44A4B5B}"/>
              </a:ext>
            </a:extLst>
          </p:cNvPr>
          <p:cNvSpPr txBox="1"/>
          <p:nvPr/>
        </p:nvSpPr>
        <p:spPr>
          <a:xfrm>
            <a:off x="0" y="969746"/>
            <a:ext cx="10047920" cy="492443"/>
          </a:xfrm>
          <a:prstGeom prst="rect">
            <a:avLst/>
          </a:prstGeom>
          <a:noFill/>
        </p:spPr>
        <p:txBody>
          <a:bodyPr wrap="square" rtlCol="0">
            <a:spAutoFit/>
          </a:bodyPr>
          <a:lstStyle/>
          <a:p>
            <a:r>
              <a:rPr lang="en-US" sz="2600" dirty="0">
                <a:solidFill>
                  <a:schemeClr val="accent1">
                    <a:lumMod val="50000"/>
                  </a:schemeClr>
                </a:solidFill>
              </a:rPr>
              <a:t>How to schedule parallel programs?</a:t>
            </a:r>
          </a:p>
        </p:txBody>
      </p:sp>
      <p:sp>
        <p:nvSpPr>
          <p:cNvPr id="5" name="Slide Number Placeholder 4">
            <a:extLst>
              <a:ext uri="{FF2B5EF4-FFF2-40B4-BE49-F238E27FC236}">
                <a16:creationId xmlns="" xmlns:a16="http://schemas.microsoft.com/office/drawing/2014/main" id="{2B74F90A-B5A3-E14A-A155-61D616FB2D1D}"/>
              </a:ext>
            </a:extLst>
          </p:cNvPr>
          <p:cNvSpPr>
            <a:spLocks noGrp="1"/>
          </p:cNvSpPr>
          <p:nvPr>
            <p:ph type="sldNum" sz="quarter" idx="11"/>
          </p:nvPr>
        </p:nvSpPr>
        <p:spPr/>
        <p:txBody>
          <a:bodyPr/>
          <a:lstStyle/>
          <a:p>
            <a:fld id="{27258FFF-F925-446B-8502-81C933981705}" type="slidenum">
              <a:rPr lang="en-US" smtClean="0"/>
              <a:pPr/>
              <a:t>12</a:t>
            </a:fld>
            <a:endParaRPr lang="en-US"/>
          </a:p>
        </p:txBody>
      </p:sp>
    </p:spTree>
    <p:extLst>
      <p:ext uri="{BB962C8B-B14F-4D97-AF65-F5344CB8AC3E}">
        <p14:creationId xmlns:p14="http://schemas.microsoft.com/office/powerpoint/2010/main" val="1930257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2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25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50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0-#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75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75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100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0-#ppt_w/2"/>
                                          </p:val>
                                        </p:tav>
                                        <p:tav tm="100000">
                                          <p:val>
                                            <p:strVal val="#ppt_x"/>
                                          </p:val>
                                        </p:tav>
                                      </p:tavLst>
                                    </p:anim>
                                    <p:anim calcmode="lin" valueType="num">
                                      <p:cBhvr additive="base">
                                        <p:cTn id="52" dur="500" fill="hold"/>
                                        <p:tgtEl>
                                          <p:spTgt spid="1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125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0-#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100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0-#ppt_w/2"/>
                                          </p:val>
                                        </p:tav>
                                        <p:tav tm="100000">
                                          <p:val>
                                            <p:strVal val="#ppt_x"/>
                                          </p:val>
                                        </p:tav>
                                      </p:tavLst>
                                    </p:anim>
                                    <p:anim calcmode="lin" valueType="num">
                                      <p:cBhvr additive="base">
                                        <p:cTn id="60" dur="500" fill="hold"/>
                                        <p:tgtEl>
                                          <p:spTgt spid="18"/>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150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0-#ppt_w/2"/>
                                          </p:val>
                                        </p:tav>
                                        <p:tav tm="100000">
                                          <p:val>
                                            <p:strVal val="#ppt_x"/>
                                          </p:val>
                                        </p:tav>
                                      </p:tavLst>
                                    </p:anim>
                                    <p:anim calcmode="lin" valueType="num">
                                      <p:cBhvr additive="base">
                                        <p:cTn id="6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mph" presetSubtype="2" fill="remove" nodeType="withEffect">
                                  <p:stCondLst>
                                    <p:cond delay="0"/>
                                  </p:stCondLst>
                                  <p:childTnLst>
                                    <p:animClr clrSpc="rgb" dir="cw">
                                      <p:cBhvr>
                                        <p:cTn id="72" dur="3000" fill="hold"/>
                                        <p:tgtEl>
                                          <p:spTgt spid="18"/>
                                        </p:tgtEl>
                                        <p:attrNameLst>
                                          <p:attrName>fillcolor</p:attrName>
                                        </p:attrNameLst>
                                      </p:cBhvr>
                                      <p:to>
                                        <a:schemeClr val="accent2"/>
                                      </p:to>
                                    </p:animClr>
                                    <p:set>
                                      <p:cBhvr>
                                        <p:cTn id="73" dur="3000" fill="hold"/>
                                        <p:tgtEl>
                                          <p:spTgt spid="18"/>
                                        </p:tgtEl>
                                        <p:attrNameLst>
                                          <p:attrName>fill.type</p:attrName>
                                        </p:attrNameLst>
                                      </p:cBhvr>
                                      <p:to>
                                        <p:strVal val="solid"/>
                                      </p:to>
                                    </p:set>
                                    <p:set>
                                      <p:cBhvr>
                                        <p:cTn id="74" dur="3000" fill="hold"/>
                                        <p:tgtEl>
                                          <p:spTgt spid="18"/>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0" presetClass="path" presetSubtype="0" accel="50000" decel="50000" fill="hold" grpId="1" nodeType="clickEffect">
                                  <p:stCondLst>
                                    <p:cond delay="0"/>
                                  </p:stCondLst>
                                  <p:childTnLst>
                                    <p:animMotion origin="layout" path="M 5E-6 -1.11111E-6 L 0.12204 0.00167 " pathEditMode="relative" rAng="0" ptsTypes="AA">
                                      <p:cBhvr>
                                        <p:cTn id="110" dur="2000" fill="hold"/>
                                        <p:tgtEl>
                                          <p:spTgt spid="37"/>
                                        </p:tgtEl>
                                        <p:attrNameLst>
                                          <p:attrName>ppt_x</p:attrName>
                                          <p:attrName>ppt_y</p:attrName>
                                        </p:attrNameLst>
                                      </p:cBhvr>
                                      <p:rCtr x="6094" y="83"/>
                                    </p:animMotion>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p:bldP spid="22" grpId="0"/>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7" grpId="1" animBg="1"/>
      <p:bldP spid="38" grpId="0"/>
      <p:bldP spid="39" grpId="0"/>
      <p:bldP spid="40" grpId="0" animBg="1"/>
      <p:bldP spid="41" grpId="0" animBg="1"/>
      <p:bldP spid="42" grpId="0" animBg="1"/>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71411"/>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kumimoji="0" lang="en-US" sz="3921" b="0" i="0" u="none" strike="noStrike" kern="1200" cap="none" spc="-83" normalizeH="0" baseline="0" noProof="0" dirty="0">
                <a:ln w="3175">
                  <a:noFill/>
                </a:ln>
                <a:solidFill>
                  <a:schemeClr val="accent1">
                    <a:lumMod val="50000"/>
                  </a:schemeClr>
                </a:solidFill>
                <a:effectLst/>
                <a:uLnTx/>
                <a:uFillTx/>
                <a:latin typeface="Segoe UI Light"/>
              </a:rPr>
              <a:t>Delayed Instruction Scheduling </a:t>
            </a:r>
            <a:r>
              <a:rPr kumimoji="0" lang="en-US" sz="3921" b="0" i="1" u="none" strike="noStrike" kern="1200" cap="none" spc="-83" normalizeH="0" baseline="0" noProof="0" dirty="0">
                <a:ln w="3175">
                  <a:noFill/>
                </a:ln>
                <a:solidFill>
                  <a:schemeClr val="accent1">
                    <a:lumMod val="50000"/>
                  </a:schemeClr>
                </a:solidFill>
                <a:effectLst/>
                <a:uLnTx/>
                <a:uFillTx/>
                <a:latin typeface="Segoe UI Light"/>
              </a:rPr>
              <a:t>(DIS)</a:t>
            </a:r>
            <a:r>
              <a:rPr kumimoji="0" lang="en-US" sz="3921" b="0" i="0" u="none" strike="noStrike" kern="1200" cap="none" spc="-83" normalizeH="0" baseline="0" noProof="0" dirty="0">
                <a:ln w="3175">
                  <a:noFill/>
                </a:ln>
                <a:solidFill>
                  <a:schemeClr val="accent1">
                    <a:lumMod val="50000"/>
                  </a:schemeClr>
                </a:solidFill>
                <a:effectLst/>
                <a:uLnTx/>
                <a:uFillTx/>
                <a:latin typeface="Segoe UI Light"/>
              </a:rPr>
              <a:t> Policy</a:t>
            </a:r>
          </a:p>
        </p:txBody>
      </p:sp>
      <p:sp>
        <p:nvSpPr>
          <p:cNvPr id="2" name="Rectangle 1">
            <a:extLst>
              <a:ext uri="{FF2B5EF4-FFF2-40B4-BE49-F238E27FC236}">
                <a16:creationId xmlns="" xmlns:a16="http://schemas.microsoft.com/office/drawing/2014/main" id="{09870F79-DF2A-A944-869E-3441653AC369}"/>
              </a:ext>
            </a:extLst>
          </p:cNvPr>
          <p:cNvSpPr/>
          <p:nvPr/>
        </p:nvSpPr>
        <p:spPr bwMode="auto">
          <a:xfrm>
            <a:off x="717109" y="3107544"/>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 xmlns:a16="http://schemas.microsoft.com/office/drawing/2014/main" id="{DCA8AA13-AAF7-2E4F-9A10-E59753C2A3C4}"/>
              </a:ext>
            </a:extLst>
          </p:cNvPr>
          <p:cNvSpPr/>
          <p:nvPr/>
        </p:nvSpPr>
        <p:spPr bwMode="auto">
          <a:xfrm>
            <a:off x="1342666" y="3107544"/>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 xmlns:a16="http://schemas.microsoft.com/office/drawing/2014/main" id="{B3EA4B52-4E8D-F04E-AF7F-B2DBE4E8DC8F}"/>
              </a:ext>
            </a:extLst>
          </p:cNvPr>
          <p:cNvSpPr/>
          <p:nvPr/>
        </p:nvSpPr>
        <p:spPr bwMode="auto">
          <a:xfrm>
            <a:off x="1968223" y="3107544"/>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 xmlns:a16="http://schemas.microsoft.com/office/drawing/2014/main" id="{024F5C35-C293-9845-84AC-3651A7E5A627}"/>
              </a:ext>
            </a:extLst>
          </p:cNvPr>
          <p:cNvSpPr/>
          <p:nvPr/>
        </p:nvSpPr>
        <p:spPr bwMode="auto">
          <a:xfrm>
            <a:off x="2593780" y="3107544"/>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 xmlns:a16="http://schemas.microsoft.com/office/drawing/2014/main" id="{88CDE74C-0C8A-0641-8D71-2A8F552701C5}"/>
              </a:ext>
            </a:extLst>
          </p:cNvPr>
          <p:cNvSpPr/>
          <p:nvPr/>
        </p:nvSpPr>
        <p:spPr bwMode="auto">
          <a:xfrm>
            <a:off x="3219337" y="3107544"/>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 xmlns:a16="http://schemas.microsoft.com/office/drawing/2014/main" id="{98162883-BE07-3A49-821D-C58E44A282D2}"/>
              </a:ext>
            </a:extLst>
          </p:cNvPr>
          <p:cNvSpPr/>
          <p:nvPr/>
        </p:nvSpPr>
        <p:spPr bwMode="auto">
          <a:xfrm>
            <a:off x="3844894" y="3107544"/>
            <a:ext cx="409242" cy="443172"/>
          </a:xfrm>
          <a:prstGeom prst="rect">
            <a:avLst/>
          </a:prstGeom>
          <a:solidFill>
            <a:schemeClr val="accent1">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 xmlns:a16="http://schemas.microsoft.com/office/drawing/2014/main" id="{B42B2B61-87DA-7646-BC39-61837D616F46}"/>
              </a:ext>
            </a:extLst>
          </p:cNvPr>
          <p:cNvSpPr/>
          <p:nvPr/>
        </p:nvSpPr>
        <p:spPr bwMode="auto">
          <a:xfrm>
            <a:off x="4470451" y="3087757"/>
            <a:ext cx="409242" cy="443172"/>
          </a:xfrm>
          <a:prstGeom prst="rect">
            <a:avLst/>
          </a:prstGeom>
          <a:solidFill>
            <a:srgbClr val="0070C0"/>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M</a:t>
            </a:r>
          </a:p>
        </p:txBody>
      </p:sp>
      <p:sp>
        <p:nvSpPr>
          <p:cNvPr id="18" name="Rectangle 17">
            <a:extLst>
              <a:ext uri="{FF2B5EF4-FFF2-40B4-BE49-F238E27FC236}">
                <a16:creationId xmlns="" xmlns:a16="http://schemas.microsoft.com/office/drawing/2014/main" id="{5D50BFD2-E323-4445-A01F-EA11481B0681}"/>
              </a:ext>
            </a:extLst>
          </p:cNvPr>
          <p:cNvSpPr/>
          <p:nvPr/>
        </p:nvSpPr>
        <p:spPr bwMode="auto">
          <a:xfrm>
            <a:off x="3219337" y="2401594"/>
            <a:ext cx="409242" cy="443172"/>
          </a:xfrm>
          <a:prstGeom prst="rect">
            <a:avLst/>
          </a:prstGeom>
          <a:solidFill>
            <a:schemeClr val="accent6">
              <a:lumMod val="75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M</a:t>
            </a:r>
          </a:p>
        </p:txBody>
      </p:sp>
      <p:sp>
        <p:nvSpPr>
          <p:cNvPr id="20" name="TextBox 19">
            <a:extLst>
              <a:ext uri="{FF2B5EF4-FFF2-40B4-BE49-F238E27FC236}">
                <a16:creationId xmlns="" xmlns:a16="http://schemas.microsoft.com/office/drawing/2014/main" id="{9FE04774-DC92-8B47-A1A9-287873047E17}"/>
              </a:ext>
            </a:extLst>
          </p:cNvPr>
          <p:cNvSpPr txBox="1"/>
          <p:nvPr/>
        </p:nvSpPr>
        <p:spPr>
          <a:xfrm>
            <a:off x="68470" y="2401594"/>
            <a:ext cx="568840" cy="492443"/>
          </a:xfrm>
          <a:prstGeom prst="rect">
            <a:avLst/>
          </a:prstGeom>
          <a:noFill/>
        </p:spPr>
        <p:txBody>
          <a:bodyPr wrap="square" rtlCol="0">
            <a:spAutoFit/>
          </a:bodyPr>
          <a:lstStyle/>
          <a:p>
            <a:r>
              <a:rPr lang="en-US" sz="2600" dirty="0">
                <a:solidFill>
                  <a:srgbClr val="023568"/>
                </a:solidFill>
              </a:rPr>
              <a:t>P1</a:t>
            </a:r>
          </a:p>
        </p:txBody>
      </p:sp>
      <p:sp>
        <p:nvSpPr>
          <p:cNvPr id="22" name="TextBox 21">
            <a:extLst>
              <a:ext uri="{FF2B5EF4-FFF2-40B4-BE49-F238E27FC236}">
                <a16:creationId xmlns="" xmlns:a16="http://schemas.microsoft.com/office/drawing/2014/main" id="{88959D1F-FC6F-134E-B0FB-E4696B6409CC}"/>
              </a:ext>
            </a:extLst>
          </p:cNvPr>
          <p:cNvSpPr txBox="1"/>
          <p:nvPr/>
        </p:nvSpPr>
        <p:spPr>
          <a:xfrm>
            <a:off x="68470" y="3087757"/>
            <a:ext cx="568840" cy="492443"/>
          </a:xfrm>
          <a:prstGeom prst="rect">
            <a:avLst/>
          </a:prstGeom>
          <a:noFill/>
        </p:spPr>
        <p:txBody>
          <a:bodyPr wrap="square" rtlCol="0">
            <a:spAutoFit/>
          </a:bodyPr>
          <a:lstStyle/>
          <a:p>
            <a:r>
              <a:rPr lang="en-US" sz="2600" dirty="0">
                <a:solidFill>
                  <a:srgbClr val="023568"/>
                </a:solidFill>
              </a:rPr>
              <a:t>P2</a:t>
            </a:r>
          </a:p>
        </p:txBody>
      </p:sp>
      <p:grpSp>
        <p:nvGrpSpPr>
          <p:cNvPr id="19" name="Group 18">
            <a:extLst>
              <a:ext uri="{FF2B5EF4-FFF2-40B4-BE49-F238E27FC236}">
                <a16:creationId xmlns="" xmlns:a16="http://schemas.microsoft.com/office/drawing/2014/main" id="{FF81B5AB-0B16-314B-8402-D429DD11281B}"/>
              </a:ext>
            </a:extLst>
          </p:cNvPr>
          <p:cNvGrpSpPr/>
          <p:nvPr/>
        </p:nvGrpSpPr>
        <p:grpSpPr>
          <a:xfrm>
            <a:off x="717109" y="2401594"/>
            <a:ext cx="2285913" cy="443172"/>
            <a:chOff x="717109" y="2401594"/>
            <a:chExt cx="2285913" cy="443172"/>
          </a:xfrm>
        </p:grpSpPr>
        <p:sp>
          <p:nvSpPr>
            <p:cNvPr id="14" name="Rectangle 13">
              <a:extLst>
                <a:ext uri="{FF2B5EF4-FFF2-40B4-BE49-F238E27FC236}">
                  <a16:creationId xmlns="" xmlns:a16="http://schemas.microsoft.com/office/drawing/2014/main" id="{13372623-9C9B-254F-BDA3-D9D442E4CD44}"/>
                </a:ext>
              </a:extLst>
            </p:cNvPr>
            <p:cNvSpPr/>
            <p:nvPr/>
          </p:nvSpPr>
          <p:spPr bwMode="auto">
            <a:xfrm>
              <a:off x="717109" y="2401594"/>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 xmlns:a16="http://schemas.microsoft.com/office/drawing/2014/main" id="{FD12D050-3D4A-734B-BB86-E8B7FC865661}"/>
                </a:ext>
              </a:extLst>
            </p:cNvPr>
            <p:cNvSpPr/>
            <p:nvPr/>
          </p:nvSpPr>
          <p:spPr bwMode="auto">
            <a:xfrm>
              <a:off x="1342666" y="2401594"/>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 xmlns:a16="http://schemas.microsoft.com/office/drawing/2014/main" id="{4B389A81-BDAE-754B-A8F3-FC2BB9B46AF5}"/>
                </a:ext>
              </a:extLst>
            </p:cNvPr>
            <p:cNvSpPr/>
            <p:nvPr/>
          </p:nvSpPr>
          <p:spPr bwMode="auto">
            <a:xfrm>
              <a:off x="1968223" y="2401594"/>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a:extLst>
                <a:ext uri="{FF2B5EF4-FFF2-40B4-BE49-F238E27FC236}">
                  <a16:creationId xmlns="" xmlns:a16="http://schemas.microsoft.com/office/drawing/2014/main" id="{0F2DAA4A-FD8D-BF40-BADF-06822DA87603}"/>
                </a:ext>
              </a:extLst>
            </p:cNvPr>
            <p:cNvSpPr/>
            <p:nvPr/>
          </p:nvSpPr>
          <p:spPr bwMode="auto">
            <a:xfrm>
              <a:off x="2593780" y="2401594"/>
              <a:ext cx="409242" cy="443172"/>
            </a:xfrm>
            <a:prstGeom prst="rect">
              <a:avLst/>
            </a:prstGeom>
            <a:solidFill>
              <a:schemeClr val="accent4">
                <a:lumMod val="40000"/>
                <a:lumOff val="6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6" name="Up-Down Arrow 45">
            <a:extLst>
              <a:ext uri="{FF2B5EF4-FFF2-40B4-BE49-F238E27FC236}">
                <a16:creationId xmlns="" xmlns:a16="http://schemas.microsoft.com/office/drawing/2014/main" id="{1391E21C-8D14-444D-93F2-AD0285111D3A}"/>
              </a:ext>
            </a:extLst>
          </p:cNvPr>
          <p:cNvSpPr/>
          <p:nvPr/>
        </p:nvSpPr>
        <p:spPr>
          <a:xfrm rot="5400000">
            <a:off x="1241205" y="1252416"/>
            <a:ext cx="202921" cy="1220020"/>
          </a:xfrm>
          <a:prstGeom prst="upDownArrow">
            <a:avLst>
              <a:gd name="adj1" fmla="val 50000"/>
              <a:gd name="adj2" fmla="val 5181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Up-Down Arrow 115">
            <a:extLst>
              <a:ext uri="{FF2B5EF4-FFF2-40B4-BE49-F238E27FC236}">
                <a16:creationId xmlns="" xmlns:a16="http://schemas.microsoft.com/office/drawing/2014/main" id="{BA85B740-C034-614F-B3C8-5220CCD48CC3}"/>
              </a:ext>
            </a:extLst>
          </p:cNvPr>
          <p:cNvSpPr/>
          <p:nvPr/>
        </p:nvSpPr>
        <p:spPr>
          <a:xfrm>
            <a:off x="4254136" y="2157141"/>
            <a:ext cx="216315" cy="1732459"/>
          </a:xfrm>
          <a:prstGeom prst="upDownArrow">
            <a:avLst>
              <a:gd name="adj1" fmla="val 50000"/>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Up-Down Arrow 116">
            <a:extLst>
              <a:ext uri="{FF2B5EF4-FFF2-40B4-BE49-F238E27FC236}">
                <a16:creationId xmlns="" xmlns:a16="http://schemas.microsoft.com/office/drawing/2014/main" id="{683973BB-2B04-664C-B525-6A68FD5046FE}"/>
              </a:ext>
            </a:extLst>
          </p:cNvPr>
          <p:cNvSpPr/>
          <p:nvPr/>
        </p:nvSpPr>
        <p:spPr>
          <a:xfrm>
            <a:off x="1744135" y="2157140"/>
            <a:ext cx="216315" cy="1732459"/>
          </a:xfrm>
          <a:prstGeom prst="upDownArrow">
            <a:avLst>
              <a:gd name="adj1" fmla="val 50000"/>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ular Callout 10">
            <a:extLst>
              <a:ext uri="{FF2B5EF4-FFF2-40B4-BE49-F238E27FC236}">
                <a16:creationId xmlns="" xmlns:a16="http://schemas.microsoft.com/office/drawing/2014/main" id="{EF313586-6BE9-3A45-BAA5-EEE6EF40A043}"/>
              </a:ext>
            </a:extLst>
          </p:cNvPr>
          <p:cNvSpPr/>
          <p:nvPr/>
        </p:nvSpPr>
        <p:spPr>
          <a:xfrm>
            <a:off x="2546167" y="4065149"/>
            <a:ext cx="1220021" cy="383571"/>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Barriers</a:t>
            </a:r>
          </a:p>
        </p:txBody>
      </p:sp>
      <p:sp>
        <p:nvSpPr>
          <p:cNvPr id="120" name="TextBox 119">
            <a:extLst>
              <a:ext uri="{FF2B5EF4-FFF2-40B4-BE49-F238E27FC236}">
                <a16:creationId xmlns="" xmlns:a16="http://schemas.microsoft.com/office/drawing/2014/main" id="{0C7D5A29-0CA4-674B-A8AC-418A107DDE27}"/>
              </a:ext>
            </a:extLst>
          </p:cNvPr>
          <p:cNvSpPr txBox="1"/>
          <p:nvPr/>
        </p:nvSpPr>
        <p:spPr>
          <a:xfrm>
            <a:off x="5505250" y="1660994"/>
            <a:ext cx="4715565" cy="2893100"/>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accent1">
                    <a:lumMod val="50000"/>
                  </a:schemeClr>
                </a:solidFill>
              </a:rPr>
              <a:t>Measurements at the end</a:t>
            </a:r>
          </a:p>
          <a:p>
            <a:pPr marL="911893" lvl="1" indent="-457200">
              <a:buFont typeface="Arial" panose="020B0604020202020204" pitchFamily="34" charset="0"/>
              <a:buChar char="•"/>
            </a:pPr>
            <a:r>
              <a:rPr lang="en-US" sz="2600" dirty="0">
                <a:solidFill>
                  <a:schemeClr val="accent1">
                    <a:lumMod val="50000"/>
                  </a:schemeClr>
                </a:solidFill>
              </a:rPr>
              <a:t>Reduces interference </a:t>
            </a:r>
          </a:p>
          <a:p>
            <a:pPr marL="457200" indent="-457200">
              <a:buFont typeface="Arial" panose="020B0604020202020204" pitchFamily="34" charset="0"/>
              <a:buChar char="•"/>
            </a:pPr>
            <a:endParaRPr lang="en-US" sz="2600" dirty="0">
              <a:solidFill>
                <a:schemeClr val="accent1">
                  <a:lumMod val="50000"/>
                </a:schemeClr>
              </a:solidFill>
            </a:endParaRPr>
          </a:p>
          <a:p>
            <a:pPr marL="457200" indent="-457200">
              <a:buFont typeface="Arial" panose="020B0604020202020204" pitchFamily="34" charset="0"/>
              <a:buChar char="•"/>
            </a:pPr>
            <a:r>
              <a:rPr lang="en-US" sz="2600" dirty="0">
                <a:solidFill>
                  <a:schemeClr val="accent1">
                    <a:lumMod val="50000"/>
                  </a:schemeClr>
                </a:solidFill>
              </a:rPr>
              <a:t>Delay shorter program</a:t>
            </a:r>
          </a:p>
          <a:p>
            <a:pPr marL="911893" lvl="1" indent="-457200">
              <a:buFont typeface="Arial" panose="020B0604020202020204" pitchFamily="34" charset="0"/>
              <a:buChar char="•"/>
            </a:pPr>
            <a:r>
              <a:rPr lang="en-US" sz="2600" dirty="0">
                <a:solidFill>
                  <a:schemeClr val="accent1">
                    <a:lumMod val="50000"/>
                  </a:schemeClr>
                </a:solidFill>
              </a:rPr>
              <a:t>Reduces decoherence</a:t>
            </a:r>
          </a:p>
          <a:p>
            <a:pPr marL="457200" indent="-457200">
              <a:buFont typeface="Arial" panose="020B0604020202020204" pitchFamily="34" charset="0"/>
              <a:buChar char="•"/>
            </a:pPr>
            <a:endParaRPr lang="en-US" sz="2600" dirty="0">
              <a:solidFill>
                <a:schemeClr val="accent1">
                  <a:lumMod val="50000"/>
                </a:schemeClr>
              </a:solidFill>
            </a:endParaRPr>
          </a:p>
          <a:p>
            <a:pPr marL="457200" indent="-457200">
              <a:buFont typeface="Arial" panose="020B0604020202020204" pitchFamily="34" charset="0"/>
              <a:buChar char="•"/>
            </a:pPr>
            <a:r>
              <a:rPr lang="en-US" sz="2600" dirty="0">
                <a:solidFill>
                  <a:schemeClr val="accent1">
                    <a:lumMod val="50000"/>
                  </a:schemeClr>
                </a:solidFill>
              </a:rPr>
              <a:t>Barriers</a:t>
            </a:r>
          </a:p>
        </p:txBody>
      </p:sp>
      <p:cxnSp>
        <p:nvCxnSpPr>
          <p:cNvPr id="122" name="Straight Arrow Connector 121">
            <a:extLst>
              <a:ext uri="{FF2B5EF4-FFF2-40B4-BE49-F238E27FC236}">
                <a16:creationId xmlns="" xmlns:a16="http://schemas.microsoft.com/office/drawing/2014/main" id="{21BCCFE6-F692-DA4E-A2C7-96F0426FC018}"/>
              </a:ext>
            </a:extLst>
          </p:cNvPr>
          <p:cNvCxnSpPr>
            <a:stCxn id="118" idx="3"/>
            <a:endCxn id="116" idx="4"/>
          </p:cNvCxnSpPr>
          <p:nvPr/>
        </p:nvCxnSpPr>
        <p:spPr>
          <a:xfrm flipV="1">
            <a:off x="3766188" y="3889600"/>
            <a:ext cx="596106" cy="367335"/>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 xmlns:a16="http://schemas.microsoft.com/office/drawing/2014/main" id="{A958F2CB-BFEF-634C-B861-26F7EEEAF013}"/>
              </a:ext>
            </a:extLst>
          </p:cNvPr>
          <p:cNvCxnSpPr>
            <a:cxnSpLocks/>
            <a:stCxn id="118" idx="1"/>
            <a:endCxn id="117" idx="4"/>
          </p:cNvCxnSpPr>
          <p:nvPr/>
        </p:nvCxnSpPr>
        <p:spPr>
          <a:xfrm flipH="1" flipV="1">
            <a:off x="1852293" y="3889599"/>
            <a:ext cx="693874" cy="367336"/>
          </a:xfrm>
          <a:prstGeom prst="straightConnector1">
            <a:avLst/>
          </a:prstGeom>
          <a:ln w="38100">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 xmlns:a16="http://schemas.microsoft.com/office/drawing/2014/main" id="{8E620DD4-97C2-B74C-AD5C-EC3D68DADA72}"/>
              </a:ext>
            </a:extLst>
          </p:cNvPr>
          <p:cNvGrpSpPr/>
          <p:nvPr/>
        </p:nvGrpSpPr>
        <p:grpSpPr>
          <a:xfrm>
            <a:off x="0" y="5033524"/>
            <a:ext cx="10160000" cy="712973"/>
            <a:chOff x="0" y="5033524"/>
            <a:chExt cx="10160000" cy="712973"/>
          </a:xfrm>
        </p:grpSpPr>
        <p:sp>
          <p:nvSpPr>
            <p:cNvPr id="128" name="Rectangle 127">
              <a:extLst>
                <a:ext uri="{FF2B5EF4-FFF2-40B4-BE49-F238E27FC236}">
                  <a16:creationId xmlns="" xmlns:a16="http://schemas.microsoft.com/office/drawing/2014/main" id="{C0F0ACC3-B816-914D-9CB8-84487327452D}"/>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129" name="TextBox 128">
              <a:extLst>
                <a:ext uri="{FF2B5EF4-FFF2-40B4-BE49-F238E27FC236}">
                  <a16:creationId xmlns="" xmlns:a16="http://schemas.microsoft.com/office/drawing/2014/main" id="{D61E3A81-7043-0347-B56B-E63F4F52C756}"/>
                </a:ext>
              </a:extLst>
            </p:cNvPr>
            <p:cNvSpPr txBox="1"/>
            <p:nvPr/>
          </p:nvSpPr>
          <p:spPr>
            <a:xfrm>
              <a:off x="0" y="5034479"/>
              <a:ext cx="10159999" cy="461665"/>
            </a:xfrm>
            <a:prstGeom prst="rect">
              <a:avLst/>
            </a:prstGeom>
            <a:noFill/>
          </p:spPr>
          <p:txBody>
            <a:bodyPr wrap="square" rtlCol="0">
              <a:spAutoFit/>
            </a:bodyPr>
            <a:lstStyle/>
            <a:p>
              <a:pPr algn="ctr">
                <a:defRPr/>
              </a:pPr>
              <a:r>
                <a:rPr lang="en-US" sz="2400" kern="0" dirty="0">
                  <a:solidFill>
                    <a:prstClr val="white"/>
                  </a:solidFill>
                  <a:latin typeface="Calibri"/>
                </a:rPr>
                <a:t>Our proposed </a:t>
              </a:r>
              <a:r>
                <a:rPr lang="en-US" sz="2400" i="1" kern="0" dirty="0">
                  <a:solidFill>
                    <a:prstClr val="white"/>
                  </a:solidFill>
                  <a:latin typeface="Calibri"/>
                </a:rPr>
                <a:t>DIS</a:t>
              </a:r>
              <a:r>
                <a:rPr lang="en-US" sz="2400" kern="0" dirty="0">
                  <a:solidFill>
                    <a:prstClr val="white"/>
                  </a:solidFill>
                  <a:latin typeface="Calibri"/>
                </a:rPr>
                <a:t> policy reduces interference and decoherence and is scalable</a:t>
              </a:r>
            </a:p>
          </p:txBody>
        </p:sp>
      </p:grpSp>
      <p:sp>
        <p:nvSpPr>
          <p:cNvPr id="6" name="Slide Number Placeholder 5">
            <a:extLst>
              <a:ext uri="{FF2B5EF4-FFF2-40B4-BE49-F238E27FC236}">
                <a16:creationId xmlns="" xmlns:a16="http://schemas.microsoft.com/office/drawing/2014/main" id="{3AFA9E45-6EFF-D145-936C-59B7F9425022}"/>
              </a:ext>
            </a:extLst>
          </p:cNvPr>
          <p:cNvSpPr>
            <a:spLocks noGrp="1"/>
          </p:cNvSpPr>
          <p:nvPr>
            <p:ph type="sldNum" sz="quarter" idx="11"/>
          </p:nvPr>
        </p:nvSpPr>
        <p:spPr/>
        <p:txBody>
          <a:bodyPr/>
          <a:lstStyle/>
          <a:p>
            <a:fld id="{27258FFF-F925-446B-8502-81C933981705}" type="slidenum">
              <a:rPr lang="en-US" smtClean="0"/>
              <a:pPr/>
              <a:t>13</a:t>
            </a:fld>
            <a:endParaRPr lang="en-US"/>
          </a:p>
        </p:txBody>
      </p:sp>
      <p:sp>
        <p:nvSpPr>
          <p:cNvPr id="45" name="Rounded Rectangular Callout 10">
            <a:extLst>
              <a:ext uri="{FF2B5EF4-FFF2-40B4-BE49-F238E27FC236}">
                <a16:creationId xmlns="" xmlns:a16="http://schemas.microsoft.com/office/drawing/2014/main" id="{9EE99560-B9BE-034A-96F5-D3010C338CEE}"/>
              </a:ext>
            </a:extLst>
          </p:cNvPr>
          <p:cNvSpPr/>
          <p:nvPr/>
        </p:nvSpPr>
        <p:spPr>
          <a:xfrm>
            <a:off x="732655" y="1670641"/>
            <a:ext cx="1220021" cy="383571"/>
          </a:xfrm>
          <a:prstGeom prst="wedgeRoundRectCallout">
            <a:avLst>
              <a:gd name="adj1" fmla="val -41475"/>
              <a:gd name="adj2" fmla="val -49150"/>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Delay</a:t>
            </a:r>
          </a:p>
        </p:txBody>
      </p:sp>
    </p:spTree>
    <p:extLst>
      <p:ext uri="{BB962C8B-B14F-4D97-AF65-F5344CB8AC3E}">
        <p14:creationId xmlns:p14="http://schemas.microsoft.com/office/powerpoint/2010/main" val="3644839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25E-6 -2.22222E-6 L 0.12344 0.00083 " pathEditMode="relative" rAng="0" ptsTypes="AA">
                                      <p:cBhvr>
                                        <p:cTn id="6" dur="2000" fill="hold"/>
                                        <p:tgtEl>
                                          <p:spTgt spid="18"/>
                                        </p:tgtEl>
                                        <p:attrNameLst>
                                          <p:attrName>ppt_x</p:attrName>
                                          <p:attrName>ppt_y</p:attrName>
                                        </p:attrNameLst>
                                      </p:cBhvr>
                                      <p:rCtr x="6234" y="0"/>
                                    </p:animMotion>
                                  </p:childTnLst>
                                </p:cTn>
                              </p:par>
                              <p:par>
                                <p:cTn id="7" presetID="9" presetClass="entr" presetSubtype="0" fill="hold" nodeType="withEffect">
                                  <p:stCondLst>
                                    <p:cond delay="0"/>
                                  </p:stCondLst>
                                  <p:childTnLst>
                                    <p:set>
                                      <p:cBhvr>
                                        <p:cTn id="8" dur="1" fill="hold">
                                          <p:stCondLst>
                                            <p:cond delay="0"/>
                                          </p:stCondLst>
                                        </p:cTn>
                                        <p:tgtEl>
                                          <p:spTgt spid="120">
                                            <p:txEl>
                                              <p:pRg st="0" end="0"/>
                                            </p:txEl>
                                          </p:spTgt>
                                        </p:tgtEl>
                                        <p:attrNameLst>
                                          <p:attrName>style.visibility</p:attrName>
                                        </p:attrNameLst>
                                      </p:cBhvr>
                                      <p:to>
                                        <p:strVal val="visible"/>
                                      </p:to>
                                    </p:set>
                                    <p:animEffect transition="in" filter="dissolve">
                                      <p:cBhvr>
                                        <p:cTn id="9" dur="500"/>
                                        <p:tgtEl>
                                          <p:spTgt spid="120">
                                            <p:txEl>
                                              <p:pRg st="0" end="0"/>
                                            </p:txEl>
                                          </p:spTgt>
                                        </p:tgtEl>
                                      </p:cBhvr>
                                    </p:animEffect>
                                  </p:childTnLst>
                                </p:cTn>
                              </p:par>
                              <p:par>
                                <p:cTn id="10" presetID="9" presetClass="entr" presetSubtype="0" fill="hold" nodeType="withEffect">
                                  <p:stCondLst>
                                    <p:cond delay="0"/>
                                  </p:stCondLst>
                                  <p:childTnLst>
                                    <p:set>
                                      <p:cBhvr>
                                        <p:cTn id="11" dur="1" fill="hold">
                                          <p:stCondLst>
                                            <p:cond delay="0"/>
                                          </p:stCondLst>
                                        </p:cTn>
                                        <p:tgtEl>
                                          <p:spTgt spid="120">
                                            <p:txEl>
                                              <p:pRg st="1" end="1"/>
                                            </p:txEl>
                                          </p:spTgt>
                                        </p:tgtEl>
                                        <p:attrNameLst>
                                          <p:attrName>style.visibility</p:attrName>
                                        </p:attrNameLst>
                                      </p:cBhvr>
                                      <p:to>
                                        <p:strVal val="visible"/>
                                      </p:to>
                                    </p:set>
                                    <p:animEffect transition="in" filter="dissolve">
                                      <p:cBhvr>
                                        <p:cTn id="12" dur="500"/>
                                        <p:tgtEl>
                                          <p:spTgt spid="1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75E-6 1.11111E-6 L 0.12266 1.11111E-6 " pathEditMode="relative" rAng="0" ptsTypes="AA">
                                      <p:cBhvr>
                                        <p:cTn id="16" dur="2000" fill="hold"/>
                                        <p:tgtEl>
                                          <p:spTgt spid="19"/>
                                        </p:tgtEl>
                                        <p:attrNameLst>
                                          <p:attrName>ppt_x</p:attrName>
                                          <p:attrName>ppt_y</p:attrName>
                                        </p:attrNameLst>
                                      </p:cBhvr>
                                      <p:rCtr x="6172" y="0"/>
                                    </p:animMotion>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9" presetClass="entr" presetSubtype="0" fill="hold" nodeType="withEffect">
                                  <p:stCondLst>
                                    <p:cond delay="0"/>
                                  </p:stCondLst>
                                  <p:childTnLst>
                                    <p:set>
                                      <p:cBhvr>
                                        <p:cTn id="22" dur="1" fill="hold">
                                          <p:stCondLst>
                                            <p:cond delay="0"/>
                                          </p:stCondLst>
                                        </p:cTn>
                                        <p:tgtEl>
                                          <p:spTgt spid="120">
                                            <p:txEl>
                                              <p:pRg st="3" end="3"/>
                                            </p:txEl>
                                          </p:spTgt>
                                        </p:tgtEl>
                                        <p:attrNameLst>
                                          <p:attrName>style.visibility</p:attrName>
                                        </p:attrNameLst>
                                      </p:cBhvr>
                                      <p:to>
                                        <p:strVal val="visible"/>
                                      </p:to>
                                    </p:set>
                                    <p:animEffect transition="in" filter="dissolve">
                                      <p:cBhvr>
                                        <p:cTn id="23" dur="500"/>
                                        <p:tgtEl>
                                          <p:spTgt spid="120">
                                            <p:txEl>
                                              <p:pRg st="3" end="3"/>
                                            </p:txEl>
                                          </p:spTgt>
                                        </p:tgtEl>
                                      </p:cBhvr>
                                    </p:animEffect>
                                  </p:childTnLst>
                                </p:cTn>
                              </p:par>
                              <p:par>
                                <p:cTn id="24" presetID="0" presetClass="path" presetSubtype="0" accel="50000" decel="50000" fill="hold" grpId="1" nodeType="withEffect">
                                  <p:stCondLst>
                                    <p:cond delay="0"/>
                                  </p:stCondLst>
                                  <p:childTnLst>
                                    <p:animMotion origin="layout" path="M 0 0 L 0 0.13584 " pathEditMode="relative" ptsTypes="AA">
                                      <p:cBhvr>
                                        <p:cTn id="25" dur="2000" fill="hold"/>
                                        <p:tgtEl>
                                          <p:spTgt spid="46"/>
                                        </p:tgtEl>
                                        <p:attrNameLst>
                                          <p:attrName>ppt_x</p:attrName>
                                          <p:attrName>ppt_y</p:attrName>
                                        </p:attrNameLst>
                                      </p:cBhvr>
                                    </p:animMotion>
                                  </p:childTnLst>
                                </p:cTn>
                              </p:par>
                              <p:par>
                                <p:cTn id="26" presetID="9" presetClass="entr" presetSubtype="0" fill="hold" nodeType="withEffect">
                                  <p:stCondLst>
                                    <p:cond delay="0"/>
                                  </p:stCondLst>
                                  <p:childTnLst>
                                    <p:set>
                                      <p:cBhvr>
                                        <p:cTn id="27" dur="1" fill="hold">
                                          <p:stCondLst>
                                            <p:cond delay="0"/>
                                          </p:stCondLst>
                                        </p:cTn>
                                        <p:tgtEl>
                                          <p:spTgt spid="120">
                                            <p:txEl>
                                              <p:pRg st="4" end="4"/>
                                            </p:txEl>
                                          </p:spTgt>
                                        </p:tgtEl>
                                        <p:attrNameLst>
                                          <p:attrName>style.visibility</p:attrName>
                                        </p:attrNameLst>
                                      </p:cBhvr>
                                      <p:to>
                                        <p:strVal val="visible"/>
                                      </p:to>
                                    </p:set>
                                    <p:animEffect transition="in" filter="dissolve">
                                      <p:cBhvr>
                                        <p:cTn id="28" dur="500"/>
                                        <p:tgtEl>
                                          <p:spTgt spid="120">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9" presetClass="entr" presetSubtype="0" fill="hold" nodeType="withEffect">
                                  <p:stCondLst>
                                    <p:cond delay="0"/>
                                  </p:stCondLst>
                                  <p:childTnLst>
                                    <p:set>
                                      <p:cBhvr>
                                        <p:cTn id="42" dur="1" fill="hold">
                                          <p:stCondLst>
                                            <p:cond delay="0"/>
                                          </p:stCondLst>
                                        </p:cTn>
                                        <p:tgtEl>
                                          <p:spTgt spid="120">
                                            <p:txEl>
                                              <p:pRg st="6" end="6"/>
                                            </p:txEl>
                                          </p:spTgt>
                                        </p:tgtEl>
                                        <p:attrNameLst>
                                          <p:attrName>style.visibility</p:attrName>
                                        </p:attrNameLst>
                                      </p:cBhvr>
                                      <p:to>
                                        <p:strVal val="visible"/>
                                      </p:to>
                                    </p:set>
                                    <p:animEffect transition="in" filter="dissolve">
                                      <p:cBhvr>
                                        <p:cTn id="43" dur="500"/>
                                        <p:tgtEl>
                                          <p:spTgt spid="120">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6" grpId="1" animBg="1"/>
      <p:bldP spid="46" grpId="2" animBg="1"/>
      <p:bldP spid="116" grpId="0" animBg="1"/>
      <p:bldP spid="117" grpId="0" animBg="1"/>
      <p:bldP spid="118"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71411"/>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Outline</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sp>
        <p:nvSpPr>
          <p:cNvPr id="19" name="TextBox 18">
            <a:extLst>
              <a:ext uri="{FF2B5EF4-FFF2-40B4-BE49-F238E27FC236}">
                <a16:creationId xmlns="" xmlns:a16="http://schemas.microsoft.com/office/drawing/2014/main" id="{2A7AAF6D-0435-8B44-AE2A-58F55054899C}"/>
              </a:ext>
            </a:extLst>
          </p:cNvPr>
          <p:cNvSpPr txBox="1"/>
          <p:nvPr/>
        </p:nvSpPr>
        <p:spPr>
          <a:xfrm>
            <a:off x="142640" y="1163141"/>
            <a:ext cx="9850446" cy="4524315"/>
          </a:xfrm>
          <a:prstGeom prst="rect">
            <a:avLst/>
          </a:prstGeom>
          <a:noFill/>
        </p:spPr>
        <p:txBody>
          <a:bodyPr wrap="square" rtlCol="0">
            <a:spAutoFit/>
          </a:bodyPr>
          <a:lstStyle/>
          <a:p>
            <a:pPr marL="342900" indent="-342900">
              <a:buFont typeface="Wingdings" pitchFamily="2" charset="2"/>
              <a:buChar char="v"/>
            </a:pPr>
            <a:r>
              <a:rPr lang="en-US" sz="2400" dirty="0">
                <a:solidFill>
                  <a:schemeClr val="accent1">
                    <a:lumMod val="50000"/>
                  </a:schemeClr>
                </a:solidFill>
              </a:rPr>
              <a:t>Introduction</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Background and Motivation</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rgbClr val="023568"/>
                </a:solidFill>
              </a:rPr>
              <a:t>Policies for Multi-Programming</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60000"/>
                    <a:lumOff val="40000"/>
                  </a:schemeClr>
                </a:solidFill>
              </a:rPr>
              <a:t>Evaluation Methodology</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Adaptive Multi-Programming Design </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Results and Conclusion</a:t>
            </a:r>
          </a:p>
          <a:p>
            <a:pPr marL="342900" indent="-342900">
              <a:buFont typeface="Wingdings" pitchFamily="2" charset="2"/>
              <a:buChar char="v"/>
            </a:pPr>
            <a:endParaRPr lang="en-US" sz="2400" dirty="0">
              <a:solidFill>
                <a:schemeClr val="accent1">
                  <a:lumMod val="50000"/>
                </a:schemeClr>
              </a:solidFill>
            </a:endParaRPr>
          </a:p>
        </p:txBody>
      </p:sp>
      <p:sp>
        <p:nvSpPr>
          <p:cNvPr id="3" name="Slide Number Placeholder 2">
            <a:extLst>
              <a:ext uri="{FF2B5EF4-FFF2-40B4-BE49-F238E27FC236}">
                <a16:creationId xmlns="" xmlns:a16="http://schemas.microsoft.com/office/drawing/2014/main" id="{68CAC413-B103-7245-87BA-4401A85945FD}"/>
              </a:ext>
            </a:extLst>
          </p:cNvPr>
          <p:cNvSpPr>
            <a:spLocks noGrp="1"/>
          </p:cNvSpPr>
          <p:nvPr>
            <p:ph type="sldNum" sz="quarter" idx="11"/>
          </p:nvPr>
        </p:nvSpPr>
        <p:spPr/>
        <p:txBody>
          <a:bodyPr/>
          <a:lstStyle/>
          <a:p>
            <a:fld id="{27258FFF-F925-446B-8502-81C933981705}" type="slidenum">
              <a:rPr lang="en-US" smtClean="0"/>
              <a:pPr/>
              <a:t>14</a:t>
            </a:fld>
            <a:endParaRPr lang="en-US"/>
          </a:p>
        </p:txBody>
      </p:sp>
    </p:spTree>
    <p:extLst>
      <p:ext uri="{BB962C8B-B14F-4D97-AF65-F5344CB8AC3E}">
        <p14:creationId xmlns:p14="http://schemas.microsoft.com/office/powerpoint/2010/main" val="282814567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51030"/>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Evaluation Methodology</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sp>
        <p:nvSpPr>
          <p:cNvPr id="5" name="TextBox 4">
            <a:extLst>
              <a:ext uri="{FF2B5EF4-FFF2-40B4-BE49-F238E27FC236}">
                <a16:creationId xmlns="" xmlns:a16="http://schemas.microsoft.com/office/drawing/2014/main" id="{E584EA61-1854-0643-BE0E-AED4D0CA6E27}"/>
              </a:ext>
            </a:extLst>
          </p:cNvPr>
          <p:cNvSpPr txBox="1"/>
          <p:nvPr/>
        </p:nvSpPr>
        <p:spPr>
          <a:xfrm>
            <a:off x="0" y="1002817"/>
            <a:ext cx="4715565" cy="1692771"/>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accent1">
                    <a:lumMod val="50000"/>
                  </a:schemeClr>
                </a:solidFill>
              </a:rPr>
              <a:t>IBM Q16</a:t>
            </a:r>
          </a:p>
          <a:p>
            <a:pPr marL="911893" lvl="1" indent="-457200">
              <a:buFont typeface="Arial" panose="020B0604020202020204" pitchFamily="34" charset="0"/>
              <a:buChar char="•"/>
            </a:pPr>
            <a:r>
              <a:rPr lang="en-US" sz="2600" dirty="0">
                <a:solidFill>
                  <a:schemeClr val="accent1">
                    <a:lumMod val="50000"/>
                  </a:schemeClr>
                </a:solidFill>
              </a:rPr>
              <a:t>14 qubit public machine</a:t>
            </a:r>
          </a:p>
          <a:p>
            <a:pPr marL="457200" indent="-457200">
              <a:buFont typeface="Arial" panose="020B0604020202020204" pitchFamily="34" charset="0"/>
              <a:buChar char="•"/>
            </a:pPr>
            <a:endParaRPr lang="en-US" sz="2600" dirty="0">
              <a:solidFill>
                <a:schemeClr val="accent1">
                  <a:lumMod val="50000"/>
                </a:schemeClr>
              </a:solidFill>
            </a:endParaRPr>
          </a:p>
          <a:p>
            <a:pPr marL="457200" indent="-457200">
              <a:buFont typeface="Arial" panose="020B0604020202020204" pitchFamily="34" charset="0"/>
              <a:buChar char="•"/>
            </a:pPr>
            <a:endParaRPr lang="en-US" sz="2600" dirty="0">
              <a:solidFill>
                <a:schemeClr val="accent1">
                  <a:lumMod val="50000"/>
                </a:schemeClr>
              </a:solidFill>
            </a:endParaRPr>
          </a:p>
        </p:txBody>
      </p:sp>
      <p:pic>
        <p:nvPicPr>
          <p:cNvPr id="6" name="Picture 5">
            <a:extLst>
              <a:ext uri="{FF2B5EF4-FFF2-40B4-BE49-F238E27FC236}">
                <a16:creationId xmlns="" xmlns:a16="http://schemas.microsoft.com/office/drawing/2014/main" id="{C5DBECAD-99C6-A041-BF69-98B914071B93}"/>
              </a:ext>
            </a:extLst>
          </p:cNvPr>
          <p:cNvPicPr>
            <a:picLocks noChangeAspect="1"/>
          </p:cNvPicPr>
          <p:nvPr/>
        </p:nvPicPr>
        <p:blipFill>
          <a:blip r:embed="rId3"/>
          <a:stretch>
            <a:fillRect/>
          </a:stretch>
        </p:blipFill>
        <p:spPr>
          <a:xfrm>
            <a:off x="4464847" y="1034944"/>
            <a:ext cx="5607277" cy="1225528"/>
          </a:xfrm>
          <a:prstGeom prst="rect">
            <a:avLst/>
          </a:prstGeom>
        </p:spPr>
      </p:pic>
      <p:sp>
        <p:nvSpPr>
          <p:cNvPr id="7" name="TextBox 6">
            <a:extLst>
              <a:ext uri="{FF2B5EF4-FFF2-40B4-BE49-F238E27FC236}">
                <a16:creationId xmlns="" xmlns:a16="http://schemas.microsoft.com/office/drawing/2014/main" id="{ACE10B76-D999-8843-8011-726B071F6F6E}"/>
              </a:ext>
            </a:extLst>
          </p:cNvPr>
          <p:cNvSpPr txBox="1"/>
          <p:nvPr/>
        </p:nvSpPr>
        <p:spPr>
          <a:xfrm>
            <a:off x="-1" y="3050641"/>
            <a:ext cx="4715565" cy="1692771"/>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accent1">
                    <a:lumMod val="50000"/>
                  </a:schemeClr>
                </a:solidFill>
              </a:rPr>
              <a:t>Benchmarks</a:t>
            </a:r>
          </a:p>
          <a:p>
            <a:pPr marL="911893" lvl="1" indent="-457200">
              <a:buFont typeface="Arial" panose="020B0604020202020204" pitchFamily="34" charset="0"/>
              <a:buChar char="•"/>
            </a:pPr>
            <a:r>
              <a:rPr lang="en-US" sz="2600" dirty="0">
                <a:solidFill>
                  <a:schemeClr val="accent1">
                    <a:lumMod val="50000"/>
                  </a:schemeClr>
                </a:solidFill>
              </a:rPr>
              <a:t>From prior works</a:t>
            </a:r>
          </a:p>
          <a:p>
            <a:pPr marL="457200" indent="-457200">
              <a:buFont typeface="Arial" panose="020B0604020202020204" pitchFamily="34" charset="0"/>
              <a:buChar char="•"/>
            </a:pPr>
            <a:endParaRPr lang="en-US" sz="2600" dirty="0">
              <a:solidFill>
                <a:schemeClr val="accent1">
                  <a:lumMod val="50000"/>
                </a:schemeClr>
              </a:solidFill>
            </a:endParaRPr>
          </a:p>
          <a:p>
            <a:pPr marL="457200" indent="-457200">
              <a:buFont typeface="Arial" panose="020B0604020202020204" pitchFamily="34" charset="0"/>
              <a:buChar char="•"/>
            </a:pPr>
            <a:endParaRPr lang="en-US" sz="2600" dirty="0">
              <a:solidFill>
                <a:schemeClr val="accent1">
                  <a:lumMod val="50000"/>
                </a:schemeClr>
              </a:solidFill>
            </a:endParaRPr>
          </a:p>
        </p:txBody>
      </p:sp>
      <p:graphicFrame>
        <p:nvGraphicFramePr>
          <p:cNvPr id="9" name="Table 8">
            <a:extLst>
              <a:ext uri="{FF2B5EF4-FFF2-40B4-BE49-F238E27FC236}">
                <a16:creationId xmlns="" xmlns:a16="http://schemas.microsoft.com/office/drawing/2014/main" id="{CECAEE9A-3902-3D4F-A759-00BB7423C054}"/>
              </a:ext>
            </a:extLst>
          </p:cNvPr>
          <p:cNvGraphicFramePr>
            <a:graphicFrameLocks noGrp="1"/>
          </p:cNvGraphicFramePr>
          <p:nvPr>
            <p:extLst>
              <p:ext uri="{D42A27DB-BD31-4B8C-83A1-F6EECF244321}">
                <p14:modId xmlns:p14="http://schemas.microsoft.com/office/powerpoint/2010/main" val="3773166843"/>
              </p:ext>
            </p:extLst>
          </p:nvPr>
        </p:nvGraphicFramePr>
        <p:xfrm>
          <a:off x="5080000" y="2695588"/>
          <a:ext cx="4422004" cy="2180235"/>
        </p:xfrm>
        <a:graphic>
          <a:graphicData uri="http://schemas.openxmlformats.org/drawingml/2006/table">
            <a:tbl>
              <a:tblPr firstRow="1" bandRow="1">
                <a:tableStyleId>{5C22544A-7EE6-4342-B048-85BDC9FD1C3A}</a:tableStyleId>
              </a:tblPr>
              <a:tblGrid>
                <a:gridCol w="1184592">
                  <a:extLst>
                    <a:ext uri="{9D8B030D-6E8A-4147-A177-3AD203B41FA5}">
                      <a16:colId xmlns="" xmlns:a16="http://schemas.microsoft.com/office/drawing/2014/main" val="1874345477"/>
                    </a:ext>
                  </a:extLst>
                </a:gridCol>
                <a:gridCol w="1673157">
                  <a:extLst>
                    <a:ext uri="{9D8B030D-6E8A-4147-A177-3AD203B41FA5}">
                      <a16:colId xmlns="" xmlns:a16="http://schemas.microsoft.com/office/drawing/2014/main" val="3378967050"/>
                    </a:ext>
                  </a:extLst>
                </a:gridCol>
                <a:gridCol w="758757">
                  <a:extLst>
                    <a:ext uri="{9D8B030D-6E8A-4147-A177-3AD203B41FA5}">
                      <a16:colId xmlns="" xmlns:a16="http://schemas.microsoft.com/office/drawing/2014/main" val="4178905662"/>
                    </a:ext>
                  </a:extLst>
                </a:gridCol>
                <a:gridCol w="805498">
                  <a:extLst>
                    <a:ext uri="{9D8B030D-6E8A-4147-A177-3AD203B41FA5}">
                      <a16:colId xmlns="" xmlns:a16="http://schemas.microsoft.com/office/drawing/2014/main" val="84956255"/>
                    </a:ext>
                  </a:extLst>
                </a:gridCol>
              </a:tblGrid>
              <a:tr h="300550">
                <a:tc>
                  <a:txBody>
                    <a:bodyPr/>
                    <a:lstStyle/>
                    <a:p>
                      <a:pPr algn="ctr"/>
                      <a:r>
                        <a:rPr lang="en-US" sz="1600" dirty="0">
                          <a:solidFill>
                            <a:schemeClr val="bg1"/>
                          </a:solidFill>
                        </a:rPr>
                        <a:t>Benchmark</a:t>
                      </a:r>
                    </a:p>
                  </a:txBody>
                  <a:tcP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r>
                        <a:rPr lang="en-US" sz="1600" dirty="0">
                          <a:solidFill>
                            <a:schemeClr val="bg1"/>
                          </a:solidFill>
                        </a:rPr>
                        <a:t>Description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r>
                        <a:rPr lang="en-US" sz="1600" dirty="0">
                          <a:solidFill>
                            <a:schemeClr val="bg1"/>
                          </a:solidFill>
                        </a:rPr>
                        <a:t>#</a:t>
                      </a:r>
                      <a:r>
                        <a:rPr lang="en-US" sz="1600" dirty="0" err="1">
                          <a:solidFill>
                            <a:schemeClr val="bg1"/>
                          </a:solidFill>
                        </a:rPr>
                        <a:t>Insts</a:t>
                      </a:r>
                      <a:endParaRPr lang="en-US" sz="1600" dirty="0">
                        <a:solidFill>
                          <a:schemeClr val="bg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r>
                        <a:rPr lang="en-US" sz="1600" dirty="0">
                          <a:solidFill>
                            <a:schemeClr val="bg1"/>
                          </a:solidFill>
                        </a:rPr>
                        <a:t>#CNOT</a:t>
                      </a:r>
                    </a:p>
                  </a:txBody>
                  <a:tcP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 xmlns:a16="http://schemas.microsoft.com/office/drawing/2014/main" val="2671625663"/>
                  </a:ext>
                </a:extLst>
              </a:tr>
              <a:tr h="283406">
                <a:tc>
                  <a:txBody>
                    <a:bodyPr/>
                    <a:lstStyle/>
                    <a:p>
                      <a:pPr algn="ctr"/>
                      <a:r>
                        <a:rPr lang="en-US" sz="1600" dirty="0">
                          <a:solidFill>
                            <a:srgbClr val="000000"/>
                          </a:solidFill>
                        </a:rPr>
                        <a:t>bv_n3</a:t>
                      </a:r>
                    </a:p>
                  </a:txBody>
                  <a:tcP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762042" rtl="0" eaLnBrk="1" fontAlgn="auto" latinLnBrk="0" hangingPunct="1">
                        <a:lnSpc>
                          <a:spcPct val="100000"/>
                        </a:lnSpc>
                        <a:spcBef>
                          <a:spcPts val="0"/>
                        </a:spcBef>
                        <a:spcAft>
                          <a:spcPts val="0"/>
                        </a:spcAft>
                        <a:buClrTx/>
                        <a:buSzTx/>
                        <a:buFontTx/>
                        <a:buNone/>
                        <a:tabLst/>
                        <a:defRPr/>
                      </a:pPr>
                      <a:r>
                        <a:rPr lang="en-US" sz="1600" dirty="0">
                          <a:solidFill>
                            <a:srgbClr val="000000"/>
                          </a:solidFill>
                        </a:rPr>
                        <a:t>Bernstein </a:t>
                      </a:r>
                      <a:r>
                        <a:rPr lang="en-US" sz="1600" dirty="0" err="1">
                          <a:solidFill>
                            <a:srgbClr val="000000"/>
                          </a:solidFill>
                        </a:rPr>
                        <a:t>Vazirani</a:t>
                      </a:r>
                      <a:endParaRPr lang="en-US" sz="16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rPr>
                        <a:t>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rPr>
                        <a:t>2</a:t>
                      </a:r>
                    </a:p>
                  </a:txBody>
                  <a:tcP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388550881"/>
                  </a:ext>
                </a:extLst>
              </a:tr>
              <a:tr h="351435">
                <a:tc>
                  <a:txBody>
                    <a:bodyPr/>
                    <a:lstStyle/>
                    <a:p>
                      <a:pPr algn="ctr"/>
                      <a:r>
                        <a:rPr lang="en-US" sz="1600" dirty="0">
                          <a:solidFill>
                            <a:srgbClr val="000000"/>
                          </a:solidFill>
                        </a:rPr>
                        <a:t>bv_n4</a:t>
                      </a:r>
                    </a:p>
                  </a:txBody>
                  <a:tcP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762042" rtl="0" eaLnBrk="1" fontAlgn="auto" latinLnBrk="0" hangingPunct="1">
                        <a:lnSpc>
                          <a:spcPct val="100000"/>
                        </a:lnSpc>
                        <a:spcBef>
                          <a:spcPts val="0"/>
                        </a:spcBef>
                        <a:spcAft>
                          <a:spcPts val="0"/>
                        </a:spcAft>
                        <a:buClrTx/>
                        <a:buSzTx/>
                        <a:buFontTx/>
                        <a:buNone/>
                        <a:tabLst/>
                        <a:defRPr/>
                      </a:pPr>
                      <a:r>
                        <a:rPr lang="en-US" sz="1600" dirty="0">
                          <a:solidFill>
                            <a:srgbClr val="000000"/>
                          </a:solidFill>
                        </a:rPr>
                        <a:t>Bernstein </a:t>
                      </a:r>
                      <a:r>
                        <a:rPr lang="en-US" sz="1600" dirty="0" err="1">
                          <a:solidFill>
                            <a:srgbClr val="000000"/>
                          </a:solidFill>
                        </a:rPr>
                        <a:t>Vazirani</a:t>
                      </a:r>
                      <a:endParaRPr lang="en-US" sz="16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rPr>
                        <a:t>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rPr>
                        <a:t>3</a:t>
                      </a:r>
                    </a:p>
                  </a:txBody>
                  <a:tcP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694254351"/>
                  </a:ext>
                </a:extLst>
              </a:tr>
              <a:tr h="416560">
                <a:tc>
                  <a:txBody>
                    <a:bodyPr/>
                    <a:lstStyle/>
                    <a:p>
                      <a:pPr algn="ctr"/>
                      <a:r>
                        <a:rPr lang="en-US" sz="1600" dirty="0">
                          <a:solidFill>
                            <a:srgbClr val="000000"/>
                          </a:solidFill>
                        </a:rPr>
                        <a:t>Toffoli_n3</a:t>
                      </a:r>
                    </a:p>
                  </a:txBody>
                  <a:tcP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762042" rtl="0" eaLnBrk="1" fontAlgn="auto" latinLnBrk="0" hangingPunct="1">
                        <a:lnSpc>
                          <a:spcPct val="100000"/>
                        </a:lnSpc>
                        <a:spcBef>
                          <a:spcPts val="0"/>
                        </a:spcBef>
                        <a:spcAft>
                          <a:spcPts val="0"/>
                        </a:spcAft>
                        <a:buClrTx/>
                        <a:buSzTx/>
                        <a:buFontTx/>
                        <a:buNone/>
                        <a:tabLst/>
                        <a:defRPr/>
                      </a:pPr>
                      <a:r>
                        <a:rPr lang="en-US" sz="1600" dirty="0">
                          <a:solidFill>
                            <a:srgbClr val="000000"/>
                          </a:solidFill>
                        </a:rPr>
                        <a:t>Toffoli gate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rPr>
                        <a:t>15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rPr>
                        <a:t>6</a:t>
                      </a:r>
                    </a:p>
                  </a:txBody>
                  <a:tcP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474261588"/>
                  </a:ext>
                </a:extLst>
              </a:tr>
              <a:tr h="365760">
                <a:tc>
                  <a:txBody>
                    <a:bodyPr/>
                    <a:lstStyle/>
                    <a:p>
                      <a:pPr algn="ctr"/>
                      <a:r>
                        <a:rPr lang="en-US" sz="1600" dirty="0">
                          <a:solidFill>
                            <a:srgbClr val="000000"/>
                          </a:solidFill>
                        </a:rPr>
                        <a:t>Fredkin_n3</a:t>
                      </a:r>
                    </a:p>
                  </a:txBody>
                  <a:tcP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762042" rtl="0" eaLnBrk="1" fontAlgn="auto" latinLnBrk="0" hangingPunct="1">
                        <a:lnSpc>
                          <a:spcPct val="100000"/>
                        </a:lnSpc>
                        <a:spcBef>
                          <a:spcPts val="0"/>
                        </a:spcBef>
                        <a:spcAft>
                          <a:spcPts val="0"/>
                        </a:spcAft>
                        <a:buClrTx/>
                        <a:buSzTx/>
                        <a:buFontTx/>
                        <a:buNone/>
                        <a:tabLst/>
                        <a:defRPr/>
                      </a:pPr>
                      <a:r>
                        <a:rPr lang="en-US" sz="1600" dirty="0" err="1">
                          <a:solidFill>
                            <a:srgbClr val="000000"/>
                          </a:solidFill>
                        </a:rPr>
                        <a:t>Fredkin</a:t>
                      </a:r>
                      <a:r>
                        <a:rPr lang="en-US" sz="1600" dirty="0">
                          <a:solidFill>
                            <a:srgbClr val="000000"/>
                          </a:solidFill>
                        </a:rPr>
                        <a:t> gate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rPr>
                        <a:t>16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rPr>
                        <a:t>8</a:t>
                      </a:r>
                    </a:p>
                  </a:txBody>
                  <a:tcP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449091015"/>
                  </a:ext>
                </a:extLst>
              </a:tr>
              <a:tr h="375920">
                <a:tc>
                  <a:txBody>
                    <a:bodyPr/>
                    <a:lstStyle/>
                    <a:p>
                      <a:pPr algn="ctr"/>
                      <a:r>
                        <a:rPr lang="en-US" sz="1600" dirty="0">
                          <a:solidFill>
                            <a:srgbClr val="000000"/>
                          </a:solidFill>
                        </a:rPr>
                        <a:t>Peres_n3</a:t>
                      </a:r>
                    </a:p>
                  </a:txBody>
                  <a:tcP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762042" rtl="0" eaLnBrk="1" fontAlgn="auto" latinLnBrk="0" hangingPunct="1">
                        <a:lnSpc>
                          <a:spcPct val="100000"/>
                        </a:lnSpc>
                        <a:spcBef>
                          <a:spcPts val="0"/>
                        </a:spcBef>
                        <a:spcAft>
                          <a:spcPts val="0"/>
                        </a:spcAft>
                        <a:buClrTx/>
                        <a:buSzTx/>
                        <a:buFontTx/>
                        <a:buNone/>
                        <a:tabLst/>
                        <a:defRPr/>
                      </a:pPr>
                      <a:r>
                        <a:rPr lang="en-US" sz="1600" dirty="0">
                          <a:solidFill>
                            <a:srgbClr val="000000"/>
                          </a:solidFill>
                        </a:rPr>
                        <a:t>Peres gate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rPr>
                        <a:t>16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rPr>
                        <a:t>7</a:t>
                      </a:r>
                    </a:p>
                  </a:txBody>
                  <a:tcP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717344835"/>
                  </a:ext>
                </a:extLst>
              </a:tr>
            </a:tbl>
          </a:graphicData>
        </a:graphic>
      </p:graphicFrame>
      <p:sp>
        <p:nvSpPr>
          <p:cNvPr id="10" name="TextBox 9">
            <a:extLst>
              <a:ext uri="{FF2B5EF4-FFF2-40B4-BE49-F238E27FC236}">
                <a16:creationId xmlns="" xmlns:a16="http://schemas.microsoft.com/office/drawing/2014/main" id="{699F06D3-B3F4-2644-A0BB-B72E28765E0C}"/>
              </a:ext>
            </a:extLst>
          </p:cNvPr>
          <p:cNvSpPr txBox="1"/>
          <p:nvPr/>
        </p:nvSpPr>
        <p:spPr>
          <a:xfrm>
            <a:off x="0" y="5104198"/>
            <a:ext cx="7988990" cy="492443"/>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accent1">
                    <a:lumMod val="50000"/>
                  </a:schemeClr>
                </a:solidFill>
              </a:rPr>
              <a:t>Baseline: Isolated execution using best qubit mapping</a:t>
            </a:r>
          </a:p>
        </p:txBody>
      </p:sp>
      <p:sp>
        <p:nvSpPr>
          <p:cNvPr id="3" name="Slide Number Placeholder 2">
            <a:extLst>
              <a:ext uri="{FF2B5EF4-FFF2-40B4-BE49-F238E27FC236}">
                <a16:creationId xmlns="" xmlns:a16="http://schemas.microsoft.com/office/drawing/2014/main" id="{82D839FA-AB1A-1544-99F6-3D925C69BD82}"/>
              </a:ext>
            </a:extLst>
          </p:cNvPr>
          <p:cNvSpPr>
            <a:spLocks noGrp="1"/>
          </p:cNvSpPr>
          <p:nvPr>
            <p:ph type="sldNum" sz="quarter" idx="11"/>
          </p:nvPr>
        </p:nvSpPr>
        <p:spPr/>
        <p:txBody>
          <a:bodyPr/>
          <a:lstStyle/>
          <a:p>
            <a:fld id="{27258FFF-F925-446B-8502-81C933981705}" type="slidenum">
              <a:rPr lang="en-US" smtClean="0"/>
              <a:pPr/>
              <a:t>15</a:t>
            </a:fld>
            <a:endParaRPr lang="en-US"/>
          </a:p>
        </p:txBody>
      </p:sp>
    </p:spTree>
    <p:extLst>
      <p:ext uri="{BB962C8B-B14F-4D97-AF65-F5344CB8AC3E}">
        <p14:creationId xmlns:p14="http://schemas.microsoft.com/office/powerpoint/2010/main" val="207736354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35268"/>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kumimoji="0" lang="en-US" sz="3921" b="0" i="0" u="none" strike="noStrike" kern="1200" cap="none" spc="-83" normalizeH="0" baseline="0" noProof="0" dirty="0">
                <a:ln w="3175">
                  <a:noFill/>
                </a:ln>
                <a:solidFill>
                  <a:schemeClr val="accent1">
                    <a:lumMod val="50000"/>
                  </a:schemeClr>
                </a:solidFill>
                <a:effectLst/>
                <a:uLnTx/>
                <a:uFillTx/>
                <a:latin typeface="Segoe UI Light"/>
              </a:rPr>
              <a:t>Results of Multi-Programming</a:t>
            </a:r>
          </a:p>
        </p:txBody>
      </p:sp>
      <p:sp>
        <p:nvSpPr>
          <p:cNvPr id="14" name="Rounded Rectangular Callout 10">
            <a:extLst>
              <a:ext uri="{FF2B5EF4-FFF2-40B4-BE49-F238E27FC236}">
                <a16:creationId xmlns="" xmlns:a16="http://schemas.microsoft.com/office/drawing/2014/main" id="{1E3FB6AA-5BE0-494A-9662-FC293FED2FC4}"/>
              </a:ext>
            </a:extLst>
          </p:cNvPr>
          <p:cNvSpPr/>
          <p:nvPr/>
        </p:nvSpPr>
        <p:spPr>
          <a:xfrm>
            <a:off x="1321316" y="1084316"/>
            <a:ext cx="2501820" cy="794904"/>
          </a:xfrm>
          <a:prstGeom prst="wedgeRoundRectCallout">
            <a:avLst>
              <a:gd name="adj1" fmla="val -43347"/>
              <a:gd name="adj2" fmla="val -47864"/>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Throughput improved by 2x</a:t>
            </a:r>
          </a:p>
        </p:txBody>
      </p:sp>
      <p:sp>
        <p:nvSpPr>
          <p:cNvPr id="16" name="Rounded Rectangular Callout 10">
            <a:extLst>
              <a:ext uri="{FF2B5EF4-FFF2-40B4-BE49-F238E27FC236}">
                <a16:creationId xmlns="" xmlns:a16="http://schemas.microsoft.com/office/drawing/2014/main" id="{2068639A-FCFA-9247-8054-F7FD7FB1E633}"/>
              </a:ext>
            </a:extLst>
          </p:cNvPr>
          <p:cNvSpPr/>
          <p:nvPr/>
        </p:nvSpPr>
        <p:spPr>
          <a:xfrm>
            <a:off x="7020562" y="1089391"/>
            <a:ext cx="2501820" cy="794904"/>
          </a:xfrm>
          <a:prstGeom prst="wedgeRoundRectCallout">
            <a:avLst>
              <a:gd name="adj1" fmla="val -42644"/>
              <a:gd name="adj2" fmla="val -48507"/>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10% loss in PST on an average</a:t>
            </a:r>
          </a:p>
        </p:txBody>
      </p:sp>
      <p:graphicFrame>
        <p:nvGraphicFramePr>
          <p:cNvPr id="11" name="Chart 10">
            <a:extLst>
              <a:ext uri="{FF2B5EF4-FFF2-40B4-BE49-F238E27FC236}">
                <a16:creationId xmlns="" xmlns:a16="http://schemas.microsoft.com/office/drawing/2014/main" id="{DAD97246-4BC2-A54A-BB09-3244D81E0541}"/>
              </a:ext>
            </a:extLst>
          </p:cNvPr>
          <p:cNvGraphicFramePr>
            <a:graphicFrameLocks/>
          </p:cNvGraphicFramePr>
          <p:nvPr>
            <p:extLst>
              <p:ext uri="{D42A27DB-BD31-4B8C-83A1-F6EECF244321}">
                <p14:modId xmlns:p14="http://schemas.microsoft.com/office/powerpoint/2010/main" val="2791352026"/>
              </p:ext>
            </p:extLst>
          </p:nvPr>
        </p:nvGraphicFramePr>
        <p:xfrm>
          <a:off x="191192" y="1988711"/>
          <a:ext cx="9042400"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Donut 11">
            <a:extLst>
              <a:ext uri="{FF2B5EF4-FFF2-40B4-BE49-F238E27FC236}">
                <a16:creationId xmlns="" xmlns:a16="http://schemas.microsoft.com/office/drawing/2014/main" id="{56A05845-F60E-C549-8AED-D20CC171A6DB}"/>
              </a:ext>
            </a:extLst>
          </p:cNvPr>
          <p:cNvSpPr/>
          <p:nvPr/>
        </p:nvSpPr>
        <p:spPr>
          <a:xfrm>
            <a:off x="8061777" y="2386451"/>
            <a:ext cx="419390" cy="369787"/>
          </a:xfrm>
          <a:prstGeom prst="donut">
            <a:avLst>
              <a:gd name="adj" fmla="val 5426"/>
            </a:avLst>
          </a:prstGeom>
          <a:solidFill>
            <a:srgbClr val="00B050"/>
          </a:solidFill>
          <a:ln>
            <a:solidFill>
              <a:srgbClr val="7FB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a:extLst>
              <a:ext uri="{FF2B5EF4-FFF2-40B4-BE49-F238E27FC236}">
                <a16:creationId xmlns="" xmlns:a16="http://schemas.microsoft.com/office/drawing/2014/main" id="{2B1E0BF7-4120-E248-BA16-1060E2206EB9}"/>
              </a:ext>
            </a:extLst>
          </p:cNvPr>
          <p:cNvCxnSpPr>
            <a:cxnSpLocks/>
            <a:stCxn id="16" idx="2"/>
            <a:endCxn id="12" idx="0"/>
          </p:cNvCxnSpPr>
          <p:nvPr/>
        </p:nvCxnSpPr>
        <p:spPr>
          <a:xfrm>
            <a:off x="8271472" y="1884295"/>
            <a:ext cx="0" cy="502156"/>
          </a:xfrm>
          <a:prstGeom prst="straightConnector1">
            <a:avLst/>
          </a:prstGeom>
          <a:ln w="38100">
            <a:solidFill>
              <a:srgbClr val="000000"/>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 xmlns:a16="http://schemas.microsoft.com/office/drawing/2014/main" id="{5866658C-5D30-CF4D-A0DF-6AC42CBC8CB1}"/>
              </a:ext>
            </a:extLst>
          </p:cNvPr>
          <p:cNvGrpSpPr/>
          <p:nvPr/>
        </p:nvGrpSpPr>
        <p:grpSpPr>
          <a:xfrm>
            <a:off x="0" y="5033524"/>
            <a:ext cx="10160000" cy="712973"/>
            <a:chOff x="0" y="5033524"/>
            <a:chExt cx="10160000" cy="712973"/>
          </a:xfrm>
        </p:grpSpPr>
        <p:sp>
          <p:nvSpPr>
            <p:cNvPr id="19" name="Rectangle 18">
              <a:extLst>
                <a:ext uri="{FF2B5EF4-FFF2-40B4-BE49-F238E27FC236}">
                  <a16:creationId xmlns="" xmlns:a16="http://schemas.microsoft.com/office/drawing/2014/main" id="{BA4D6DD6-92F7-A247-B9C0-CCE097D77F68}"/>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20" name="TextBox 19">
              <a:extLst>
                <a:ext uri="{FF2B5EF4-FFF2-40B4-BE49-F238E27FC236}">
                  <a16:creationId xmlns="" xmlns:a16="http://schemas.microsoft.com/office/drawing/2014/main" id="{3812F3F6-7AF0-104A-9244-3A9BD6966E6D}"/>
                </a:ext>
              </a:extLst>
            </p:cNvPr>
            <p:cNvSpPr txBox="1"/>
            <p:nvPr/>
          </p:nvSpPr>
          <p:spPr>
            <a:xfrm>
              <a:off x="0" y="5034479"/>
              <a:ext cx="10159999" cy="461665"/>
            </a:xfrm>
            <a:prstGeom prst="rect">
              <a:avLst/>
            </a:prstGeom>
            <a:noFill/>
          </p:spPr>
          <p:txBody>
            <a:bodyPr wrap="square" rtlCol="0">
              <a:spAutoFit/>
            </a:bodyPr>
            <a:lstStyle/>
            <a:p>
              <a:pPr algn="ctr">
                <a:defRPr/>
              </a:pPr>
              <a:r>
                <a:rPr lang="en-US" sz="2400" kern="0" dirty="0">
                  <a:solidFill>
                    <a:prstClr val="white"/>
                  </a:solidFill>
                  <a:latin typeface="Calibri"/>
                </a:rPr>
                <a:t>Multi-programming can improve throughput with slight impact on PST</a:t>
              </a:r>
            </a:p>
          </p:txBody>
        </p:sp>
      </p:grpSp>
      <p:cxnSp>
        <p:nvCxnSpPr>
          <p:cNvPr id="23" name="Straight Connector 22">
            <a:extLst>
              <a:ext uri="{FF2B5EF4-FFF2-40B4-BE49-F238E27FC236}">
                <a16:creationId xmlns="" xmlns:a16="http://schemas.microsoft.com/office/drawing/2014/main" id="{52F69709-612B-254F-B374-CE088724F90F}"/>
              </a:ext>
            </a:extLst>
          </p:cNvPr>
          <p:cNvCxnSpPr>
            <a:cxnSpLocks/>
          </p:cNvCxnSpPr>
          <p:nvPr/>
        </p:nvCxnSpPr>
        <p:spPr>
          <a:xfrm>
            <a:off x="1321316" y="2449682"/>
            <a:ext cx="7661951" cy="0"/>
          </a:xfrm>
          <a:prstGeom prst="line">
            <a:avLst/>
          </a:prstGeom>
          <a:ln w="38100">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 xmlns:a16="http://schemas.microsoft.com/office/drawing/2014/main" id="{162B0CAC-A0E5-CE40-8783-7DC80128FBC9}"/>
              </a:ext>
            </a:extLst>
          </p:cNvPr>
          <p:cNvSpPr>
            <a:spLocks noGrp="1"/>
          </p:cNvSpPr>
          <p:nvPr>
            <p:ph type="sldNum" sz="quarter" idx="11"/>
          </p:nvPr>
        </p:nvSpPr>
        <p:spPr/>
        <p:txBody>
          <a:bodyPr/>
          <a:lstStyle/>
          <a:p>
            <a:fld id="{27258FFF-F925-446B-8502-81C933981705}" type="slidenum">
              <a:rPr lang="en-US" smtClean="0"/>
              <a:pPr/>
              <a:t>16</a:t>
            </a:fld>
            <a:endParaRPr lang="en-US"/>
          </a:p>
        </p:txBody>
      </p:sp>
      <p:sp>
        <p:nvSpPr>
          <p:cNvPr id="15" name="Rectangle 14">
            <a:extLst>
              <a:ext uri="{FF2B5EF4-FFF2-40B4-BE49-F238E27FC236}">
                <a16:creationId xmlns="" xmlns:a16="http://schemas.microsoft.com/office/drawing/2014/main" id="{BF1DAC3C-8E67-AD46-9EB5-F041268F02DF}"/>
              </a:ext>
            </a:extLst>
          </p:cNvPr>
          <p:cNvSpPr/>
          <p:nvPr/>
        </p:nvSpPr>
        <p:spPr bwMode="auto">
          <a:xfrm>
            <a:off x="1321316" y="2016853"/>
            <a:ext cx="7702014" cy="2284691"/>
          </a:xfrm>
          <a:prstGeom prst="rect">
            <a:avLst/>
          </a:prstGeom>
          <a:noFill/>
          <a:ln w="25400">
            <a:solidFill>
              <a:schemeClr val="accent4">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34099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35268"/>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defTabSz="761904">
              <a:defRPr/>
            </a:pPr>
            <a:r>
              <a:rPr lang="en-US" sz="3921" spc="-83" dirty="0">
                <a:solidFill>
                  <a:schemeClr val="accent1">
                    <a:lumMod val="50000"/>
                  </a:schemeClr>
                </a:solidFill>
              </a:rPr>
              <a:t>Limiting the Reliability Impact of Multi-Prog</a:t>
            </a:r>
          </a:p>
        </p:txBody>
      </p:sp>
      <p:sp>
        <p:nvSpPr>
          <p:cNvPr id="14" name="Rounded Rectangular Callout 10">
            <a:extLst>
              <a:ext uri="{FF2B5EF4-FFF2-40B4-BE49-F238E27FC236}">
                <a16:creationId xmlns="" xmlns:a16="http://schemas.microsoft.com/office/drawing/2014/main" id="{1E3FB6AA-5BE0-494A-9662-FC293FED2FC4}"/>
              </a:ext>
            </a:extLst>
          </p:cNvPr>
          <p:cNvSpPr/>
          <p:nvPr/>
        </p:nvSpPr>
        <p:spPr>
          <a:xfrm>
            <a:off x="1321316" y="1084316"/>
            <a:ext cx="2501820" cy="794904"/>
          </a:xfrm>
          <a:prstGeom prst="wedgeRoundRectCallout">
            <a:avLst>
              <a:gd name="adj1" fmla="val -43347"/>
              <a:gd name="adj2" fmla="val -47864"/>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Throughput improved by 2x</a:t>
            </a:r>
          </a:p>
        </p:txBody>
      </p:sp>
      <p:sp>
        <p:nvSpPr>
          <p:cNvPr id="16" name="Rounded Rectangular Callout 10">
            <a:extLst>
              <a:ext uri="{FF2B5EF4-FFF2-40B4-BE49-F238E27FC236}">
                <a16:creationId xmlns="" xmlns:a16="http://schemas.microsoft.com/office/drawing/2014/main" id="{2068639A-FCFA-9247-8054-F7FD7FB1E633}"/>
              </a:ext>
            </a:extLst>
          </p:cNvPr>
          <p:cNvSpPr/>
          <p:nvPr/>
        </p:nvSpPr>
        <p:spPr>
          <a:xfrm>
            <a:off x="7020562" y="1089391"/>
            <a:ext cx="2501820" cy="794904"/>
          </a:xfrm>
          <a:prstGeom prst="wedgeRoundRectCallout">
            <a:avLst>
              <a:gd name="adj1" fmla="val -42644"/>
              <a:gd name="adj2" fmla="val -48507"/>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10% loss in PST on an average</a:t>
            </a:r>
          </a:p>
        </p:txBody>
      </p:sp>
      <p:graphicFrame>
        <p:nvGraphicFramePr>
          <p:cNvPr id="11" name="Chart 10">
            <a:extLst>
              <a:ext uri="{FF2B5EF4-FFF2-40B4-BE49-F238E27FC236}">
                <a16:creationId xmlns="" xmlns:a16="http://schemas.microsoft.com/office/drawing/2014/main" id="{DAD97246-4BC2-A54A-BB09-3244D81E0541}"/>
              </a:ext>
            </a:extLst>
          </p:cNvPr>
          <p:cNvGraphicFramePr>
            <a:graphicFrameLocks/>
          </p:cNvGraphicFramePr>
          <p:nvPr/>
        </p:nvGraphicFramePr>
        <p:xfrm>
          <a:off x="191192" y="1988711"/>
          <a:ext cx="9042400"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Donut 11">
            <a:extLst>
              <a:ext uri="{FF2B5EF4-FFF2-40B4-BE49-F238E27FC236}">
                <a16:creationId xmlns="" xmlns:a16="http://schemas.microsoft.com/office/drawing/2014/main" id="{56A05845-F60E-C549-8AED-D20CC171A6DB}"/>
              </a:ext>
            </a:extLst>
          </p:cNvPr>
          <p:cNvSpPr/>
          <p:nvPr/>
        </p:nvSpPr>
        <p:spPr>
          <a:xfrm>
            <a:off x="8061777" y="2386451"/>
            <a:ext cx="419390" cy="369787"/>
          </a:xfrm>
          <a:prstGeom prst="donut">
            <a:avLst>
              <a:gd name="adj" fmla="val 5426"/>
            </a:avLst>
          </a:prstGeom>
          <a:solidFill>
            <a:srgbClr val="00B050"/>
          </a:solidFill>
          <a:ln>
            <a:solidFill>
              <a:srgbClr val="7FB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a:extLst>
              <a:ext uri="{FF2B5EF4-FFF2-40B4-BE49-F238E27FC236}">
                <a16:creationId xmlns="" xmlns:a16="http://schemas.microsoft.com/office/drawing/2014/main" id="{2B1E0BF7-4120-E248-BA16-1060E2206EB9}"/>
              </a:ext>
            </a:extLst>
          </p:cNvPr>
          <p:cNvCxnSpPr>
            <a:cxnSpLocks/>
            <a:stCxn id="16" idx="2"/>
            <a:endCxn id="12" idx="0"/>
          </p:cNvCxnSpPr>
          <p:nvPr/>
        </p:nvCxnSpPr>
        <p:spPr>
          <a:xfrm>
            <a:off x="8271472" y="1884295"/>
            <a:ext cx="0" cy="502156"/>
          </a:xfrm>
          <a:prstGeom prst="straightConnector1">
            <a:avLst/>
          </a:prstGeom>
          <a:ln w="38100">
            <a:solidFill>
              <a:srgbClr val="000000"/>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 xmlns:a16="http://schemas.microsoft.com/office/drawing/2014/main" id="{5866658C-5D30-CF4D-A0DF-6AC42CBC8CB1}"/>
              </a:ext>
            </a:extLst>
          </p:cNvPr>
          <p:cNvGrpSpPr/>
          <p:nvPr/>
        </p:nvGrpSpPr>
        <p:grpSpPr>
          <a:xfrm>
            <a:off x="0" y="5033524"/>
            <a:ext cx="10160000" cy="712973"/>
            <a:chOff x="0" y="5033524"/>
            <a:chExt cx="10160000" cy="712973"/>
          </a:xfrm>
        </p:grpSpPr>
        <p:sp>
          <p:nvSpPr>
            <p:cNvPr id="19" name="Rectangle 18">
              <a:extLst>
                <a:ext uri="{FF2B5EF4-FFF2-40B4-BE49-F238E27FC236}">
                  <a16:creationId xmlns="" xmlns:a16="http://schemas.microsoft.com/office/drawing/2014/main" id="{BA4D6DD6-92F7-A247-B9C0-CCE097D77F68}"/>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20" name="TextBox 19">
              <a:extLst>
                <a:ext uri="{FF2B5EF4-FFF2-40B4-BE49-F238E27FC236}">
                  <a16:creationId xmlns="" xmlns:a16="http://schemas.microsoft.com/office/drawing/2014/main" id="{3812F3F6-7AF0-104A-9244-3A9BD6966E6D}"/>
                </a:ext>
              </a:extLst>
            </p:cNvPr>
            <p:cNvSpPr txBox="1"/>
            <p:nvPr/>
          </p:nvSpPr>
          <p:spPr>
            <a:xfrm>
              <a:off x="0" y="5034479"/>
              <a:ext cx="10159999" cy="461665"/>
            </a:xfrm>
            <a:prstGeom prst="rect">
              <a:avLst/>
            </a:prstGeom>
            <a:noFill/>
          </p:spPr>
          <p:txBody>
            <a:bodyPr wrap="square" rtlCol="0">
              <a:spAutoFit/>
            </a:bodyPr>
            <a:lstStyle/>
            <a:p>
              <a:pPr algn="ctr">
                <a:defRPr/>
              </a:pPr>
              <a:r>
                <a:rPr lang="en-US" sz="2400" kern="0" dirty="0">
                  <a:solidFill>
                    <a:prstClr val="white"/>
                  </a:solidFill>
                  <a:latin typeface="Calibri"/>
                </a:rPr>
                <a:t>Multi-programming must adapt to minimize significant impact on reliability</a:t>
              </a:r>
            </a:p>
          </p:txBody>
        </p:sp>
      </p:grpSp>
      <p:cxnSp>
        <p:nvCxnSpPr>
          <p:cNvPr id="23" name="Straight Connector 22">
            <a:extLst>
              <a:ext uri="{FF2B5EF4-FFF2-40B4-BE49-F238E27FC236}">
                <a16:creationId xmlns="" xmlns:a16="http://schemas.microsoft.com/office/drawing/2014/main" id="{52F69709-612B-254F-B374-CE088724F90F}"/>
              </a:ext>
            </a:extLst>
          </p:cNvPr>
          <p:cNvCxnSpPr>
            <a:cxnSpLocks/>
          </p:cNvCxnSpPr>
          <p:nvPr/>
        </p:nvCxnSpPr>
        <p:spPr>
          <a:xfrm>
            <a:off x="1321316" y="2449682"/>
            <a:ext cx="7661951" cy="0"/>
          </a:xfrm>
          <a:prstGeom prst="line">
            <a:avLst/>
          </a:prstGeom>
          <a:ln w="38100">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 xmlns:a16="http://schemas.microsoft.com/office/drawing/2014/main" id="{162B0CAC-A0E5-CE40-8783-7DC80128FBC9}"/>
              </a:ext>
            </a:extLst>
          </p:cNvPr>
          <p:cNvSpPr>
            <a:spLocks noGrp="1"/>
          </p:cNvSpPr>
          <p:nvPr>
            <p:ph type="sldNum" sz="quarter" idx="11"/>
          </p:nvPr>
        </p:nvSpPr>
        <p:spPr/>
        <p:txBody>
          <a:bodyPr/>
          <a:lstStyle/>
          <a:p>
            <a:fld id="{27258FFF-F925-446B-8502-81C933981705}" type="slidenum">
              <a:rPr lang="en-US" smtClean="0"/>
              <a:pPr/>
              <a:t>17</a:t>
            </a:fld>
            <a:endParaRPr lang="en-US"/>
          </a:p>
        </p:txBody>
      </p:sp>
      <p:sp>
        <p:nvSpPr>
          <p:cNvPr id="15" name="Rectangle 14">
            <a:extLst>
              <a:ext uri="{FF2B5EF4-FFF2-40B4-BE49-F238E27FC236}">
                <a16:creationId xmlns="" xmlns:a16="http://schemas.microsoft.com/office/drawing/2014/main" id="{BF1DAC3C-8E67-AD46-9EB5-F041268F02DF}"/>
              </a:ext>
            </a:extLst>
          </p:cNvPr>
          <p:cNvSpPr/>
          <p:nvPr/>
        </p:nvSpPr>
        <p:spPr bwMode="auto">
          <a:xfrm>
            <a:off x="1321316" y="2016853"/>
            <a:ext cx="7702014" cy="2284691"/>
          </a:xfrm>
          <a:prstGeom prst="rect">
            <a:avLst/>
          </a:prstGeom>
          <a:noFill/>
          <a:ln w="25400">
            <a:solidFill>
              <a:schemeClr val="accent4">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Rounded Rectangular Callout 10">
            <a:extLst>
              <a:ext uri="{FF2B5EF4-FFF2-40B4-BE49-F238E27FC236}">
                <a16:creationId xmlns="" xmlns:a16="http://schemas.microsoft.com/office/drawing/2014/main" id="{8BEEAEE5-C936-4C49-8308-01158420F8B2}"/>
              </a:ext>
            </a:extLst>
          </p:cNvPr>
          <p:cNvSpPr/>
          <p:nvPr/>
        </p:nvSpPr>
        <p:spPr>
          <a:xfrm>
            <a:off x="3990777" y="1084316"/>
            <a:ext cx="2166538" cy="794904"/>
          </a:xfrm>
          <a:prstGeom prst="wedgeRoundRectCallout">
            <a:avLst>
              <a:gd name="adj1" fmla="val -38610"/>
              <a:gd name="adj2" fmla="val -48104"/>
              <a:gd name="adj3" fmla="val 16667"/>
            </a:avLst>
          </a:prstGeom>
          <a:solidFill>
            <a:srgbClr val="892500"/>
          </a:solidFill>
          <a:ln w="25400" cap="flat" cmpd="sng" algn="ctr">
            <a:solidFill>
              <a:srgbClr val="8925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Significant impact ~22%</a:t>
            </a:r>
          </a:p>
        </p:txBody>
      </p:sp>
      <p:cxnSp>
        <p:nvCxnSpPr>
          <p:cNvPr id="21" name="Straight Arrow Connector 20">
            <a:extLst>
              <a:ext uri="{FF2B5EF4-FFF2-40B4-BE49-F238E27FC236}">
                <a16:creationId xmlns="" xmlns:a16="http://schemas.microsoft.com/office/drawing/2014/main" id="{5CB263E1-A0E9-AB4A-9959-53E6D58CB04F}"/>
              </a:ext>
            </a:extLst>
          </p:cNvPr>
          <p:cNvCxnSpPr>
            <a:cxnSpLocks/>
            <a:stCxn id="17" idx="2"/>
          </p:cNvCxnSpPr>
          <p:nvPr/>
        </p:nvCxnSpPr>
        <p:spPr>
          <a:xfrm flipH="1">
            <a:off x="4338580" y="1879220"/>
            <a:ext cx="735466" cy="1003292"/>
          </a:xfrm>
          <a:prstGeom prst="straightConnector1">
            <a:avLst/>
          </a:prstGeom>
          <a:ln w="38100">
            <a:solidFill>
              <a:srgbClr val="0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208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71411"/>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Outline</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sp>
        <p:nvSpPr>
          <p:cNvPr id="19" name="TextBox 18">
            <a:extLst>
              <a:ext uri="{FF2B5EF4-FFF2-40B4-BE49-F238E27FC236}">
                <a16:creationId xmlns="" xmlns:a16="http://schemas.microsoft.com/office/drawing/2014/main" id="{2A7AAF6D-0435-8B44-AE2A-58F55054899C}"/>
              </a:ext>
            </a:extLst>
          </p:cNvPr>
          <p:cNvSpPr txBox="1"/>
          <p:nvPr/>
        </p:nvSpPr>
        <p:spPr>
          <a:xfrm>
            <a:off x="142640" y="1163141"/>
            <a:ext cx="9850446" cy="4524315"/>
          </a:xfrm>
          <a:prstGeom prst="rect">
            <a:avLst/>
          </a:prstGeom>
          <a:noFill/>
        </p:spPr>
        <p:txBody>
          <a:bodyPr wrap="square" rtlCol="0">
            <a:spAutoFit/>
          </a:bodyPr>
          <a:lstStyle/>
          <a:p>
            <a:pPr marL="342900" indent="-342900">
              <a:buFont typeface="Wingdings" pitchFamily="2" charset="2"/>
              <a:buChar char="v"/>
            </a:pPr>
            <a:r>
              <a:rPr lang="en-US" sz="2400" dirty="0">
                <a:solidFill>
                  <a:schemeClr val="accent1">
                    <a:lumMod val="50000"/>
                  </a:schemeClr>
                </a:solidFill>
              </a:rPr>
              <a:t>Introduction</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Background and Motivation</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rgbClr val="023568"/>
                </a:solidFill>
              </a:rPr>
              <a:t>Policies for Multi-Programming</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Evaluation</a:t>
            </a:r>
            <a:r>
              <a:rPr lang="en-US" sz="2400" dirty="0">
                <a:solidFill>
                  <a:schemeClr val="accent1">
                    <a:lumMod val="60000"/>
                    <a:lumOff val="40000"/>
                  </a:schemeClr>
                </a:solidFill>
              </a:rPr>
              <a:t> </a:t>
            </a:r>
            <a:r>
              <a:rPr lang="en-US" sz="2400" dirty="0">
                <a:solidFill>
                  <a:schemeClr val="accent1">
                    <a:lumMod val="50000"/>
                  </a:schemeClr>
                </a:solidFill>
              </a:rPr>
              <a:t>Methodology</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60000"/>
                    <a:lumOff val="40000"/>
                  </a:schemeClr>
                </a:solidFill>
              </a:rPr>
              <a:t>Adaptive</a:t>
            </a:r>
            <a:r>
              <a:rPr lang="en-US" sz="2400" dirty="0">
                <a:solidFill>
                  <a:schemeClr val="accent1">
                    <a:lumMod val="50000"/>
                  </a:schemeClr>
                </a:solidFill>
              </a:rPr>
              <a:t> </a:t>
            </a:r>
            <a:r>
              <a:rPr lang="en-US" sz="2400" dirty="0">
                <a:solidFill>
                  <a:schemeClr val="accent1">
                    <a:lumMod val="60000"/>
                    <a:lumOff val="40000"/>
                  </a:schemeClr>
                </a:solidFill>
              </a:rPr>
              <a:t>Multi-Programming</a:t>
            </a:r>
            <a:r>
              <a:rPr lang="en-US" sz="2400" dirty="0">
                <a:solidFill>
                  <a:schemeClr val="accent1">
                    <a:lumMod val="50000"/>
                  </a:schemeClr>
                </a:solidFill>
              </a:rPr>
              <a:t> </a:t>
            </a:r>
            <a:r>
              <a:rPr lang="en-US" sz="2400" dirty="0">
                <a:solidFill>
                  <a:schemeClr val="accent1">
                    <a:lumMod val="60000"/>
                    <a:lumOff val="40000"/>
                  </a:schemeClr>
                </a:solidFill>
              </a:rPr>
              <a:t>Design</a:t>
            </a:r>
            <a:r>
              <a:rPr lang="en-US" sz="2400" dirty="0">
                <a:solidFill>
                  <a:schemeClr val="accent1">
                    <a:lumMod val="50000"/>
                  </a:schemeClr>
                </a:solidFill>
              </a:rPr>
              <a:t> </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Results and Conclusion</a:t>
            </a:r>
          </a:p>
          <a:p>
            <a:pPr marL="342900" indent="-342900">
              <a:buFont typeface="Wingdings" pitchFamily="2" charset="2"/>
              <a:buChar char="v"/>
            </a:pPr>
            <a:endParaRPr lang="en-US" sz="2400" dirty="0">
              <a:solidFill>
                <a:schemeClr val="accent1">
                  <a:lumMod val="50000"/>
                </a:schemeClr>
              </a:solidFill>
            </a:endParaRPr>
          </a:p>
        </p:txBody>
      </p:sp>
      <p:sp>
        <p:nvSpPr>
          <p:cNvPr id="3" name="Slide Number Placeholder 2">
            <a:extLst>
              <a:ext uri="{FF2B5EF4-FFF2-40B4-BE49-F238E27FC236}">
                <a16:creationId xmlns="" xmlns:a16="http://schemas.microsoft.com/office/drawing/2014/main" id="{E6228573-E188-7E40-ACD2-D9F9496CC81A}"/>
              </a:ext>
            </a:extLst>
          </p:cNvPr>
          <p:cNvSpPr>
            <a:spLocks noGrp="1"/>
          </p:cNvSpPr>
          <p:nvPr>
            <p:ph type="sldNum" sz="quarter" idx="11"/>
          </p:nvPr>
        </p:nvSpPr>
        <p:spPr/>
        <p:txBody>
          <a:bodyPr/>
          <a:lstStyle/>
          <a:p>
            <a:fld id="{27258FFF-F925-446B-8502-81C933981705}" type="slidenum">
              <a:rPr lang="en-US" smtClean="0"/>
              <a:pPr/>
              <a:t>18</a:t>
            </a:fld>
            <a:endParaRPr lang="en-US"/>
          </a:p>
        </p:txBody>
      </p:sp>
    </p:spTree>
    <p:extLst>
      <p:ext uri="{BB962C8B-B14F-4D97-AF65-F5344CB8AC3E}">
        <p14:creationId xmlns:p14="http://schemas.microsoft.com/office/powerpoint/2010/main" val="254160225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1" y="166938"/>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kumimoji="0" lang="en-US" sz="3921" b="0" i="0" u="none" strike="noStrike" kern="1200" cap="none" spc="-83" normalizeH="0" baseline="0" noProof="0" dirty="0">
                <a:ln w="3175">
                  <a:noFill/>
                </a:ln>
                <a:solidFill>
                  <a:schemeClr val="accent1">
                    <a:lumMod val="50000"/>
                  </a:schemeClr>
                </a:solidFill>
                <a:effectLst/>
                <a:uLnTx/>
                <a:uFillTx/>
                <a:latin typeface="Segoe UI Light"/>
              </a:rPr>
              <a:t>Why Quantum Computing?</a:t>
            </a:r>
          </a:p>
        </p:txBody>
      </p:sp>
      <p:sp>
        <p:nvSpPr>
          <p:cNvPr id="10" name="TextBox 9">
            <a:extLst>
              <a:ext uri="{FF2B5EF4-FFF2-40B4-BE49-F238E27FC236}">
                <a16:creationId xmlns="" xmlns:a16="http://schemas.microsoft.com/office/drawing/2014/main" id="{0AB0154F-EB8D-4079-BBE4-69BF0BD4D294}"/>
              </a:ext>
            </a:extLst>
          </p:cNvPr>
          <p:cNvSpPr txBox="1"/>
          <p:nvPr/>
        </p:nvSpPr>
        <p:spPr>
          <a:xfrm>
            <a:off x="-736" y="992639"/>
            <a:ext cx="10047184"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lumMod val="50000"/>
                  </a:schemeClr>
                </a:solidFill>
              </a:rPr>
              <a:t>Quantum computers can solve hard problems that conventional computers cannot in a reasonable amount of time</a:t>
            </a:r>
          </a:p>
        </p:txBody>
      </p:sp>
      <p:pic>
        <p:nvPicPr>
          <p:cNvPr id="22" name="Picture 21">
            <a:extLst>
              <a:ext uri="{FF2B5EF4-FFF2-40B4-BE49-F238E27FC236}">
                <a16:creationId xmlns="" xmlns:a16="http://schemas.microsoft.com/office/drawing/2014/main" id="{733C9674-D7D2-5349-A609-FCFF02542A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9045" y="1885153"/>
            <a:ext cx="1338608" cy="1048986"/>
          </a:xfrm>
          <a:prstGeom prst="rect">
            <a:avLst/>
          </a:prstGeom>
        </p:spPr>
      </p:pic>
      <p:pic>
        <p:nvPicPr>
          <p:cNvPr id="23" name="Picture 22">
            <a:extLst>
              <a:ext uri="{FF2B5EF4-FFF2-40B4-BE49-F238E27FC236}">
                <a16:creationId xmlns="" xmlns:a16="http://schemas.microsoft.com/office/drawing/2014/main" id="{E25A9C84-D842-814E-891B-E17E7CEECC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6481" y="1885153"/>
            <a:ext cx="1338608" cy="1048986"/>
          </a:xfrm>
          <a:prstGeom prst="rect">
            <a:avLst/>
          </a:prstGeom>
        </p:spPr>
      </p:pic>
      <p:pic>
        <p:nvPicPr>
          <p:cNvPr id="9" name="Picture 8">
            <a:extLst>
              <a:ext uri="{FF2B5EF4-FFF2-40B4-BE49-F238E27FC236}">
                <a16:creationId xmlns="" xmlns:a16="http://schemas.microsoft.com/office/drawing/2014/main" id="{B7DA4854-5F13-834A-A096-482B2CE110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3917" y="1849987"/>
            <a:ext cx="1017382" cy="1125295"/>
          </a:xfrm>
          <a:prstGeom prst="rect">
            <a:avLst/>
          </a:prstGeom>
        </p:spPr>
      </p:pic>
      <p:pic>
        <p:nvPicPr>
          <p:cNvPr id="11" name="Picture 10">
            <a:extLst>
              <a:ext uri="{FF2B5EF4-FFF2-40B4-BE49-F238E27FC236}">
                <a16:creationId xmlns="" xmlns:a16="http://schemas.microsoft.com/office/drawing/2014/main" id="{2683555A-BC38-6643-BC9B-4AC1ADF6E9F7}"/>
              </a:ext>
            </a:extLst>
          </p:cNvPr>
          <p:cNvPicPr>
            <a:picLocks noChangeAspect="1"/>
          </p:cNvPicPr>
          <p:nvPr/>
        </p:nvPicPr>
        <p:blipFill>
          <a:blip r:embed="rId6"/>
          <a:stretch>
            <a:fillRect/>
          </a:stretch>
        </p:blipFill>
        <p:spPr>
          <a:xfrm>
            <a:off x="5890722" y="1765232"/>
            <a:ext cx="1510179" cy="1272622"/>
          </a:xfrm>
          <a:prstGeom prst="rect">
            <a:avLst/>
          </a:prstGeom>
        </p:spPr>
      </p:pic>
      <p:sp>
        <p:nvSpPr>
          <p:cNvPr id="29" name="TextBox 28">
            <a:extLst>
              <a:ext uri="{FF2B5EF4-FFF2-40B4-BE49-F238E27FC236}">
                <a16:creationId xmlns="" xmlns:a16="http://schemas.microsoft.com/office/drawing/2014/main" id="{B439F757-E19F-6947-9417-ACE81FADAE5D}"/>
              </a:ext>
            </a:extLst>
          </p:cNvPr>
          <p:cNvSpPr txBox="1"/>
          <p:nvPr/>
        </p:nvSpPr>
        <p:spPr>
          <a:xfrm>
            <a:off x="-736" y="3160932"/>
            <a:ext cx="10787449"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lumMod val="50000"/>
                  </a:schemeClr>
                </a:solidFill>
              </a:rPr>
              <a:t>Quantum computers with 50+ qubits already available!</a:t>
            </a:r>
          </a:p>
        </p:txBody>
      </p:sp>
      <p:pic>
        <p:nvPicPr>
          <p:cNvPr id="31" name="Picture 30">
            <a:extLst>
              <a:ext uri="{FF2B5EF4-FFF2-40B4-BE49-F238E27FC236}">
                <a16:creationId xmlns="" xmlns:a16="http://schemas.microsoft.com/office/drawing/2014/main" id="{845C6EE8-8240-4644-AC97-D4F7ED89771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70324" y="1773335"/>
            <a:ext cx="1745148" cy="1272622"/>
          </a:xfrm>
          <a:prstGeom prst="rect">
            <a:avLst/>
          </a:prstGeom>
        </p:spPr>
      </p:pic>
      <p:grpSp>
        <p:nvGrpSpPr>
          <p:cNvPr id="39" name="Group 38">
            <a:extLst>
              <a:ext uri="{FF2B5EF4-FFF2-40B4-BE49-F238E27FC236}">
                <a16:creationId xmlns="" xmlns:a16="http://schemas.microsoft.com/office/drawing/2014/main" id="{EFFAD198-736C-7A4B-A8AD-2A312668A8BE}"/>
              </a:ext>
            </a:extLst>
          </p:cNvPr>
          <p:cNvGrpSpPr/>
          <p:nvPr/>
        </p:nvGrpSpPr>
        <p:grpSpPr>
          <a:xfrm>
            <a:off x="2366700" y="3644560"/>
            <a:ext cx="1497249" cy="1433142"/>
            <a:chOff x="98403" y="3657206"/>
            <a:chExt cx="1497249" cy="1433142"/>
          </a:xfrm>
        </p:grpSpPr>
        <p:pic>
          <p:nvPicPr>
            <p:cNvPr id="2" name="Picture 1">
              <a:extLst>
                <a:ext uri="{FF2B5EF4-FFF2-40B4-BE49-F238E27FC236}">
                  <a16:creationId xmlns="" xmlns:a16="http://schemas.microsoft.com/office/drawing/2014/main" id="{B7903679-792A-E049-A475-C137BB529E5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8403" y="3657206"/>
              <a:ext cx="1497249" cy="531797"/>
            </a:xfrm>
            <a:prstGeom prst="rect">
              <a:avLst/>
            </a:prstGeom>
          </p:spPr>
        </p:pic>
        <p:pic>
          <p:nvPicPr>
            <p:cNvPr id="35" name="Picture 34">
              <a:extLst>
                <a:ext uri="{FF2B5EF4-FFF2-40B4-BE49-F238E27FC236}">
                  <a16:creationId xmlns="" xmlns:a16="http://schemas.microsoft.com/office/drawing/2014/main" id="{5DE227A6-8776-EA45-AAFD-851151FDFF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6403" y="4263988"/>
              <a:ext cx="949773" cy="826360"/>
            </a:xfrm>
            <a:prstGeom prst="rect">
              <a:avLst/>
            </a:prstGeom>
          </p:spPr>
        </p:pic>
      </p:grpSp>
      <p:grpSp>
        <p:nvGrpSpPr>
          <p:cNvPr id="40" name="Group 39">
            <a:extLst>
              <a:ext uri="{FF2B5EF4-FFF2-40B4-BE49-F238E27FC236}">
                <a16:creationId xmlns="" xmlns:a16="http://schemas.microsoft.com/office/drawing/2014/main" id="{5E94D729-F33F-2449-BEE2-BE8A4362F05D}"/>
              </a:ext>
            </a:extLst>
          </p:cNvPr>
          <p:cNvGrpSpPr/>
          <p:nvPr/>
        </p:nvGrpSpPr>
        <p:grpSpPr>
          <a:xfrm>
            <a:off x="3913450" y="3566328"/>
            <a:ext cx="1734286" cy="1511375"/>
            <a:chOff x="2192176" y="3566203"/>
            <a:chExt cx="1734286" cy="1511375"/>
          </a:xfrm>
        </p:grpSpPr>
        <p:pic>
          <p:nvPicPr>
            <p:cNvPr id="3" name="Picture 2">
              <a:extLst>
                <a:ext uri="{FF2B5EF4-FFF2-40B4-BE49-F238E27FC236}">
                  <a16:creationId xmlns="" xmlns:a16="http://schemas.microsoft.com/office/drawing/2014/main" id="{E0C27415-842C-8747-84A7-D6CAF43098E1}"/>
                </a:ext>
              </a:extLst>
            </p:cNvPr>
            <p:cNvPicPr>
              <a:picLocks noChangeAspect="1"/>
            </p:cNvPicPr>
            <p:nvPr/>
          </p:nvPicPr>
          <p:blipFill>
            <a:blip r:embed="rId10"/>
            <a:stretch>
              <a:fillRect/>
            </a:stretch>
          </p:blipFill>
          <p:spPr>
            <a:xfrm>
              <a:off x="2192176" y="3566203"/>
              <a:ext cx="1734286" cy="697784"/>
            </a:xfrm>
            <a:prstGeom prst="rect">
              <a:avLst/>
            </a:prstGeom>
          </p:spPr>
        </p:pic>
        <p:pic>
          <p:nvPicPr>
            <p:cNvPr id="36" name="Picture 35">
              <a:extLst>
                <a:ext uri="{FF2B5EF4-FFF2-40B4-BE49-F238E27FC236}">
                  <a16:creationId xmlns="" xmlns:a16="http://schemas.microsoft.com/office/drawing/2014/main" id="{97964D6F-93DF-7945-831F-D3AC8F92F77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515104" y="4250335"/>
              <a:ext cx="979006" cy="827243"/>
            </a:xfrm>
            <a:prstGeom prst="rect">
              <a:avLst/>
            </a:prstGeom>
          </p:spPr>
        </p:pic>
      </p:grpSp>
      <p:grpSp>
        <p:nvGrpSpPr>
          <p:cNvPr id="41" name="Group 40">
            <a:extLst>
              <a:ext uri="{FF2B5EF4-FFF2-40B4-BE49-F238E27FC236}">
                <a16:creationId xmlns="" xmlns:a16="http://schemas.microsoft.com/office/drawing/2014/main" id="{C35B4873-3FE9-734D-A5B3-FE60A455E5F3}"/>
              </a:ext>
            </a:extLst>
          </p:cNvPr>
          <p:cNvGrpSpPr/>
          <p:nvPr/>
        </p:nvGrpSpPr>
        <p:grpSpPr>
          <a:xfrm>
            <a:off x="5802911" y="3590999"/>
            <a:ext cx="1912312" cy="1460073"/>
            <a:chOff x="4821923" y="3566268"/>
            <a:chExt cx="1912312" cy="1460073"/>
          </a:xfrm>
        </p:grpSpPr>
        <p:pic>
          <p:nvPicPr>
            <p:cNvPr id="5" name="Picture 4">
              <a:extLst>
                <a:ext uri="{FF2B5EF4-FFF2-40B4-BE49-F238E27FC236}">
                  <a16:creationId xmlns="" xmlns:a16="http://schemas.microsoft.com/office/drawing/2014/main" id="{680EBF1A-7F14-2E46-852D-9A0DA9A082A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821923" y="3566268"/>
              <a:ext cx="1912312" cy="622735"/>
            </a:xfrm>
            <a:prstGeom prst="rect">
              <a:avLst/>
            </a:prstGeom>
          </p:spPr>
        </p:pic>
        <p:pic>
          <p:nvPicPr>
            <p:cNvPr id="37" name="Picture 36">
              <a:extLst>
                <a:ext uri="{FF2B5EF4-FFF2-40B4-BE49-F238E27FC236}">
                  <a16:creationId xmlns="" xmlns:a16="http://schemas.microsoft.com/office/drawing/2014/main" id="{6C4DD284-11D2-8C4B-B143-579C9A52883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077173" y="4199098"/>
              <a:ext cx="1401812" cy="827243"/>
            </a:xfrm>
            <a:prstGeom prst="rect">
              <a:avLst/>
            </a:prstGeom>
          </p:spPr>
        </p:pic>
      </p:grpSp>
      <p:grpSp>
        <p:nvGrpSpPr>
          <p:cNvPr id="42" name="Group 41">
            <a:extLst>
              <a:ext uri="{FF2B5EF4-FFF2-40B4-BE49-F238E27FC236}">
                <a16:creationId xmlns="" xmlns:a16="http://schemas.microsoft.com/office/drawing/2014/main" id="{954D90D3-B7B1-8F4B-8A1F-90464F2C5B9A}"/>
              </a:ext>
            </a:extLst>
          </p:cNvPr>
          <p:cNvGrpSpPr/>
          <p:nvPr/>
        </p:nvGrpSpPr>
        <p:grpSpPr>
          <a:xfrm>
            <a:off x="7770324" y="3549223"/>
            <a:ext cx="1401813" cy="1515501"/>
            <a:chOff x="8077248" y="3540560"/>
            <a:chExt cx="1401813" cy="1515501"/>
          </a:xfrm>
        </p:grpSpPr>
        <p:pic>
          <p:nvPicPr>
            <p:cNvPr id="6" name="Picture 5">
              <a:extLst>
                <a:ext uri="{FF2B5EF4-FFF2-40B4-BE49-F238E27FC236}">
                  <a16:creationId xmlns="" xmlns:a16="http://schemas.microsoft.com/office/drawing/2014/main" id="{391EFE0A-5384-D048-95E0-6F62E8143D3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261764" y="3540560"/>
              <a:ext cx="1032783" cy="622735"/>
            </a:xfrm>
            <a:prstGeom prst="rect">
              <a:avLst/>
            </a:prstGeom>
          </p:spPr>
        </p:pic>
        <p:pic>
          <p:nvPicPr>
            <p:cNvPr id="38" name="Picture 37">
              <a:extLst>
                <a:ext uri="{FF2B5EF4-FFF2-40B4-BE49-F238E27FC236}">
                  <a16:creationId xmlns="" xmlns:a16="http://schemas.microsoft.com/office/drawing/2014/main" id="{97946552-280B-0F42-A88A-2D3C9ED2376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077248" y="4228818"/>
              <a:ext cx="1401813" cy="827243"/>
            </a:xfrm>
            <a:prstGeom prst="rect">
              <a:avLst/>
            </a:prstGeom>
          </p:spPr>
        </p:pic>
      </p:grpSp>
      <p:sp>
        <p:nvSpPr>
          <p:cNvPr id="28" name="TextBox 27">
            <a:extLst>
              <a:ext uri="{FF2B5EF4-FFF2-40B4-BE49-F238E27FC236}">
                <a16:creationId xmlns="" xmlns:a16="http://schemas.microsoft.com/office/drawing/2014/main" id="{D55B127A-699C-6347-A2CE-6DFA7A5D070B}"/>
              </a:ext>
            </a:extLst>
          </p:cNvPr>
          <p:cNvSpPr txBox="1"/>
          <p:nvPr/>
        </p:nvSpPr>
        <p:spPr>
          <a:xfrm>
            <a:off x="1796569" y="5023224"/>
            <a:ext cx="2478869"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23568"/>
                </a:solidFill>
              </a:rPr>
              <a:t>5, 16, 20, 53</a:t>
            </a:r>
          </a:p>
        </p:txBody>
      </p:sp>
      <p:sp>
        <p:nvSpPr>
          <p:cNvPr id="30" name="TextBox 29">
            <a:extLst>
              <a:ext uri="{FF2B5EF4-FFF2-40B4-BE49-F238E27FC236}">
                <a16:creationId xmlns="" xmlns:a16="http://schemas.microsoft.com/office/drawing/2014/main" id="{7C3EE330-24B4-904E-AB45-847A2B3E53AF}"/>
              </a:ext>
            </a:extLst>
          </p:cNvPr>
          <p:cNvSpPr txBox="1"/>
          <p:nvPr/>
        </p:nvSpPr>
        <p:spPr>
          <a:xfrm>
            <a:off x="3541158" y="5064724"/>
            <a:ext cx="2478869"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23568"/>
                </a:solidFill>
              </a:rPr>
              <a:t>19</a:t>
            </a:r>
          </a:p>
        </p:txBody>
      </p:sp>
      <p:sp>
        <p:nvSpPr>
          <p:cNvPr id="32" name="TextBox 31">
            <a:extLst>
              <a:ext uri="{FF2B5EF4-FFF2-40B4-BE49-F238E27FC236}">
                <a16:creationId xmlns="" xmlns:a16="http://schemas.microsoft.com/office/drawing/2014/main" id="{248A1354-D1D0-3441-B41D-54B99F687AEA}"/>
              </a:ext>
            </a:extLst>
          </p:cNvPr>
          <p:cNvSpPr txBox="1"/>
          <p:nvPr/>
        </p:nvSpPr>
        <p:spPr>
          <a:xfrm>
            <a:off x="5802910" y="5051072"/>
            <a:ext cx="1912313"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23568"/>
                </a:solidFill>
              </a:rPr>
              <a:t>53, 72</a:t>
            </a:r>
          </a:p>
        </p:txBody>
      </p:sp>
      <p:sp>
        <p:nvSpPr>
          <p:cNvPr id="33" name="TextBox 32">
            <a:extLst>
              <a:ext uri="{FF2B5EF4-FFF2-40B4-BE49-F238E27FC236}">
                <a16:creationId xmlns="" xmlns:a16="http://schemas.microsoft.com/office/drawing/2014/main" id="{A36657A9-BDE5-B743-B6C2-1E6B6B4567D4}"/>
              </a:ext>
            </a:extLst>
          </p:cNvPr>
          <p:cNvSpPr txBox="1"/>
          <p:nvPr/>
        </p:nvSpPr>
        <p:spPr>
          <a:xfrm>
            <a:off x="8104860" y="5077702"/>
            <a:ext cx="732739"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23568"/>
                </a:solidFill>
              </a:rPr>
              <a:t>49</a:t>
            </a:r>
          </a:p>
        </p:txBody>
      </p:sp>
      <p:grpSp>
        <p:nvGrpSpPr>
          <p:cNvPr id="17" name="Group 16">
            <a:extLst>
              <a:ext uri="{FF2B5EF4-FFF2-40B4-BE49-F238E27FC236}">
                <a16:creationId xmlns="" xmlns:a16="http://schemas.microsoft.com/office/drawing/2014/main" id="{DB2AF56A-675F-D749-BD57-5F9F87989B75}"/>
              </a:ext>
            </a:extLst>
          </p:cNvPr>
          <p:cNvGrpSpPr/>
          <p:nvPr/>
        </p:nvGrpSpPr>
        <p:grpSpPr>
          <a:xfrm>
            <a:off x="-351759" y="3544094"/>
            <a:ext cx="2598651" cy="2027610"/>
            <a:chOff x="-351759" y="3544094"/>
            <a:chExt cx="2598651" cy="2027610"/>
          </a:xfrm>
        </p:grpSpPr>
        <p:sp>
          <p:nvSpPr>
            <p:cNvPr id="34" name="TextBox 33">
              <a:extLst>
                <a:ext uri="{FF2B5EF4-FFF2-40B4-BE49-F238E27FC236}">
                  <a16:creationId xmlns="" xmlns:a16="http://schemas.microsoft.com/office/drawing/2014/main" id="{ABF65819-862D-E849-A4C2-FD0B28655D1C}"/>
                </a:ext>
              </a:extLst>
            </p:cNvPr>
            <p:cNvSpPr txBox="1"/>
            <p:nvPr/>
          </p:nvSpPr>
          <p:spPr>
            <a:xfrm>
              <a:off x="-347974" y="3544094"/>
              <a:ext cx="2594866"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23568"/>
                  </a:solidFill>
                </a:rPr>
                <a:t>Provider</a:t>
              </a:r>
            </a:p>
          </p:txBody>
        </p:sp>
        <p:sp>
          <p:nvSpPr>
            <p:cNvPr id="43" name="TextBox 42">
              <a:extLst>
                <a:ext uri="{FF2B5EF4-FFF2-40B4-BE49-F238E27FC236}">
                  <a16:creationId xmlns="" xmlns:a16="http://schemas.microsoft.com/office/drawing/2014/main" id="{0354C12F-EC56-5248-9991-C30F48D24BB9}"/>
                </a:ext>
              </a:extLst>
            </p:cNvPr>
            <p:cNvSpPr txBox="1"/>
            <p:nvPr/>
          </p:nvSpPr>
          <p:spPr>
            <a:xfrm>
              <a:off x="-351759" y="4943840"/>
              <a:ext cx="2594866"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23568"/>
                  </a:solidFill>
                </a:rPr>
                <a:t># Qubits</a:t>
              </a:r>
            </a:p>
          </p:txBody>
        </p:sp>
      </p:grpSp>
      <p:sp>
        <p:nvSpPr>
          <p:cNvPr id="18" name="Slide Number Placeholder 17">
            <a:extLst>
              <a:ext uri="{FF2B5EF4-FFF2-40B4-BE49-F238E27FC236}">
                <a16:creationId xmlns="" xmlns:a16="http://schemas.microsoft.com/office/drawing/2014/main" id="{6AE62D3B-1B76-5145-BF39-B04392192784}"/>
              </a:ext>
            </a:extLst>
          </p:cNvPr>
          <p:cNvSpPr>
            <a:spLocks noGrp="1"/>
          </p:cNvSpPr>
          <p:nvPr>
            <p:ph type="sldNum" sz="quarter" idx="11"/>
          </p:nvPr>
        </p:nvSpPr>
        <p:spPr/>
        <p:txBody>
          <a:bodyPr/>
          <a:lstStyle/>
          <a:p>
            <a:fld id="{27258FFF-F925-446B-8502-81C933981705}" type="slidenum">
              <a:rPr lang="en-US" sz="1000" smtClean="0"/>
              <a:pPr/>
              <a:t>1</a:t>
            </a:fld>
            <a:endParaRPr lang="en-US" sz="1000"/>
          </a:p>
        </p:txBody>
      </p:sp>
    </p:spTree>
    <p:extLst>
      <p:ext uri="{BB962C8B-B14F-4D97-AF65-F5344CB8AC3E}">
        <p14:creationId xmlns:p14="http://schemas.microsoft.com/office/powerpoint/2010/main" val="635403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0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ppt_x"/>
                                          </p:val>
                                        </p:tav>
                                        <p:tav tm="100000">
                                          <p:val>
                                            <p:strVal val="#ppt_x"/>
                                          </p:val>
                                        </p:tav>
                                      </p:tavLst>
                                    </p:anim>
                                    <p:anim calcmode="lin" valueType="num">
                                      <p:cBhvr additive="base">
                                        <p:cTn id="34" dur="500" fill="hold"/>
                                        <p:tgtEl>
                                          <p:spTgt spid="3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50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100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100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150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150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8" grpId="0"/>
      <p:bldP spid="30" grpId="0"/>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55040" y="141331"/>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Runtime Reliability Monitoring</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pic>
        <p:nvPicPr>
          <p:cNvPr id="2" name="Picture 1">
            <a:extLst>
              <a:ext uri="{FF2B5EF4-FFF2-40B4-BE49-F238E27FC236}">
                <a16:creationId xmlns="" xmlns:a16="http://schemas.microsoft.com/office/drawing/2014/main" id="{467F2D26-D57A-F44E-96C4-351C5F3978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0817"/>
          <a:stretch/>
        </p:blipFill>
        <p:spPr>
          <a:xfrm>
            <a:off x="-192826" y="2345908"/>
            <a:ext cx="1752575" cy="1420335"/>
          </a:xfrm>
          <a:prstGeom prst="rect">
            <a:avLst/>
          </a:prstGeom>
        </p:spPr>
      </p:pic>
      <p:sp>
        <p:nvSpPr>
          <p:cNvPr id="7" name="Down Arrow 6">
            <a:extLst>
              <a:ext uri="{FF2B5EF4-FFF2-40B4-BE49-F238E27FC236}">
                <a16:creationId xmlns="" xmlns:a16="http://schemas.microsoft.com/office/drawing/2014/main" id="{09A1314B-0D4D-0C44-AC2E-540AF96F4CF4}"/>
              </a:ext>
            </a:extLst>
          </p:cNvPr>
          <p:cNvSpPr/>
          <p:nvPr/>
        </p:nvSpPr>
        <p:spPr>
          <a:xfrm rot="15038742" flipH="1">
            <a:off x="2217303" y="1405963"/>
            <a:ext cx="290721" cy="2254618"/>
          </a:xfrm>
          <a:prstGeom prst="downArrow">
            <a:avLst>
              <a:gd name="adj1" fmla="val 50000"/>
              <a:gd name="adj2" fmla="val 21317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 xmlns:a16="http://schemas.microsoft.com/office/drawing/2014/main" id="{D417B04D-5345-7C4C-ABB4-AC8AEABB1FAC}"/>
              </a:ext>
            </a:extLst>
          </p:cNvPr>
          <p:cNvSpPr/>
          <p:nvPr/>
        </p:nvSpPr>
        <p:spPr>
          <a:xfrm rot="17391774" flipH="1">
            <a:off x="2258367" y="2541546"/>
            <a:ext cx="290721" cy="2254618"/>
          </a:xfrm>
          <a:prstGeom prst="downArrow">
            <a:avLst>
              <a:gd name="adj1" fmla="val 50000"/>
              <a:gd name="adj2" fmla="val 21317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CFE8FC5D-E1E1-7248-B1FE-87A6FD4041BD}"/>
              </a:ext>
            </a:extLst>
          </p:cNvPr>
          <p:cNvSpPr txBox="1"/>
          <p:nvPr/>
        </p:nvSpPr>
        <p:spPr>
          <a:xfrm rot="20387235">
            <a:off x="1087396" y="1920270"/>
            <a:ext cx="2729343" cy="461665"/>
          </a:xfrm>
          <a:prstGeom prst="rect">
            <a:avLst/>
          </a:prstGeom>
          <a:noFill/>
        </p:spPr>
        <p:txBody>
          <a:bodyPr wrap="square" rtlCol="0">
            <a:spAutoFit/>
          </a:bodyPr>
          <a:lstStyle/>
          <a:p>
            <a:r>
              <a:rPr lang="en-US" sz="2400" dirty="0">
                <a:solidFill>
                  <a:srgbClr val="023568"/>
                </a:solidFill>
              </a:rPr>
              <a:t>Independent Trials</a:t>
            </a:r>
          </a:p>
        </p:txBody>
      </p:sp>
      <p:sp>
        <p:nvSpPr>
          <p:cNvPr id="11" name="TextBox 10">
            <a:extLst>
              <a:ext uri="{FF2B5EF4-FFF2-40B4-BE49-F238E27FC236}">
                <a16:creationId xmlns="" xmlns:a16="http://schemas.microsoft.com/office/drawing/2014/main" id="{EC05838E-FDBB-4E4F-AA69-8961EDB26106}"/>
              </a:ext>
            </a:extLst>
          </p:cNvPr>
          <p:cNvSpPr txBox="1"/>
          <p:nvPr/>
        </p:nvSpPr>
        <p:spPr>
          <a:xfrm rot="1308478">
            <a:off x="1150353" y="3622519"/>
            <a:ext cx="1759958" cy="461665"/>
          </a:xfrm>
          <a:prstGeom prst="rect">
            <a:avLst/>
          </a:prstGeom>
          <a:noFill/>
        </p:spPr>
        <p:txBody>
          <a:bodyPr wrap="square" rtlCol="0">
            <a:spAutoFit/>
          </a:bodyPr>
          <a:lstStyle/>
          <a:p>
            <a:r>
              <a:rPr lang="en-US" sz="2400" dirty="0">
                <a:solidFill>
                  <a:srgbClr val="023568"/>
                </a:solidFill>
              </a:rPr>
              <a:t>Shared Trials</a:t>
            </a:r>
          </a:p>
        </p:txBody>
      </p:sp>
      <p:sp>
        <p:nvSpPr>
          <p:cNvPr id="52" name="TextBox 51">
            <a:extLst>
              <a:ext uri="{FF2B5EF4-FFF2-40B4-BE49-F238E27FC236}">
                <a16:creationId xmlns="" xmlns:a16="http://schemas.microsoft.com/office/drawing/2014/main" id="{FE4A3B22-5ECA-974E-8921-B4DE9BD0F099}"/>
              </a:ext>
            </a:extLst>
          </p:cNvPr>
          <p:cNvSpPr txBox="1"/>
          <p:nvPr/>
        </p:nvSpPr>
        <p:spPr>
          <a:xfrm>
            <a:off x="3719925" y="4621052"/>
            <a:ext cx="2720147"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Possible Outcomes</a:t>
            </a:r>
          </a:p>
        </p:txBody>
      </p:sp>
      <p:grpSp>
        <p:nvGrpSpPr>
          <p:cNvPr id="6" name="Group 5">
            <a:extLst>
              <a:ext uri="{FF2B5EF4-FFF2-40B4-BE49-F238E27FC236}">
                <a16:creationId xmlns="" xmlns:a16="http://schemas.microsoft.com/office/drawing/2014/main" id="{64F00452-B038-1A45-B197-DA5BA825EBF6}"/>
              </a:ext>
            </a:extLst>
          </p:cNvPr>
          <p:cNvGrpSpPr/>
          <p:nvPr/>
        </p:nvGrpSpPr>
        <p:grpSpPr>
          <a:xfrm>
            <a:off x="3468119" y="1451059"/>
            <a:ext cx="3064324" cy="1780537"/>
            <a:chOff x="3495494" y="1314911"/>
            <a:chExt cx="3064324" cy="1780537"/>
          </a:xfrm>
        </p:grpSpPr>
        <p:sp>
          <p:nvSpPr>
            <p:cNvPr id="29" name="Rectangle 28">
              <a:extLst>
                <a:ext uri="{FF2B5EF4-FFF2-40B4-BE49-F238E27FC236}">
                  <a16:creationId xmlns="" xmlns:a16="http://schemas.microsoft.com/office/drawing/2014/main" id="{633EB6A2-ABB0-E149-9A45-3C85E9858CC7}"/>
                </a:ext>
              </a:extLst>
            </p:cNvPr>
            <p:cNvSpPr/>
            <p:nvPr/>
          </p:nvSpPr>
          <p:spPr>
            <a:xfrm>
              <a:off x="4367266" y="2105459"/>
              <a:ext cx="458056" cy="413425"/>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30" name="Rectangle 29">
              <a:extLst>
                <a:ext uri="{FF2B5EF4-FFF2-40B4-BE49-F238E27FC236}">
                  <a16:creationId xmlns="" xmlns:a16="http://schemas.microsoft.com/office/drawing/2014/main" id="{CD689B28-5489-2F4B-B040-3C69C370F6E4}"/>
                </a:ext>
              </a:extLst>
            </p:cNvPr>
            <p:cNvSpPr/>
            <p:nvPr/>
          </p:nvSpPr>
          <p:spPr>
            <a:xfrm>
              <a:off x="5285991" y="1873186"/>
              <a:ext cx="456956" cy="649880"/>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31" name="Rectangle 30">
              <a:extLst>
                <a:ext uri="{FF2B5EF4-FFF2-40B4-BE49-F238E27FC236}">
                  <a16:creationId xmlns="" xmlns:a16="http://schemas.microsoft.com/office/drawing/2014/main" id="{4E27FF14-3C1D-5E49-A2E8-30765B2C2341}"/>
                </a:ext>
              </a:extLst>
            </p:cNvPr>
            <p:cNvSpPr/>
            <p:nvPr/>
          </p:nvSpPr>
          <p:spPr>
            <a:xfrm>
              <a:off x="3902259" y="2315073"/>
              <a:ext cx="458057" cy="207286"/>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33" name="Straight Arrow Connector 32">
              <a:extLst>
                <a:ext uri="{FF2B5EF4-FFF2-40B4-BE49-F238E27FC236}">
                  <a16:creationId xmlns="" xmlns:a16="http://schemas.microsoft.com/office/drawing/2014/main" id="{D2AB6A0A-4736-C348-8D80-DF9526E74B94}"/>
                </a:ext>
              </a:extLst>
            </p:cNvPr>
            <p:cNvCxnSpPr>
              <a:cxnSpLocks/>
            </p:cNvCxnSpPr>
            <p:nvPr/>
          </p:nvCxnSpPr>
          <p:spPr>
            <a:xfrm flipV="1">
              <a:off x="3888781" y="1338631"/>
              <a:ext cx="366" cy="1197024"/>
            </a:xfrm>
            <a:prstGeom prst="straightConnector1">
              <a:avLst/>
            </a:prstGeom>
            <a:noFill/>
            <a:ln w="25400" cap="flat" cmpd="sng" algn="ctr">
              <a:solidFill>
                <a:sysClr val="windowText" lastClr="000000"/>
              </a:solidFill>
              <a:prstDash val="solid"/>
              <a:tailEnd type="triangle"/>
            </a:ln>
            <a:effectLst/>
          </p:spPr>
        </p:cxnSp>
        <p:sp>
          <p:nvSpPr>
            <p:cNvPr id="34" name="TextBox 33">
              <a:extLst>
                <a:ext uri="{FF2B5EF4-FFF2-40B4-BE49-F238E27FC236}">
                  <a16:creationId xmlns="" xmlns:a16="http://schemas.microsoft.com/office/drawing/2014/main" id="{A3292EB4-65A7-EE4F-905F-75A1311450CE}"/>
                </a:ext>
              </a:extLst>
            </p:cNvPr>
            <p:cNvSpPr txBox="1"/>
            <p:nvPr/>
          </p:nvSpPr>
          <p:spPr>
            <a:xfrm>
              <a:off x="3839671" y="2695337"/>
              <a:ext cx="2720147"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Possible Outcomes</a:t>
              </a:r>
            </a:p>
          </p:txBody>
        </p:sp>
        <p:sp>
          <p:nvSpPr>
            <p:cNvPr id="35" name="TextBox 34">
              <a:extLst>
                <a:ext uri="{FF2B5EF4-FFF2-40B4-BE49-F238E27FC236}">
                  <a16:creationId xmlns="" xmlns:a16="http://schemas.microsoft.com/office/drawing/2014/main" id="{07794E7F-7A6A-F248-826F-358639C51D66}"/>
                </a:ext>
              </a:extLst>
            </p:cNvPr>
            <p:cNvSpPr txBox="1"/>
            <p:nvPr/>
          </p:nvSpPr>
          <p:spPr>
            <a:xfrm>
              <a:off x="3925660" y="2472809"/>
              <a:ext cx="484491"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00</a:t>
              </a:r>
            </a:p>
          </p:txBody>
        </p:sp>
        <p:sp>
          <p:nvSpPr>
            <p:cNvPr id="36" name="TextBox 35">
              <a:extLst>
                <a:ext uri="{FF2B5EF4-FFF2-40B4-BE49-F238E27FC236}">
                  <a16:creationId xmlns="" xmlns:a16="http://schemas.microsoft.com/office/drawing/2014/main" id="{5A6BFBF4-50E0-A54D-83D5-C6B62B3974E5}"/>
                </a:ext>
              </a:extLst>
            </p:cNvPr>
            <p:cNvSpPr txBox="1"/>
            <p:nvPr/>
          </p:nvSpPr>
          <p:spPr>
            <a:xfrm>
              <a:off x="4389998" y="2477186"/>
              <a:ext cx="484491"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01</a:t>
              </a:r>
            </a:p>
          </p:txBody>
        </p:sp>
        <p:sp>
          <p:nvSpPr>
            <p:cNvPr id="37" name="TextBox 36">
              <a:extLst>
                <a:ext uri="{FF2B5EF4-FFF2-40B4-BE49-F238E27FC236}">
                  <a16:creationId xmlns="" xmlns:a16="http://schemas.microsoft.com/office/drawing/2014/main" id="{6607B38A-F9D5-DF4F-831C-E80E9DF33E1F}"/>
                </a:ext>
              </a:extLst>
            </p:cNvPr>
            <p:cNvSpPr txBox="1"/>
            <p:nvPr/>
          </p:nvSpPr>
          <p:spPr>
            <a:xfrm>
              <a:off x="4818372" y="2472809"/>
              <a:ext cx="509879"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prstClr val="black"/>
                  </a:solidFill>
                  <a:latin typeface="Calibri"/>
                </a:rPr>
                <a:t>10</a:t>
              </a:r>
              <a:endParaRPr kumimoji="0" lang="en-US" sz="2000" b="0" i="0" u="none" strike="noStrike" kern="0" cap="none" spc="0" normalizeH="0" baseline="0" noProof="0" dirty="0">
                <a:ln>
                  <a:noFill/>
                </a:ln>
                <a:solidFill>
                  <a:prstClr val="black"/>
                </a:solidFill>
                <a:effectLst/>
                <a:uLnTx/>
                <a:uFillTx/>
                <a:latin typeface="Calibri"/>
              </a:endParaRPr>
            </a:p>
          </p:txBody>
        </p:sp>
        <p:sp>
          <p:nvSpPr>
            <p:cNvPr id="38" name="TextBox 37">
              <a:extLst>
                <a:ext uri="{FF2B5EF4-FFF2-40B4-BE49-F238E27FC236}">
                  <a16:creationId xmlns="" xmlns:a16="http://schemas.microsoft.com/office/drawing/2014/main" id="{945A6D52-B24D-C249-912A-7FFF0E06C072}"/>
                </a:ext>
              </a:extLst>
            </p:cNvPr>
            <p:cNvSpPr txBox="1"/>
            <p:nvPr/>
          </p:nvSpPr>
          <p:spPr>
            <a:xfrm>
              <a:off x="5279226" y="2474156"/>
              <a:ext cx="456955"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prstClr val="black"/>
                  </a:solidFill>
                  <a:latin typeface="Calibri"/>
                </a:rPr>
                <a:t>11</a:t>
              </a:r>
              <a:endParaRPr kumimoji="0" lang="en-US" sz="2000" b="0" i="0" u="none" strike="noStrike" kern="0" cap="none" spc="0" normalizeH="0" baseline="0" noProof="0" dirty="0">
                <a:ln>
                  <a:noFill/>
                </a:ln>
                <a:solidFill>
                  <a:prstClr val="black"/>
                </a:solidFill>
                <a:effectLst/>
                <a:uLnTx/>
                <a:uFillTx/>
                <a:latin typeface="Calibri"/>
              </a:endParaRPr>
            </a:p>
          </p:txBody>
        </p:sp>
        <p:sp>
          <p:nvSpPr>
            <p:cNvPr id="39" name="TextBox 38">
              <a:extLst>
                <a:ext uri="{FF2B5EF4-FFF2-40B4-BE49-F238E27FC236}">
                  <a16:creationId xmlns="" xmlns:a16="http://schemas.microsoft.com/office/drawing/2014/main" id="{47EED465-9904-8D4E-B987-6E3E3093898F}"/>
                </a:ext>
              </a:extLst>
            </p:cNvPr>
            <p:cNvSpPr txBox="1"/>
            <p:nvPr/>
          </p:nvSpPr>
          <p:spPr>
            <a:xfrm rot="16200000">
              <a:off x="3040374" y="1770031"/>
              <a:ext cx="131034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Probability</a:t>
              </a:r>
            </a:p>
          </p:txBody>
        </p:sp>
        <p:sp>
          <p:nvSpPr>
            <p:cNvPr id="40" name="Rectangle 39">
              <a:extLst>
                <a:ext uri="{FF2B5EF4-FFF2-40B4-BE49-F238E27FC236}">
                  <a16:creationId xmlns="" xmlns:a16="http://schemas.microsoft.com/office/drawing/2014/main" id="{274A295F-209E-8C4E-800D-77FC0C7A6CA4}"/>
                </a:ext>
              </a:extLst>
            </p:cNvPr>
            <p:cNvSpPr/>
            <p:nvPr/>
          </p:nvSpPr>
          <p:spPr>
            <a:xfrm>
              <a:off x="4833822" y="1635862"/>
              <a:ext cx="452168" cy="882515"/>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41" name="TextBox 40">
              <a:extLst>
                <a:ext uri="{FF2B5EF4-FFF2-40B4-BE49-F238E27FC236}">
                  <a16:creationId xmlns="" xmlns:a16="http://schemas.microsoft.com/office/drawing/2014/main" id="{FA5A38CB-00B0-5B43-99E1-B5E7D50BD515}"/>
                </a:ext>
              </a:extLst>
            </p:cNvPr>
            <p:cNvSpPr txBox="1"/>
            <p:nvPr/>
          </p:nvSpPr>
          <p:spPr>
            <a:xfrm>
              <a:off x="3872577" y="1993187"/>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0.1</a:t>
              </a:r>
            </a:p>
          </p:txBody>
        </p:sp>
        <p:sp>
          <p:nvSpPr>
            <p:cNvPr id="42" name="TextBox 41">
              <a:extLst>
                <a:ext uri="{FF2B5EF4-FFF2-40B4-BE49-F238E27FC236}">
                  <a16:creationId xmlns="" xmlns:a16="http://schemas.microsoft.com/office/drawing/2014/main" id="{5EBB0ED4-E099-E04A-9983-CC3B6CD8D804}"/>
                </a:ext>
              </a:extLst>
            </p:cNvPr>
            <p:cNvSpPr txBox="1"/>
            <p:nvPr/>
          </p:nvSpPr>
          <p:spPr>
            <a:xfrm>
              <a:off x="4367265" y="1792264"/>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0.2</a:t>
              </a:r>
            </a:p>
          </p:txBody>
        </p:sp>
        <p:sp>
          <p:nvSpPr>
            <p:cNvPr id="43" name="TextBox 42">
              <a:extLst>
                <a:ext uri="{FF2B5EF4-FFF2-40B4-BE49-F238E27FC236}">
                  <a16:creationId xmlns="" xmlns:a16="http://schemas.microsoft.com/office/drawing/2014/main" id="{A72F40FA-04A8-BF46-BB71-2CDE91FD2E6C}"/>
                </a:ext>
              </a:extLst>
            </p:cNvPr>
            <p:cNvSpPr txBox="1"/>
            <p:nvPr/>
          </p:nvSpPr>
          <p:spPr>
            <a:xfrm>
              <a:off x="4812659" y="1314912"/>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0.4</a:t>
              </a:r>
            </a:p>
          </p:txBody>
        </p:sp>
        <p:sp>
          <p:nvSpPr>
            <p:cNvPr id="44" name="TextBox 43">
              <a:extLst>
                <a:ext uri="{FF2B5EF4-FFF2-40B4-BE49-F238E27FC236}">
                  <a16:creationId xmlns="" xmlns:a16="http://schemas.microsoft.com/office/drawing/2014/main" id="{CFFAA3CD-7480-AB46-B57E-82172D7880DC}"/>
                </a:ext>
              </a:extLst>
            </p:cNvPr>
            <p:cNvSpPr txBox="1"/>
            <p:nvPr/>
          </p:nvSpPr>
          <p:spPr>
            <a:xfrm>
              <a:off x="5287571" y="1572900"/>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0.3</a:t>
              </a:r>
            </a:p>
          </p:txBody>
        </p:sp>
        <p:cxnSp>
          <p:nvCxnSpPr>
            <p:cNvPr id="32" name="Straight Arrow Connector 31">
              <a:extLst>
                <a:ext uri="{FF2B5EF4-FFF2-40B4-BE49-F238E27FC236}">
                  <a16:creationId xmlns="" xmlns:a16="http://schemas.microsoft.com/office/drawing/2014/main" id="{3ACF50CF-5C2C-714B-A4AC-AEBCE9D04ED6}"/>
                </a:ext>
              </a:extLst>
            </p:cNvPr>
            <p:cNvCxnSpPr>
              <a:cxnSpLocks/>
            </p:cNvCxnSpPr>
            <p:nvPr/>
          </p:nvCxnSpPr>
          <p:spPr>
            <a:xfrm>
              <a:off x="3889147" y="2522756"/>
              <a:ext cx="2262021" cy="3912"/>
            </a:xfrm>
            <a:prstGeom prst="straightConnector1">
              <a:avLst/>
            </a:prstGeom>
            <a:noFill/>
            <a:ln w="25400" cap="flat" cmpd="sng" algn="ctr">
              <a:solidFill>
                <a:sysClr val="windowText" lastClr="000000"/>
              </a:solidFill>
              <a:prstDash val="solid"/>
              <a:tailEnd type="triangle"/>
            </a:ln>
            <a:effectLst/>
          </p:spPr>
        </p:cxnSp>
      </p:grpSp>
      <p:grpSp>
        <p:nvGrpSpPr>
          <p:cNvPr id="12" name="Group 11">
            <a:extLst>
              <a:ext uri="{FF2B5EF4-FFF2-40B4-BE49-F238E27FC236}">
                <a16:creationId xmlns="" xmlns:a16="http://schemas.microsoft.com/office/drawing/2014/main" id="{6AF44F48-12CD-3844-B685-3D052C69FF2A}"/>
              </a:ext>
            </a:extLst>
          </p:cNvPr>
          <p:cNvGrpSpPr/>
          <p:nvPr/>
        </p:nvGrpSpPr>
        <p:grpSpPr>
          <a:xfrm>
            <a:off x="3483648" y="3145250"/>
            <a:ext cx="2626414" cy="1648724"/>
            <a:chOff x="3479444" y="3359276"/>
            <a:chExt cx="2626414" cy="1648724"/>
          </a:xfrm>
        </p:grpSpPr>
        <p:sp>
          <p:nvSpPr>
            <p:cNvPr id="47" name="Rectangle 46">
              <a:extLst>
                <a:ext uri="{FF2B5EF4-FFF2-40B4-BE49-F238E27FC236}">
                  <a16:creationId xmlns="" xmlns:a16="http://schemas.microsoft.com/office/drawing/2014/main" id="{6DBE5DC9-C4E7-2046-A220-C843C5A7A544}"/>
                </a:ext>
              </a:extLst>
            </p:cNvPr>
            <p:cNvSpPr/>
            <p:nvPr/>
          </p:nvSpPr>
          <p:spPr>
            <a:xfrm>
              <a:off x="3853527" y="4281853"/>
              <a:ext cx="458056" cy="367228"/>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48" name="Rectangle 47">
              <a:extLst>
                <a:ext uri="{FF2B5EF4-FFF2-40B4-BE49-F238E27FC236}">
                  <a16:creationId xmlns="" xmlns:a16="http://schemas.microsoft.com/office/drawing/2014/main" id="{C5FC36E4-2444-FD4D-B1F3-9C75A3EBC12E}"/>
                </a:ext>
              </a:extLst>
            </p:cNvPr>
            <p:cNvSpPr/>
            <p:nvPr/>
          </p:nvSpPr>
          <p:spPr>
            <a:xfrm>
              <a:off x="4788004" y="4120106"/>
              <a:ext cx="456956" cy="525010"/>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49" name="Rectangle 48">
              <a:extLst>
                <a:ext uri="{FF2B5EF4-FFF2-40B4-BE49-F238E27FC236}">
                  <a16:creationId xmlns="" xmlns:a16="http://schemas.microsoft.com/office/drawing/2014/main" id="{5787F9B2-F68B-0C48-A5DE-301B934C0CFD}"/>
                </a:ext>
              </a:extLst>
            </p:cNvPr>
            <p:cNvSpPr/>
            <p:nvPr/>
          </p:nvSpPr>
          <p:spPr>
            <a:xfrm>
              <a:off x="4317288" y="4459143"/>
              <a:ext cx="458057" cy="175840"/>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50" name="Straight Arrow Connector 49">
              <a:extLst>
                <a:ext uri="{FF2B5EF4-FFF2-40B4-BE49-F238E27FC236}">
                  <a16:creationId xmlns="" xmlns:a16="http://schemas.microsoft.com/office/drawing/2014/main" id="{9D47DFDB-862A-5A45-A6A7-8CA92FF6C778}"/>
                </a:ext>
              </a:extLst>
            </p:cNvPr>
            <p:cNvCxnSpPr>
              <a:cxnSpLocks/>
            </p:cNvCxnSpPr>
            <p:nvPr/>
          </p:nvCxnSpPr>
          <p:spPr>
            <a:xfrm>
              <a:off x="3843837" y="4653459"/>
              <a:ext cx="2262021" cy="3912"/>
            </a:xfrm>
            <a:prstGeom prst="straightConnector1">
              <a:avLst/>
            </a:prstGeom>
            <a:noFill/>
            <a:ln w="25400" cap="flat" cmpd="sng" algn="ctr">
              <a:solidFill>
                <a:sysClr val="windowText" lastClr="000000"/>
              </a:solidFill>
              <a:prstDash val="solid"/>
              <a:tailEnd type="triangle"/>
            </a:ln>
            <a:effectLst/>
          </p:spPr>
        </p:cxnSp>
        <p:cxnSp>
          <p:nvCxnSpPr>
            <p:cNvPr id="51" name="Straight Arrow Connector 50">
              <a:extLst>
                <a:ext uri="{FF2B5EF4-FFF2-40B4-BE49-F238E27FC236}">
                  <a16:creationId xmlns="" xmlns:a16="http://schemas.microsoft.com/office/drawing/2014/main" id="{7FB46E4D-2C35-5149-B6AA-F7F52D88ED9A}"/>
                </a:ext>
              </a:extLst>
            </p:cNvPr>
            <p:cNvCxnSpPr>
              <a:cxnSpLocks/>
            </p:cNvCxnSpPr>
            <p:nvPr/>
          </p:nvCxnSpPr>
          <p:spPr>
            <a:xfrm flipV="1">
              <a:off x="3843471" y="3462501"/>
              <a:ext cx="20055" cy="1203857"/>
            </a:xfrm>
            <a:prstGeom prst="straightConnector1">
              <a:avLst/>
            </a:prstGeom>
            <a:noFill/>
            <a:ln w="25400" cap="flat" cmpd="sng" algn="ctr">
              <a:solidFill>
                <a:sysClr val="windowText" lastClr="000000"/>
              </a:solidFill>
              <a:prstDash val="solid"/>
              <a:tailEnd type="triangle"/>
            </a:ln>
            <a:effectLst/>
          </p:spPr>
        </p:cxnSp>
        <p:sp>
          <p:nvSpPr>
            <p:cNvPr id="53" name="TextBox 52">
              <a:extLst>
                <a:ext uri="{FF2B5EF4-FFF2-40B4-BE49-F238E27FC236}">
                  <a16:creationId xmlns="" xmlns:a16="http://schemas.microsoft.com/office/drawing/2014/main" id="{C62429A0-3E0F-DA4C-82DB-2522E051D61A}"/>
                </a:ext>
              </a:extLst>
            </p:cNvPr>
            <p:cNvSpPr txBox="1"/>
            <p:nvPr/>
          </p:nvSpPr>
          <p:spPr>
            <a:xfrm>
              <a:off x="3880350" y="4603512"/>
              <a:ext cx="484491"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00</a:t>
              </a:r>
            </a:p>
          </p:txBody>
        </p:sp>
        <p:sp>
          <p:nvSpPr>
            <p:cNvPr id="54" name="TextBox 53">
              <a:extLst>
                <a:ext uri="{FF2B5EF4-FFF2-40B4-BE49-F238E27FC236}">
                  <a16:creationId xmlns="" xmlns:a16="http://schemas.microsoft.com/office/drawing/2014/main" id="{DEC04EC2-DF8F-8044-82A3-67AB2B940FEA}"/>
                </a:ext>
              </a:extLst>
            </p:cNvPr>
            <p:cNvSpPr txBox="1"/>
            <p:nvPr/>
          </p:nvSpPr>
          <p:spPr>
            <a:xfrm>
              <a:off x="4344688" y="4607889"/>
              <a:ext cx="484491"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01</a:t>
              </a:r>
            </a:p>
          </p:txBody>
        </p:sp>
        <p:sp>
          <p:nvSpPr>
            <p:cNvPr id="55" name="TextBox 54">
              <a:extLst>
                <a:ext uri="{FF2B5EF4-FFF2-40B4-BE49-F238E27FC236}">
                  <a16:creationId xmlns="" xmlns:a16="http://schemas.microsoft.com/office/drawing/2014/main" id="{B8C2C36C-7EA5-C643-BCA3-F2C920345181}"/>
                </a:ext>
              </a:extLst>
            </p:cNvPr>
            <p:cNvSpPr txBox="1"/>
            <p:nvPr/>
          </p:nvSpPr>
          <p:spPr>
            <a:xfrm>
              <a:off x="4773062" y="4603512"/>
              <a:ext cx="509879"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prstClr val="black"/>
                  </a:solidFill>
                  <a:latin typeface="Calibri"/>
                </a:rPr>
                <a:t>10</a:t>
              </a:r>
              <a:endParaRPr kumimoji="0" lang="en-US" sz="2000" b="0" i="0" u="none" strike="noStrike" kern="0" cap="none" spc="0" normalizeH="0" baseline="0" noProof="0" dirty="0">
                <a:ln>
                  <a:noFill/>
                </a:ln>
                <a:solidFill>
                  <a:prstClr val="black"/>
                </a:solidFill>
                <a:effectLst/>
                <a:uLnTx/>
                <a:uFillTx/>
                <a:latin typeface="Calibri"/>
              </a:endParaRPr>
            </a:p>
          </p:txBody>
        </p:sp>
        <p:sp>
          <p:nvSpPr>
            <p:cNvPr id="56" name="TextBox 55">
              <a:extLst>
                <a:ext uri="{FF2B5EF4-FFF2-40B4-BE49-F238E27FC236}">
                  <a16:creationId xmlns="" xmlns:a16="http://schemas.microsoft.com/office/drawing/2014/main" id="{AFCE0E1A-8B79-3B41-BB6D-C16BDD7D2583}"/>
                </a:ext>
              </a:extLst>
            </p:cNvPr>
            <p:cNvSpPr txBox="1"/>
            <p:nvPr/>
          </p:nvSpPr>
          <p:spPr>
            <a:xfrm>
              <a:off x="5233916" y="4604859"/>
              <a:ext cx="456955" cy="4001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prstClr val="black"/>
                  </a:solidFill>
                  <a:latin typeface="Calibri"/>
                </a:rPr>
                <a:t>11</a:t>
              </a:r>
              <a:endParaRPr kumimoji="0" lang="en-US" sz="2000" b="0" i="0" u="none" strike="noStrike" kern="0" cap="none" spc="0" normalizeH="0" baseline="0" noProof="0" dirty="0">
                <a:ln>
                  <a:noFill/>
                </a:ln>
                <a:solidFill>
                  <a:prstClr val="black"/>
                </a:solidFill>
                <a:effectLst/>
                <a:uLnTx/>
                <a:uFillTx/>
                <a:latin typeface="Calibri"/>
              </a:endParaRPr>
            </a:p>
          </p:txBody>
        </p:sp>
        <p:sp>
          <p:nvSpPr>
            <p:cNvPr id="57" name="TextBox 56">
              <a:extLst>
                <a:ext uri="{FF2B5EF4-FFF2-40B4-BE49-F238E27FC236}">
                  <a16:creationId xmlns="" xmlns:a16="http://schemas.microsoft.com/office/drawing/2014/main" id="{BCA75588-1189-1043-BD23-AE2F8F64D11D}"/>
                </a:ext>
              </a:extLst>
            </p:cNvPr>
            <p:cNvSpPr txBox="1"/>
            <p:nvPr/>
          </p:nvSpPr>
          <p:spPr>
            <a:xfrm rot="16200000">
              <a:off x="3008277" y="3830443"/>
              <a:ext cx="13424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Probability</a:t>
              </a:r>
            </a:p>
          </p:txBody>
        </p:sp>
        <p:sp>
          <p:nvSpPr>
            <p:cNvPr id="58" name="Rectangle 57">
              <a:extLst>
                <a:ext uri="{FF2B5EF4-FFF2-40B4-BE49-F238E27FC236}">
                  <a16:creationId xmlns="" xmlns:a16="http://schemas.microsoft.com/office/drawing/2014/main" id="{690A9938-1338-234F-817F-E9509630BEB9}"/>
                </a:ext>
              </a:extLst>
            </p:cNvPr>
            <p:cNvSpPr/>
            <p:nvPr/>
          </p:nvSpPr>
          <p:spPr>
            <a:xfrm>
              <a:off x="5252784" y="3885058"/>
              <a:ext cx="452168" cy="767053"/>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59" name="TextBox 58">
              <a:extLst>
                <a:ext uri="{FF2B5EF4-FFF2-40B4-BE49-F238E27FC236}">
                  <a16:creationId xmlns="" xmlns:a16="http://schemas.microsoft.com/office/drawing/2014/main" id="{FA81DF06-AE3E-9D48-B193-5F9F427D9592}"/>
                </a:ext>
              </a:extLst>
            </p:cNvPr>
            <p:cNvSpPr txBox="1"/>
            <p:nvPr/>
          </p:nvSpPr>
          <p:spPr>
            <a:xfrm>
              <a:off x="3829108" y="3952894"/>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0.2</a:t>
              </a:r>
            </a:p>
          </p:txBody>
        </p:sp>
        <p:sp>
          <p:nvSpPr>
            <p:cNvPr id="60" name="TextBox 59">
              <a:extLst>
                <a:ext uri="{FF2B5EF4-FFF2-40B4-BE49-F238E27FC236}">
                  <a16:creationId xmlns="" xmlns:a16="http://schemas.microsoft.com/office/drawing/2014/main" id="{3FE8F3EE-C00B-A84D-A874-7609E9BC71F9}"/>
                </a:ext>
              </a:extLst>
            </p:cNvPr>
            <p:cNvSpPr txBox="1"/>
            <p:nvPr/>
          </p:nvSpPr>
          <p:spPr>
            <a:xfrm>
              <a:off x="4315615" y="4141731"/>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0.1</a:t>
              </a:r>
            </a:p>
          </p:txBody>
        </p:sp>
        <p:sp>
          <p:nvSpPr>
            <p:cNvPr id="61" name="TextBox 60">
              <a:extLst>
                <a:ext uri="{FF2B5EF4-FFF2-40B4-BE49-F238E27FC236}">
                  <a16:creationId xmlns="" xmlns:a16="http://schemas.microsoft.com/office/drawing/2014/main" id="{D3E7D175-7C31-7541-AE67-EE812928737E}"/>
                </a:ext>
              </a:extLst>
            </p:cNvPr>
            <p:cNvSpPr txBox="1"/>
            <p:nvPr/>
          </p:nvSpPr>
          <p:spPr>
            <a:xfrm>
              <a:off x="4786198" y="3802023"/>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0.3</a:t>
              </a:r>
            </a:p>
          </p:txBody>
        </p:sp>
        <p:sp>
          <p:nvSpPr>
            <p:cNvPr id="62" name="TextBox 61">
              <a:extLst>
                <a:ext uri="{FF2B5EF4-FFF2-40B4-BE49-F238E27FC236}">
                  <a16:creationId xmlns="" xmlns:a16="http://schemas.microsoft.com/office/drawing/2014/main" id="{B88B765E-1C9C-3645-8C86-6DAEE516B39C}"/>
                </a:ext>
              </a:extLst>
            </p:cNvPr>
            <p:cNvSpPr txBox="1"/>
            <p:nvPr/>
          </p:nvSpPr>
          <p:spPr>
            <a:xfrm>
              <a:off x="5270689" y="3571804"/>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0.4</a:t>
              </a:r>
            </a:p>
          </p:txBody>
        </p:sp>
      </p:grpSp>
      <p:sp>
        <p:nvSpPr>
          <p:cNvPr id="64" name="TextBox 63">
            <a:extLst>
              <a:ext uri="{FF2B5EF4-FFF2-40B4-BE49-F238E27FC236}">
                <a16:creationId xmlns="" xmlns:a16="http://schemas.microsoft.com/office/drawing/2014/main" id="{763B825B-A3EB-4745-AC92-596C781774E3}"/>
              </a:ext>
            </a:extLst>
          </p:cNvPr>
          <p:cNvSpPr txBox="1"/>
          <p:nvPr/>
        </p:nvSpPr>
        <p:spPr>
          <a:xfrm>
            <a:off x="-42798" y="2293813"/>
            <a:ext cx="1307813" cy="461665"/>
          </a:xfrm>
          <a:prstGeom prst="rect">
            <a:avLst/>
          </a:prstGeom>
          <a:noFill/>
        </p:spPr>
        <p:txBody>
          <a:bodyPr wrap="square" rtlCol="0">
            <a:spAutoFit/>
          </a:bodyPr>
          <a:lstStyle/>
          <a:p>
            <a:r>
              <a:rPr lang="en-US" sz="2400" dirty="0">
                <a:solidFill>
                  <a:srgbClr val="023568"/>
                </a:solidFill>
              </a:rPr>
              <a:t>Program</a:t>
            </a:r>
          </a:p>
        </p:txBody>
      </p:sp>
      <p:sp>
        <p:nvSpPr>
          <p:cNvPr id="66" name="Curved Down Arrow 65">
            <a:extLst>
              <a:ext uri="{FF2B5EF4-FFF2-40B4-BE49-F238E27FC236}">
                <a16:creationId xmlns="" xmlns:a16="http://schemas.microsoft.com/office/drawing/2014/main" id="{EAA945AD-A306-5046-930D-42839C20E881}"/>
              </a:ext>
            </a:extLst>
          </p:cNvPr>
          <p:cNvSpPr/>
          <p:nvPr/>
        </p:nvSpPr>
        <p:spPr bwMode="auto">
          <a:xfrm>
            <a:off x="6031926" y="1388352"/>
            <a:ext cx="1980962" cy="750615"/>
          </a:xfrm>
          <a:prstGeom prst="curved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Curved Up Arrow 67">
            <a:extLst>
              <a:ext uri="{FF2B5EF4-FFF2-40B4-BE49-F238E27FC236}">
                <a16:creationId xmlns="" xmlns:a16="http://schemas.microsoft.com/office/drawing/2014/main" id="{7E2493F8-B5A9-9645-ACB5-FE0C882C9D18}"/>
              </a:ext>
            </a:extLst>
          </p:cNvPr>
          <p:cNvSpPr/>
          <p:nvPr/>
        </p:nvSpPr>
        <p:spPr bwMode="auto">
          <a:xfrm>
            <a:off x="6032425" y="3689001"/>
            <a:ext cx="1980962" cy="765600"/>
          </a:xfrm>
          <a:prstGeom prst="curvedUp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4" name="Rounded Rectangular Callout 10">
            <a:extLst>
              <a:ext uri="{FF2B5EF4-FFF2-40B4-BE49-F238E27FC236}">
                <a16:creationId xmlns="" xmlns:a16="http://schemas.microsoft.com/office/drawing/2014/main" id="{E28F9AF8-AA6C-1D45-A6B9-BD3480F7A9C5}"/>
              </a:ext>
            </a:extLst>
          </p:cNvPr>
          <p:cNvSpPr/>
          <p:nvPr/>
        </p:nvSpPr>
        <p:spPr>
          <a:xfrm>
            <a:off x="7011305" y="2243018"/>
            <a:ext cx="1515545" cy="1378870"/>
          </a:xfrm>
          <a:prstGeom prst="wedgeRoundRectCallout">
            <a:avLst>
              <a:gd name="adj1" fmla="val -34862"/>
              <a:gd name="adj2" fmla="val -47346"/>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Statistical Tests</a:t>
            </a:r>
          </a:p>
        </p:txBody>
      </p:sp>
      <p:sp>
        <p:nvSpPr>
          <p:cNvPr id="75" name="Down Arrow 74">
            <a:extLst>
              <a:ext uri="{FF2B5EF4-FFF2-40B4-BE49-F238E27FC236}">
                <a16:creationId xmlns="" xmlns:a16="http://schemas.microsoft.com/office/drawing/2014/main" id="{E4E93D77-87BE-5C40-A1A6-9156833D3BEA}"/>
              </a:ext>
            </a:extLst>
          </p:cNvPr>
          <p:cNvSpPr/>
          <p:nvPr/>
        </p:nvSpPr>
        <p:spPr>
          <a:xfrm rot="16200000" flipH="1">
            <a:off x="9203236" y="2213474"/>
            <a:ext cx="184156" cy="1536927"/>
          </a:xfrm>
          <a:prstGeom prst="downArrow">
            <a:avLst>
              <a:gd name="adj1" fmla="val 50000"/>
              <a:gd name="adj2" fmla="val 993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 xmlns:a16="http://schemas.microsoft.com/office/drawing/2014/main" id="{8EB4FC0E-0160-AB4A-814C-DD5E1C04EDF6}"/>
              </a:ext>
            </a:extLst>
          </p:cNvPr>
          <p:cNvSpPr txBox="1"/>
          <p:nvPr/>
        </p:nvSpPr>
        <p:spPr>
          <a:xfrm>
            <a:off x="8208273" y="2169626"/>
            <a:ext cx="2105927" cy="830997"/>
          </a:xfrm>
          <a:prstGeom prst="rect">
            <a:avLst/>
          </a:prstGeom>
          <a:noFill/>
        </p:spPr>
        <p:txBody>
          <a:bodyPr wrap="square" rtlCol="0">
            <a:spAutoFit/>
          </a:bodyPr>
          <a:lstStyle/>
          <a:p>
            <a:pPr algn="ctr"/>
            <a:r>
              <a:rPr lang="en-US" sz="2400" dirty="0">
                <a:solidFill>
                  <a:srgbClr val="023568"/>
                </a:solidFill>
              </a:rPr>
              <a:t>Impact Detected</a:t>
            </a:r>
          </a:p>
        </p:txBody>
      </p:sp>
      <p:grpSp>
        <p:nvGrpSpPr>
          <p:cNvPr id="63" name="Group 62">
            <a:extLst>
              <a:ext uri="{FF2B5EF4-FFF2-40B4-BE49-F238E27FC236}">
                <a16:creationId xmlns="" xmlns:a16="http://schemas.microsoft.com/office/drawing/2014/main" id="{DA3B6383-7984-0041-99E7-56FB44919FBE}"/>
              </a:ext>
            </a:extLst>
          </p:cNvPr>
          <p:cNvGrpSpPr/>
          <p:nvPr/>
        </p:nvGrpSpPr>
        <p:grpSpPr>
          <a:xfrm>
            <a:off x="0" y="5033524"/>
            <a:ext cx="10160000" cy="712973"/>
            <a:chOff x="0" y="5033524"/>
            <a:chExt cx="10160000" cy="712973"/>
          </a:xfrm>
        </p:grpSpPr>
        <p:sp>
          <p:nvSpPr>
            <p:cNvPr id="65" name="Rectangle 64">
              <a:extLst>
                <a:ext uri="{FF2B5EF4-FFF2-40B4-BE49-F238E27FC236}">
                  <a16:creationId xmlns="" xmlns:a16="http://schemas.microsoft.com/office/drawing/2014/main" id="{AAB187E9-8C78-9F48-BC2B-A3B65EC154DB}"/>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67" name="TextBox 66">
              <a:extLst>
                <a:ext uri="{FF2B5EF4-FFF2-40B4-BE49-F238E27FC236}">
                  <a16:creationId xmlns="" xmlns:a16="http://schemas.microsoft.com/office/drawing/2014/main" id="{F06B6ABE-F63F-EE46-8372-3B123B6FAA85}"/>
                </a:ext>
              </a:extLst>
            </p:cNvPr>
            <p:cNvSpPr txBox="1"/>
            <p:nvPr/>
          </p:nvSpPr>
          <p:spPr>
            <a:xfrm>
              <a:off x="0" y="5034479"/>
              <a:ext cx="10159999" cy="461665"/>
            </a:xfrm>
            <a:prstGeom prst="rect">
              <a:avLst/>
            </a:prstGeom>
            <a:noFill/>
          </p:spPr>
          <p:txBody>
            <a:bodyPr wrap="square" rtlCol="0">
              <a:spAutoFit/>
            </a:bodyPr>
            <a:lstStyle/>
            <a:p>
              <a:pPr algn="ctr">
                <a:defRPr/>
              </a:pPr>
              <a:r>
                <a:rPr lang="en-US" sz="2400" kern="0" dirty="0">
                  <a:solidFill>
                    <a:prstClr val="white"/>
                  </a:solidFill>
                  <a:latin typeface="Calibri"/>
                </a:rPr>
                <a:t>Using statistical tests degradation in program reliability can be captured</a:t>
              </a:r>
            </a:p>
          </p:txBody>
        </p:sp>
      </p:grpSp>
      <p:sp>
        <p:nvSpPr>
          <p:cNvPr id="69" name="TextBox 68">
            <a:extLst>
              <a:ext uri="{FF2B5EF4-FFF2-40B4-BE49-F238E27FC236}">
                <a16:creationId xmlns="" xmlns:a16="http://schemas.microsoft.com/office/drawing/2014/main" id="{8DB783BC-12F6-4D48-A515-FCB5911761EF}"/>
              </a:ext>
            </a:extLst>
          </p:cNvPr>
          <p:cNvSpPr txBox="1"/>
          <p:nvPr/>
        </p:nvSpPr>
        <p:spPr>
          <a:xfrm>
            <a:off x="48380" y="945457"/>
            <a:ext cx="8184300" cy="461665"/>
          </a:xfrm>
          <a:prstGeom prst="rect">
            <a:avLst/>
          </a:prstGeom>
          <a:noFill/>
        </p:spPr>
        <p:txBody>
          <a:bodyPr wrap="square" rtlCol="0">
            <a:spAutoFit/>
          </a:bodyPr>
          <a:lstStyle/>
          <a:p>
            <a:r>
              <a:rPr lang="en-US" sz="2400" dirty="0">
                <a:solidFill>
                  <a:srgbClr val="023568"/>
                </a:solidFill>
              </a:rPr>
              <a:t>Can we detect impact on reliability at runtime?</a:t>
            </a:r>
          </a:p>
        </p:txBody>
      </p:sp>
      <p:sp>
        <p:nvSpPr>
          <p:cNvPr id="5" name="Slide Number Placeholder 4">
            <a:extLst>
              <a:ext uri="{FF2B5EF4-FFF2-40B4-BE49-F238E27FC236}">
                <a16:creationId xmlns="" xmlns:a16="http://schemas.microsoft.com/office/drawing/2014/main" id="{B9901D93-5AAC-E74D-A62E-CE9ACF3C7940}"/>
              </a:ext>
            </a:extLst>
          </p:cNvPr>
          <p:cNvSpPr>
            <a:spLocks noGrp="1"/>
          </p:cNvSpPr>
          <p:nvPr>
            <p:ph type="sldNum" sz="quarter" idx="11"/>
          </p:nvPr>
        </p:nvSpPr>
        <p:spPr/>
        <p:txBody>
          <a:bodyPr/>
          <a:lstStyle/>
          <a:p>
            <a:fld id="{27258FFF-F925-446B-8502-81C933981705}" type="slidenum">
              <a:rPr lang="en-US" smtClean="0"/>
              <a:pPr/>
              <a:t>19</a:t>
            </a:fld>
            <a:endParaRPr lang="en-US"/>
          </a:p>
        </p:txBody>
      </p:sp>
    </p:spTree>
    <p:extLst>
      <p:ext uri="{BB962C8B-B14F-4D97-AF65-F5344CB8AC3E}">
        <p14:creationId xmlns:p14="http://schemas.microsoft.com/office/powerpoint/2010/main" val="3927993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P spid="52" grpId="1"/>
      <p:bldP spid="64" grpId="0"/>
      <p:bldP spid="66" grpId="0" animBg="1"/>
      <p:bldP spid="68" grpId="0" animBg="1"/>
      <p:bldP spid="74" grpId="0" animBg="1"/>
      <p:bldP spid="75" grpId="0" animBg="1"/>
      <p:bldP spid="7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52116"/>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Description of the statistical tests</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sp>
        <p:nvSpPr>
          <p:cNvPr id="19" name="TextBox 18">
            <a:extLst>
              <a:ext uri="{FF2B5EF4-FFF2-40B4-BE49-F238E27FC236}">
                <a16:creationId xmlns="" xmlns:a16="http://schemas.microsoft.com/office/drawing/2014/main" id="{2A7AAF6D-0435-8B44-AE2A-58F55054899C}"/>
              </a:ext>
            </a:extLst>
          </p:cNvPr>
          <p:cNvSpPr txBox="1"/>
          <p:nvPr/>
        </p:nvSpPr>
        <p:spPr>
          <a:xfrm>
            <a:off x="34235" y="1018387"/>
            <a:ext cx="4936903" cy="461665"/>
          </a:xfrm>
          <a:prstGeom prst="rect">
            <a:avLst/>
          </a:prstGeom>
          <a:noFill/>
        </p:spPr>
        <p:txBody>
          <a:bodyPr wrap="square" rtlCol="0">
            <a:spAutoFit/>
          </a:bodyPr>
          <a:lstStyle/>
          <a:p>
            <a:r>
              <a:rPr lang="en-US" sz="2400" dirty="0">
                <a:solidFill>
                  <a:schemeClr val="accent1">
                    <a:lumMod val="50000"/>
                  </a:schemeClr>
                </a:solidFill>
              </a:rPr>
              <a:t>Entropy: measures randomness</a:t>
            </a:r>
          </a:p>
        </p:txBody>
      </p:sp>
      <p:sp>
        <p:nvSpPr>
          <p:cNvPr id="15" name="TextBox 14">
            <a:extLst>
              <a:ext uri="{FF2B5EF4-FFF2-40B4-BE49-F238E27FC236}">
                <a16:creationId xmlns="" xmlns:a16="http://schemas.microsoft.com/office/drawing/2014/main" id="{7342CDF7-D269-2845-83B4-B5FF7C589FBA}"/>
              </a:ext>
            </a:extLst>
          </p:cNvPr>
          <p:cNvSpPr txBox="1"/>
          <p:nvPr/>
        </p:nvSpPr>
        <p:spPr>
          <a:xfrm>
            <a:off x="481664" y="3837159"/>
            <a:ext cx="1810500" cy="461665"/>
          </a:xfrm>
          <a:prstGeom prst="rect">
            <a:avLst/>
          </a:prstGeom>
          <a:noFill/>
        </p:spPr>
        <p:txBody>
          <a:bodyPr wrap="square" rtlCol="0">
            <a:spAutoFit/>
          </a:bodyPr>
          <a:lstStyle/>
          <a:p>
            <a:pPr algn="ctr"/>
            <a:r>
              <a:rPr lang="en-US" sz="2400" dirty="0">
                <a:solidFill>
                  <a:schemeClr val="accent1">
                    <a:lumMod val="50000"/>
                  </a:schemeClr>
                </a:solidFill>
              </a:rPr>
              <a:t>Low Entropy</a:t>
            </a:r>
          </a:p>
        </p:txBody>
      </p:sp>
      <p:sp>
        <p:nvSpPr>
          <p:cNvPr id="16" name="TextBox 15">
            <a:extLst>
              <a:ext uri="{FF2B5EF4-FFF2-40B4-BE49-F238E27FC236}">
                <a16:creationId xmlns="" xmlns:a16="http://schemas.microsoft.com/office/drawing/2014/main" id="{85EB0081-FB24-1241-918F-FE22057A3B31}"/>
              </a:ext>
            </a:extLst>
          </p:cNvPr>
          <p:cNvSpPr txBox="1"/>
          <p:nvPr/>
        </p:nvSpPr>
        <p:spPr>
          <a:xfrm>
            <a:off x="2817840" y="3838729"/>
            <a:ext cx="1874240" cy="461665"/>
          </a:xfrm>
          <a:prstGeom prst="rect">
            <a:avLst/>
          </a:prstGeom>
          <a:noFill/>
        </p:spPr>
        <p:txBody>
          <a:bodyPr wrap="square" rtlCol="0">
            <a:spAutoFit/>
          </a:bodyPr>
          <a:lstStyle/>
          <a:p>
            <a:pPr algn="ctr"/>
            <a:r>
              <a:rPr lang="en-US" sz="2400" dirty="0">
                <a:solidFill>
                  <a:schemeClr val="accent1">
                    <a:lumMod val="50000"/>
                  </a:schemeClr>
                </a:solidFill>
              </a:rPr>
              <a:t>High Entropy</a:t>
            </a:r>
          </a:p>
        </p:txBody>
      </p:sp>
      <p:sp>
        <p:nvSpPr>
          <p:cNvPr id="17" name="TextBox 16">
            <a:extLst>
              <a:ext uri="{FF2B5EF4-FFF2-40B4-BE49-F238E27FC236}">
                <a16:creationId xmlns="" xmlns:a16="http://schemas.microsoft.com/office/drawing/2014/main" id="{6F91E1F3-0FF6-C347-9C0A-F97D9B4A9B70}"/>
              </a:ext>
            </a:extLst>
          </p:cNvPr>
          <p:cNvSpPr txBox="1"/>
          <p:nvPr/>
        </p:nvSpPr>
        <p:spPr>
          <a:xfrm>
            <a:off x="5188864" y="1024854"/>
            <a:ext cx="4936903" cy="830997"/>
          </a:xfrm>
          <a:prstGeom prst="rect">
            <a:avLst/>
          </a:prstGeom>
          <a:noFill/>
        </p:spPr>
        <p:txBody>
          <a:bodyPr wrap="square" rtlCol="0">
            <a:spAutoFit/>
          </a:bodyPr>
          <a:lstStyle/>
          <a:p>
            <a:r>
              <a:rPr lang="en-US" sz="2400" dirty="0">
                <a:solidFill>
                  <a:schemeClr val="accent1">
                    <a:lumMod val="50000"/>
                  </a:schemeClr>
                </a:solidFill>
              </a:rPr>
              <a:t>Hellinger Distance: measures correlation between distributions</a:t>
            </a:r>
          </a:p>
        </p:txBody>
      </p:sp>
      <p:sp>
        <p:nvSpPr>
          <p:cNvPr id="20" name="Down Arrow 19">
            <a:extLst>
              <a:ext uri="{FF2B5EF4-FFF2-40B4-BE49-F238E27FC236}">
                <a16:creationId xmlns="" xmlns:a16="http://schemas.microsoft.com/office/drawing/2014/main" id="{4C98128C-8E1A-6E41-B6B0-4A908753E8EC}"/>
              </a:ext>
            </a:extLst>
          </p:cNvPr>
          <p:cNvSpPr/>
          <p:nvPr/>
        </p:nvSpPr>
        <p:spPr>
          <a:xfrm rot="16200000" flipH="1">
            <a:off x="2223632" y="2719574"/>
            <a:ext cx="207307" cy="3441362"/>
          </a:xfrm>
          <a:prstGeom prst="downArrow">
            <a:avLst>
              <a:gd name="adj1" fmla="val 50000"/>
              <a:gd name="adj2" fmla="val 21317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BFEC2118-FB1B-F44A-98E7-18C2CD8F0FB2}"/>
              </a:ext>
            </a:extLst>
          </p:cNvPr>
          <p:cNvSpPr txBox="1"/>
          <p:nvPr/>
        </p:nvSpPr>
        <p:spPr>
          <a:xfrm>
            <a:off x="3823700" y="4234949"/>
            <a:ext cx="1266603" cy="461665"/>
          </a:xfrm>
          <a:prstGeom prst="rect">
            <a:avLst/>
          </a:prstGeom>
          <a:noFill/>
        </p:spPr>
        <p:txBody>
          <a:bodyPr wrap="square" rtlCol="0">
            <a:spAutoFit/>
          </a:bodyPr>
          <a:lstStyle/>
          <a:p>
            <a:pPr algn="ctr"/>
            <a:r>
              <a:rPr lang="en-US" sz="2400" dirty="0">
                <a:solidFill>
                  <a:schemeClr val="accent1">
                    <a:lumMod val="50000"/>
                  </a:schemeClr>
                </a:solidFill>
              </a:rPr>
              <a:t>Noise</a:t>
            </a:r>
          </a:p>
        </p:txBody>
      </p:sp>
      <p:grpSp>
        <p:nvGrpSpPr>
          <p:cNvPr id="54" name="Group 53">
            <a:extLst>
              <a:ext uri="{FF2B5EF4-FFF2-40B4-BE49-F238E27FC236}">
                <a16:creationId xmlns="" xmlns:a16="http://schemas.microsoft.com/office/drawing/2014/main" id="{3C50C5AD-FF9F-DA4E-9E0B-2081D47AAF17}"/>
              </a:ext>
            </a:extLst>
          </p:cNvPr>
          <p:cNvGrpSpPr/>
          <p:nvPr/>
        </p:nvGrpSpPr>
        <p:grpSpPr>
          <a:xfrm>
            <a:off x="5261081" y="2122416"/>
            <a:ext cx="1446780" cy="1339975"/>
            <a:chOff x="5261081" y="2122416"/>
            <a:chExt cx="1446780" cy="1339975"/>
          </a:xfrm>
        </p:grpSpPr>
        <p:sp>
          <p:nvSpPr>
            <p:cNvPr id="23" name="Rectangle 22">
              <a:extLst>
                <a:ext uri="{FF2B5EF4-FFF2-40B4-BE49-F238E27FC236}">
                  <a16:creationId xmlns="" xmlns:a16="http://schemas.microsoft.com/office/drawing/2014/main" id="{ABC4A3BD-CC63-8C4D-B435-3DD32EAAFE71}"/>
                </a:ext>
              </a:extLst>
            </p:cNvPr>
            <p:cNvSpPr/>
            <p:nvPr/>
          </p:nvSpPr>
          <p:spPr>
            <a:xfrm>
              <a:off x="5942375" y="2441939"/>
              <a:ext cx="254172" cy="492727"/>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25" name="Straight Arrow Connector 24">
              <a:extLst>
                <a:ext uri="{FF2B5EF4-FFF2-40B4-BE49-F238E27FC236}">
                  <a16:creationId xmlns="" xmlns:a16="http://schemas.microsoft.com/office/drawing/2014/main" id="{6B3F1CF6-6E0A-3B4B-AB7B-D055DFEC3739}"/>
                </a:ext>
              </a:extLst>
            </p:cNvPr>
            <p:cNvCxnSpPr>
              <a:cxnSpLocks/>
            </p:cNvCxnSpPr>
            <p:nvPr/>
          </p:nvCxnSpPr>
          <p:spPr>
            <a:xfrm>
              <a:off x="5665357" y="2934666"/>
              <a:ext cx="846278" cy="0"/>
            </a:xfrm>
            <a:prstGeom prst="straightConnector1">
              <a:avLst/>
            </a:prstGeom>
            <a:noFill/>
            <a:ln w="25400" cap="flat" cmpd="sng" algn="ctr">
              <a:solidFill>
                <a:sysClr val="windowText" lastClr="000000"/>
              </a:solidFill>
              <a:prstDash val="solid"/>
              <a:tailEnd type="triangle"/>
            </a:ln>
            <a:effectLst/>
          </p:spPr>
        </p:cxnSp>
        <p:cxnSp>
          <p:nvCxnSpPr>
            <p:cNvPr id="26" name="Straight Arrow Connector 25">
              <a:extLst>
                <a:ext uri="{FF2B5EF4-FFF2-40B4-BE49-F238E27FC236}">
                  <a16:creationId xmlns="" xmlns:a16="http://schemas.microsoft.com/office/drawing/2014/main" id="{0B3B06D1-E740-F74B-A04A-955ECBB92968}"/>
                </a:ext>
              </a:extLst>
            </p:cNvPr>
            <p:cNvCxnSpPr>
              <a:cxnSpLocks/>
            </p:cNvCxnSpPr>
            <p:nvPr/>
          </p:nvCxnSpPr>
          <p:spPr>
            <a:xfrm flipV="1">
              <a:off x="5673872" y="2128790"/>
              <a:ext cx="6968" cy="809788"/>
            </a:xfrm>
            <a:prstGeom prst="straightConnector1">
              <a:avLst/>
            </a:prstGeom>
            <a:noFill/>
            <a:ln w="25400" cap="flat" cmpd="sng" algn="ctr">
              <a:solidFill>
                <a:sysClr val="windowText" lastClr="000000"/>
              </a:solidFill>
              <a:prstDash val="solid"/>
              <a:tailEnd type="triangle"/>
            </a:ln>
            <a:effectLst/>
          </p:spPr>
        </p:cxnSp>
        <p:sp>
          <p:nvSpPr>
            <p:cNvPr id="27" name="TextBox 26">
              <a:extLst>
                <a:ext uri="{FF2B5EF4-FFF2-40B4-BE49-F238E27FC236}">
                  <a16:creationId xmlns="" xmlns:a16="http://schemas.microsoft.com/office/drawing/2014/main" id="{19B459DE-B034-724F-AAB1-22E87321B78F}"/>
                </a:ext>
              </a:extLst>
            </p:cNvPr>
            <p:cNvSpPr txBox="1"/>
            <p:nvPr/>
          </p:nvSpPr>
          <p:spPr>
            <a:xfrm>
              <a:off x="5469130" y="3062281"/>
              <a:ext cx="123873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Outcomes</a:t>
              </a:r>
            </a:p>
          </p:txBody>
        </p:sp>
        <p:sp>
          <p:nvSpPr>
            <p:cNvPr id="28" name="TextBox 27">
              <a:extLst>
                <a:ext uri="{FF2B5EF4-FFF2-40B4-BE49-F238E27FC236}">
                  <a16:creationId xmlns="" xmlns:a16="http://schemas.microsoft.com/office/drawing/2014/main" id="{287FDE71-2EB3-DF46-9F3D-94CEC0794370}"/>
                </a:ext>
              </a:extLst>
            </p:cNvPr>
            <p:cNvSpPr txBox="1"/>
            <p:nvPr/>
          </p:nvSpPr>
          <p:spPr>
            <a:xfrm>
              <a:off x="5654837" y="2862226"/>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a</a:t>
              </a:r>
            </a:p>
          </p:txBody>
        </p:sp>
        <p:sp>
          <p:nvSpPr>
            <p:cNvPr id="29" name="TextBox 28">
              <a:extLst>
                <a:ext uri="{FF2B5EF4-FFF2-40B4-BE49-F238E27FC236}">
                  <a16:creationId xmlns="" xmlns:a16="http://schemas.microsoft.com/office/drawing/2014/main" id="{D49132CF-9827-C040-9673-1BD65BAA5E65}"/>
                </a:ext>
              </a:extLst>
            </p:cNvPr>
            <p:cNvSpPr txBox="1"/>
            <p:nvPr/>
          </p:nvSpPr>
          <p:spPr>
            <a:xfrm>
              <a:off x="5942375" y="2862226"/>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b</a:t>
              </a:r>
            </a:p>
          </p:txBody>
        </p:sp>
        <p:sp>
          <p:nvSpPr>
            <p:cNvPr id="30" name="TextBox 29">
              <a:extLst>
                <a:ext uri="{FF2B5EF4-FFF2-40B4-BE49-F238E27FC236}">
                  <a16:creationId xmlns="" xmlns:a16="http://schemas.microsoft.com/office/drawing/2014/main" id="{F84B3914-26D0-EB4A-946B-E29E64EBE7E2}"/>
                </a:ext>
              </a:extLst>
            </p:cNvPr>
            <p:cNvSpPr txBox="1"/>
            <p:nvPr/>
          </p:nvSpPr>
          <p:spPr>
            <a:xfrm rot="16200000">
              <a:off x="5056242" y="2327255"/>
              <a:ext cx="80978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Prob.</a:t>
              </a:r>
            </a:p>
          </p:txBody>
        </p:sp>
        <p:sp>
          <p:nvSpPr>
            <p:cNvPr id="33" name="TextBox 32">
              <a:extLst>
                <a:ext uri="{FF2B5EF4-FFF2-40B4-BE49-F238E27FC236}">
                  <a16:creationId xmlns="" xmlns:a16="http://schemas.microsoft.com/office/drawing/2014/main" id="{076F2879-30B7-2B45-9C35-7B7F3E6D3443}"/>
                </a:ext>
              </a:extLst>
            </p:cNvPr>
            <p:cNvSpPr txBox="1"/>
            <p:nvPr/>
          </p:nvSpPr>
          <p:spPr>
            <a:xfrm>
              <a:off x="5661191" y="2133139"/>
              <a:ext cx="48449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prstClr val="black"/>
                  </a:solidFill>
                  <a:latin typeface="Calibri"/>
                </a:rPr>
                <a:t>0</a:t>
              </a:r>
              <a:endParaRPr kumimoji="0" lang="en-US" sz="1600" b="0" i="0" u="none" strike="noStrike" kern="0" cap="none" spc="0" normalizeH="0" baseline="0" noProof="0" dirty="0">
                <a:ln>
                  <a:noFill/>
                </a:ln>
                <a:solidFill>
                  <a:prstClr val="black"/>
                </a:solidFill>
                <a:effectLst/>
                <a:uLnTx/>
                <a:uFillTx/>
                <a:latin typeface="Calibri"/>
              </a:endParaRPr>
            </a:p>
          </p:txBody>
        </p:sp>
        <p:sp>
          <p:nvSpPr>
            <p:cNvPr id="35" name="TextBox 34">
              <a:extLst>
                <a:ext uri="{FF2B5EF4-FFF2-40B4-BE49-F238E27FC236}">
                  <a16:creationId xmlns="" xmlns:a16="http://schemas.microsoft.com/office/drawing/2014/main" id="{1E2F9992-B73E-3341-9C37-8E22AB53CD44}"/>
                </a:ext>
              </a:extLst>
            </p:cNvPr>
            <p:cNvSpPr txBox="1"/>
            <p:nvPr/>
          </p:nvSpPr>
          <p:spPr>
            <a:xfrm>
              <a:off x="5916115" y="2133139"/>
              <a:ext cx="48449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prstClr val="black"/>
                  </a:solidFill>
                  <a:latin typeface="Calibri"/>
                </a:rPr>
                <a:t>1</a:t>
              </a:r>
              <a:endParaRPr kumimoji="0" lang="en-US" sz="1600" b="0" i="0" u="none" strike="noStrike" kern="0" cap="none" spc="0" normalizeH="0" baseline="0" noProof="0" dirty="0">
                <a:ln>
                  <a:noFill/>
                </a:ln>
                <a:solidFill>
                  <a:prstClr val="black"/>
                </a:solidFill>
                <a:effectLst/>
                <a:uLnTx/>
                <a:uFillTx/>
                <a:latin typeface="Calibri"/>
              </a:endParaRPr>
            </a:p>
          </p:txBody>
        </p:sp>
      </p:grpSp>
      <p:grpSp>
        <p:nvGrpSpPr>
          <p:cNvPr id="55" name="Group 54">
            <a:extLst>
              <a:ext uri="{FF2B5EF4-FFF2-40B4-BE49-F238E27FC236}">
                <a16:creationId xmlns="" xmlns:a16="http://schemas.microsoft.com/office/drawing/2014/main" id="{2D28B6AB-7332-054C-8DE9-E8F8807FF675}"/>
              </a:ext>
            </a:extLst>
          </p:cNvPr>
          <p:cNvGrpSpPr/>
          <p:nvPr/>
        </p:nvGrpSpPr>
        <p:grpSpPr>
          <a:xfrm>
            <a:off x="6832039" y="2137805"/>
            <a:ext cx="1446780" cy="1339975"/>
            <a:chOff x="6832039" y="2137805"/>
            <a:chExt cx="1446780" cy="1339975"/>
          </a:xfrm>
        </p:grpSpPr>
        <p:sp>
          <p:nvSpPr>
            <p:cNvPr id="36" name="Rectangle 35">
              <a:extLst>
                <a:ext uri="{FF2B5EF4-FFF2-40B4-BE49-F238E27FC236}">
                  <a16:creationId xmlns="" xmlns:a16="http://schemas.microsoft.com/office/drawing/2014/main" id="{6D15D365-9EA9-4545-A81C-60A1204E9E82}"/>
                </a:ext>
              </a:extLst>
            </p:cNvPr>
            <p:cNvSpPr/>
            <p:nvPr/>
          </p:nvSpPr>
          <p:spPr>
            <a:xfrm>
              <a:off x="7513333" y="2457328"/>
              <a:ext cx="254172" cy="492727"/>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37" name="Straight Arrow Connector 36">
              <a:extLst>
                <a:ext uri="{FF2B5EF4-FFF2-40B4-BE49-F238E27FC236}">
                  <a16:creationId xmlns="" xmlns:a16="http://schemas.microsoft.com/office/drawing/2014/main" id="{61539FD7-729F-7A46-BE35-3BB673245E1C}"/>
                </a:ext>
              </a:extLst>
            </p:cNvPr>
            <p:cNvCxnSpPr>
              <a:cxnSpLocks/>
            </p:cNvCxnSpPr>
            <p:nvPr/>
          </p:nvCxnSpPr>
          <p:spPr>
            <a:xfrm>
              <a:off x="7236315" y="2950055"/>
              <a:ext cx="846278" cy="0"/>
            </a:xfrm>
            <a:prstGeom prst="straightConnector1">
              <a:avLst/>
            </a:prstGeom>
            <a:noFill/>
            <a:ln w="25400" cap="flat" cmpd="sng" algn="ctr">
              <a:solidFill>
                <a:sysClr val="windowText" lastClr="000000"/>
              </a:solidFill>
              <a:prstDash val="solid"/>
              <a:tailEnd type="triangle"/>
            </a:ln>
            <a:effectLst/>
          </p:spPr>
        </p:cxnSp>
        <p:cxnSp>
          <p:nvCxnSpPr>
            <p:cNvPr id="38" name="Straight Arrow Connector 37">
              <a:extLst>
                <a:ext uri="{FF2B5EF4-FFF2-40B4-BE49-F238E27FC236}">
                  <a16:creationId xmlns="" xmlns:a16="http://schemas.microsoft.com/office/drawing/2014/main" id="{F898C4D5-0674-BA4C-B5B3-446317AEEDA8}"/>
                </a:ext>
              </a:extLst>
            </p:cNvPr>
            <p:cNvCxnSpPr>
              <a:cxnSpLocks/>
            </p:cNvCxnSpPr>
            <p:nvPr/>
          </p:nvCxnSpPr>
          <p:spPr>
            <a:xfrm flipV="1">
              <a:off x="7244830" y="2144179"/>
              <a:ext cx="6968" cy="809788"/>
            </a:xfrm>
            <a:prstGeom prst="straightConnector1">
              <a:avLst/>
            </a:prstGeom>
            <a:noFill/>
            <a:ln w="25400" cap="flat" cmpd="sng" algn="ctr">
              <a:solidFill>
                <a:sysClr val="windowText" lastClr="000000"/>
              </a:solidFill>
              <a:prstDash val="solid"/>
              <a:tailEnd type="triangle"/>
            </a:ln>
            <a:effectLst/>
          </p:spPr>
        </p:cxnSp>
        <p:sp>
          <p:nvSpPr>
            <p:cNvPr id="39" name="TextBox 38">
              <a:extLst>
                <a:ext uri="{FF2B5EF4-FFF2-40B4-BE49-F238E27FC236}">
                  <a16:creationId xmlns="" xmlns:a16="http://schemas.microsoft.com/office/drawing/2014/main" id="{4CBAC533-5A38-FE4E-9B5C-D3416634BF45}"/>
                </a:ext>
              </a:extLst>
            </p:cNvPr>
            <p:cNvSpPr txBox="1"/>
            <p:nvPr/>
          </p:nvSpPr>
          <p:spPr>
            <a:xfrm>
              <a:off x="7040088" y="3077670"/>
              <a:ext cx="123873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Outcomes</a:t>
              </a:r>
            </a:p>
          </p:txBody>
        </p:sp>
        <p:sp>
          <p:nvSpPr>
            <p:cNvPr id="40" name="TextBox 39">
              <a:extLst>
                <a:ext uri="{FF2B5EF4-FFF2-40B4-BE49-F238E27FC236}">
                  <a16:creationId xmlns="" xmlns:a16="http://schemas.microsoft.com/office/drawing/2014/main" id="{86851B93-28F2-8D4C-A9C0-9D1741ECB73F}"/>
                </a:ext>
              </a:extLst>
            </p:cNvPr>
            <p:cNvSpPr txBox="1"/>
            <p:nvPr/>
          </p:nvSpPr>
          <p:spPr>
            <a:xfrm>
              <a:off x="7225795" y="2877615"/>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a</a:t>
              </a:r>
            </a:p>
          </p:txBody>
        </p:sp>
        <p:sp>
          <p:nvSpPr>
            <p:cNvPr id="41" name="TextBox 40">
              <a:extLst>
                <a:ext uri="{FF2B5EF4-FFF2-40B4-BE49-F238E27FC236}">
                  <a16:creationId xmlns="" xmlns:a16="http://schemas.microsoft.com/office/drawing/2014/main" id="{0CDACD8B-2520-3E41-A652-C2E92CA24018}"/>
                </a:ext>
              </a:extLst>
            </p:cNvPr>
            <p:cNvSpPr txBox="1"/>
            <p:nvPr/>
          </p:nvSpPr>
          <p:spPr>
            <a:xfrm>
              <a:off x="7513333" y="2877615"/>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b</a:t>
              </a:r>
            </a:p>
          </p:txBody>
        </p:sp>
        <p:sp>
          <p:nvSpPr>
            <p:cNvPr id="42" name="TextBox 41">
              <a:extLst>
                <a:ext uri="{FF2B5EF4-FFF2-40B4-BE49-F238E27FC236}">
                  <a16:creationId xmlns="" xmlns:a16="http://schemas.microsoft.com/office/drawing/2014/main" id="{43B115DB-3B10-A641-975D-D362CEB715B4}"/>
                </a:ext>
              </a:extLst>
            </p:cNvPr>
            <p:cNvSpPr txBox="1"/>
            <p:nvPr/>
          </p:nvSpPr>
          <p:spPr>
            <a:xfrm rot="16200000">
              <a:off x="6627200" y="2342644"/>
              <a:ext cx="80978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Prob.</a:t>
              </a:r>
            </a:p>
          </p:txBody>
        </p:sp>
        <p:sp>
          <p:nvSpPr>
            <p:cNvPr id="43" name="TextBox 42">
              <a:extLst>
                <a:ext uri="{FF2B5EF4-FFF2-40B4-BE49-F238E27FC236}">
                  <a16:creationId xmlns="" xmlns:a16="http://schemas.microsoft.com/office/drawing/2014/main" id="{EB1A82B9-31E7-C74A-9185-D0723A95BE15}"/>
                </a:ext>
              </a:extLst>
            </p:cNvPr>
            <p:cNvSpPr txBox="1"/>
            <p:nvPr/>
          </p:nvSpPr>
          <p:spPr>
            <a:xfrm>
              <a:off x="7232149" y="2148528"/>
              <a:ext cx="48449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prstClr val="black"/>
                  </a:solidFill>
                  <a:latin typeface="Calibri"/>
                </a:rPr>
                <a:t>0</a:t>
              </a:r>
              <a:endParaRPr kumimoji="0" lang="en-US" sz="1600" b="0" i="0" u="none" strike="noStrike" kern="0" cap="none" spc="0" normalizeH="0" baseline="0" noProof="0" dirty="0">
                <a:ln>
                  <a:noFill/>
                </a:ln>
                <a:solidFill>
                  <a:prstClr val="black"/>
                </a:solidFill>
                <a:effectLst/>
                <a:uLnTx/>
                <a:uFillTx/>
                <a:latin typeface="Calibri"/>
              </a:endParaRPr>
            </a:p>
          </p:txBody>
        </p:sp>
        <p:sp>
          <p:nvSpPr>
            <p:cNvPr id="44" name="TextBox 43">
              <a:extLst>
                <a:ext uri="{FF2B5EF4-FFF2-40B4-BE49-F238E27FC236}">
                  <a16:creationId xmlns="" xmlns:a16="http://schemas.microsoft.com/office/drawing/2014/main" id="{49C30F9F-C7C5-4847-A4C0-D20850F2DBC7}"/>
                </a:ext>
              </a:extLst>
            </p:cNvPr>
            <p:cNvSpPr txBox="1"/>
            <p:nvPr/>
          </p:nvSpPr>
          <p:spPr>
            <a:xfrm>
              <a:off x="7487073" y="2148528"/>
              <a:ext cx="48449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prstClr val="black"/>
                  </a:solidFill>
                  <a:latin typeface="Calibri"/>
                </a:rPr>
                <a:t>1</a:t>
              </a:r>
              <a:endParaRPr kumimoji="0" lang="en-US" sz="1600" b="0" i="0" u="none" strike="noStrike" kern="0" cap="none" spc="0" normalizeH="0" baseline="0" noProof="0" dirty="0">
                <a:ln>
                  <a:noFill/>
                </a:ln>
                <a:solidFill>
                  <a:prstClr val="black"/>
                </a:solidFill>
                <a:effectLst/>
                <a:uLnTx/>
                <a:uFillTx/>
                <a:latin typeface="Calibri"/>
              </a:endParaRPr>
            </a:p>
          </p:txBody>
        </p:sp>
      </p:grpSp>
      <p:grpSp>
        <p:nvGrpSpPr>
          <p:cNvPr id="56" name="Group 55">
            <a:extLst>
              <a:ext uri="{FF2B5EF4-FFF2-40B4-BE49-F238E27FC236}">
                <a16:creationId xmlns="" xmlns:a16="http://schemas.microsoft.com/office/drawing/2014/main" id="{2C3C2957-E7FB-1449-A23E-B0F889426151}"/>
              </a:ext>
            </a:extLst>
          </p:cNvPr>
          <p:cNvGrpSpPr/>
          <p:nvPr/>
        </p:nvGrpSpPr>
        <p:grpSpPr>
          <a:xfrm>
            <a:off x="8297962" y="2143775"/>
            <a:ext cx="1446780" cy="1339975"/>
            <a:chOff x="8297962" y="2143775"/>
            <a:chExt cx="1446780" cy="1339975"/>
          </a:xfrm>
        </p:grpSpPr>
        <p:sp>
          <p:nvSpPr>
            <p:cNvPr id="45" name="Rectangle 44">
              <a:extLst>
                <a:ext uri="{FF2B5EF4-FFF2-40B4-BE49-F238E27FC236}">
                  <a16:creationId xmlns="" xmlns:a16="http://schemas.microsoft.com/office/drawing/2014/main" id="{68130985-F206-D640-90C0-F7C562202E5A}"/>
                </a:ext>
              </a:extLst>
            </p:cNvPr>
            <p:cNvSpPr/>
            <p:nvPr/>
          </p:nvSpPr>
          <p:spPr>
            <a:xfrm>
              <a:off x="8728056" y="2454866"/>
              <a:ext cx="254172" cy="492727"/>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46" name="Straight Arrow Connector 45">
              <a:extLst>
                <a:ext uri="{FF2B5EF4-FFF2-40B4-BE49-F238E27FC236}">
                  <a16:creationId xmlns="" xmlns:a16="http://schemas.microsoft.com/office/drawing/2014/main" id="{CD859985-5644-2246-B8D9-0C77EF93B502}"/>
                </a:ext>
              </a:extLst>
            </p:cNvPr>
            <p:cNvCxnSpPr>
              <a:cxnSpLocks/>
            </p:cNvCxnSpPr>
            <p:nvPr/>
          </p:nvCxnSpPr>
          <p:spPr>
            <a:xfrm>
              <a:off x="8702238" y="2956025"/>
              <a:ext cx="846278" cy="0"/>
            </a:xfrm>
            <a:prstGeom prst="straightConnector1">
              <a:avLst/>
            </a:prstGeom>
            <a:noFill/>
            <a:ln w="25400" cap="flat" cmpd="sng" algn="ctr">
              <a:solidFill>
                <a:sysClr val="windowText" lastClr="000000"/>
              </a:solidFill>
              <a:prstDash val="solid"/>
              <a:tailEnd type="triangle"/>
            </a:ln>
            <a:effectLst/>
          </p:spPr>
        </p:cxnSp>
        <p:cxnSp>
          <p:nvCxnSpPr>
            <p:cNvPr id="47" name="Straight Arrow Connector 46">
              <a:extLst>
                <a:ext uri="{FF2B5EF4-FFF2-40B4-BE49-F238E27FC236}">
                  <a16:creationId xmlns="" xmlns:a16="http://schemas.microsoft.com/office/drawing/2014/main" id="{59248A47-F667-534A-8BC5-1289C975D936}"/>
                </a:ext>
              </a:extLst>
            </p:cNvPr>
            <p:cNvCxnSpPr>
              <a:cxnSpLocks/>
            </p:cNvCxnSpPr>
            <p:nvPr/>
          </p:nvCxnSpPr>
          <p:spPr>
            <a:xfrm flipV="1">
              <a:off x="8710753" y="2150149"/>
              <a:ext cx="6968" cy="809788"/>
            </a:xfrm>
            <a:prstGeom prst="straightConnector1">
              <a:avLst/>
            </a:prstGeom>
            <a:noFill/>
            <a:ln w="25400" cap="flat" cmpd="sng" algn="ctr">
              <a:solidFill>
                <a:sysClr val="windowText" lastClr="000000"/>
              </a:solidFill>
              <a:prstDash val="solid"/>
              <a:tailEnd type="triangle"/>
            </a:ln>
            <a:effectLst/>
          </p:spPr>
        </p:cxnSp>
        <p:sp>
          <p:nvSpPr>
            <p:cNvPr id="48" name="TextBox 47">
              <a:extLst>
                <a:ext uri="{FF2B5EF4-FFF2-40B4-BE49-F238E27FC236}">
                  <a16:creationId xmlns="" xmlns:a16="http://schemas.microsoft.com/office/drawing/2014/main" id="{67D8CCC1-7C2F-FA40-9AC3-8ED35D543996}"/>
                </a:ext>
              </a:extLst>
            </p:cNvPr>
            <p:cNvSpPr txBox="1"/>
            <p:nvPr/>
          </p:nvSpPr>
          <p:spPr>
            <a:xfrm>
              <a:off x="8506011" y="3083640"/>
              <a:ext cx="123873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Outcomes</a:t>
              </a:r>
            </a:p>
          </p:txBody>
        </p:sp>
        <p:sp>
          <p:nvSpPr>
            <p:cNvPr id="49" name="TextBox 48">
              <a:extLst>
                <a:ext uri="{FF2B5EF4-FFF2-40B4-BE49-F238E27FC236}">
                  <a16:creationId xmlns="" xmlns:a16="http://schemas.microsoft.com/office/drawing/2014/main" id="{60B0DF0F-0366-F946-AAE7-5A61B6F3CBE7}"/>
                </a:ext>
              </a:extLst>
            </p:cNvPr>
            <p:cNvSpPr txBox="1"/>
            <p:nvPr/>
          </p:nvSpPr>
          <p:spPr>
            <a:xfrm>
              <a:off x="8691718" y="2883585"/>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a</a:t>
              </a:r>
            </a:p>
          </p:txBody>
        </p:sp>
        <p:sp>
          <p:nvSpPr>
            <p:cNvPr id="50" name="TextBox 49">
              <a:extLst>
                <a:ext uri="{FF2B5EF4-FFF2-40B4-BE49-F238E27FC236}">
                  <a16:creationId xmlns="" xmlns:a16="http://schemas.microsoft.com/office/drawing/2014/main" id="{E6833AAF-4F84-5D45-BD38-04B35138AA42}"/>
                </a:ext>
              </a:extLst>
            </p:cNvPr>
            <p:cNvSpPr txBox="1"/>
            <p:nvPr/>
          </p:nvSpPr>
          <p:spPr>
            <a:xfrm>
              <a:off x="8979256" y="2883585"/>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b</a:t>
              </a:r>
            </a:p>
          </p:txBody>
        </p:sp>
        <p:sp>
          <p:nvSpPr>
            <p:cNvPr id="51" name="TextBox 50">
              <a:extLst>
                <a:ext uri="{FF2B5EF4-FFF2-40B4-BE49-F238E27FC236}">
                  <a16:creationId xmlns="" xmlns:a16="http://schemas.microsoft.com/office/drawing/2014/main" id="{F48A00C7-2B1E-AF44-82DE-0CE1AD940903}"/>
                </a:ext>
              </a:extLst>
            </p:cNvPr>
            <p:cNvSpPr txBox="1"/>
            <p:nvPr/>
          </p:nvSpPr>
          <p:spPr>
            <a:xfrm rot="16200000">
              <a:off x="8093123" y="2348614"/>
              <a:ext cx="80978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Prob.</a:t>
              </a:r>
            </a:p>
          </p:txBody>
        </p:sp>
        <p:sp>
          <p:nvSpPr>
            <p:cNvPr id="52" name="TextBox 51">
              <a:extLst>
                <a:ext uri="{FF2B5EF4-FFF2-40B4-BE49-F238E27FC236}">
                  <a16:creationId xmlns="" xmlns:a16="http://schemas.microsoft.com/office/drawing/2014/main" id="{D32A4542-262B-F641-8200-21E194CAD84C}"/>
                </a:ext>
              </a:extLst>
            </p:cNvPr>
            <p:cNvSpPr txBox="1"/>
            <p:nvPr/>
          </p:nvSpPr>
          <p:spPr>
            <a:xfrm>
              <a:off x="8979255" y="2157975"/>
              <a:ext cx="48449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prstClr val="black"/>
                  </a:solidFill>
                  <a:latin typeface="Calibri"/>
                </a:rPr>
                <a:t>0</a:t>
              </a:r>
              <a:endParaRPr kumimoji="0" lang="en-US" sz="1600" b="0" i="0" u="none" strike="noStrike" kern="0" cap="none" spc="0" normalizeH="0" baseline="0" noProof="0" dirty="0">
                <a:ln>
                  <a:noFill/>
                </a:ln>
                <a:solidFill>
                  <a:prstClr val="black"/>
                </a:solidFill>
                <a:effectLst/>
                <a:uLnTx/>
                <a:uFillTx/>
                <a:latin typeface="Calibri"/>
              </a:endParaRPr>
            </a:p>
          </p:txBody>
        </p:sp>
        <p:sp>
          <p:nvSpPr>
            <p:cNvPr id="53" name="TextBox 52">
              <a:extLst>
                <a:ext uri="{FF2B5EF4-FFF2-40B4-BE49-F238E27FC236}">
                  <a16:creationId xmlns="" xmlns:a16="http://schemas.microsoft.com/office/drawing/2014/main" id="{49162937-8AD0-224C-A652-82FC07D57014}"/>
                </a:ext>
              </a:extLst>
            </p:cNvPr>
            <p:cNvSpPr txBox="1"/>
            <p:nvPr/>
          </p:nvSpPr>
          <p:spPr>
            <a:xfrm>
              <a:off x="8714237" y="2147428"/>
              <a:ext cx="48449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prstClr val="black"/>
                  </a:solidFill>
                  <a:latin typeface="Calibri"/>
                </a:rPr>
                <a:t>1</a:t>
              </a:r>
              <a:endParaRPr kumimoji="0" lang="en-US" sz="1600" b="0" i="0" u="none" strike="noStrike" kern="0" cap="none" spc="0" normalizeH="0" baseline="0" noProof="0" dirty="0">
                <a:ln>
                  <a:noFill/>
                </a:ln>
                <a:solidFill>
                  <a:prstClr val="black"/>
                </a:solidFill>
                <a:effectLst/>
                <a:uLnTx/>
                <a:uFillTx/>
                <a:latin typeface="Calibri"/>
              </a:endParaRPr>
            </a:p>
          </p:txBody>
        </p:sp>
      </p:grpSp>
      <p:sp>
        <p:nvSpPr>
          <p:cNvPr id="57" name="TextBox 56">
            <a:extLst>
              <a:ext uri="{FF2B5EF4-FFF2-40B4-BE49-F238E27FC236}">
                <a16:creationId xmlns="" xmlns:a16="http://schemas.microsoft.com/office/drawing/2014/main" id="{5566EF28-5996-8A44-946A-83AC228EBA45}"/>
              </a:ext>
            </a:extLst>
          </p:cNvPr>
          <p:cNvSpPr txBox="1"/>
          <p:nvPr/>
        </p:nvSpPr>
        <p:spPr>
          <a:xfrm>
            <a:off x="5436159" y="3462391"/>
            <a:ext cx="1266603" cy="461665"/>
          </a:xfrm>
          <a:prstGeom prst="rect">
            <a:avLst/>
          </a:prstGeom>
          <a:noFill/>
        </p:spPr>
        <p:txBody>
          <a:bodyPr wrap="square" rtlCol="0">
            <a:spAutoFit/>
          </a:bodyPr>
          <a:lstStyle/>
          <a:p>
            <a:pPr algn="ctr"/>
            <a:r>
              <a:rPr lang="en-US" sz="2400" i="1" dirty="0">
                <a:solidFill>
                  <a:schemeClr val="accent1">
                    <a:lumMod val="50000"/>
                  </a:schemeClr>
                </a:solidFill>
              </a:rPr>
              <a:t>D1</a:t>
            </a:r>
          </a:p>
        </p:txBody>
      </p:sp>
      <p:sp>
        <p:nvSpPr>
          <p:cNvPr id="58" name="TextBox 57">
            <a:extLst>
              <a:ext uri="{FF2B5EF4-FFF2-40B4-BE49-F238E27FC236}">
                <a16:creationId xmlns="" xmlns:a16="http://schemas.microsoft.com/office/drawing/2014/main" id="{F257C1C4-8609-FE4D-9662-4CF5B4DE4FD5}"/>
              </a:ext>
            </a:extLst>
          </p:cNvPr>
          <p:cNvSpPr txBox="1"/>
          <p:nvPr/>
        </p:nvSpPr>
        <p:spPr>
          <a:xfrm>
            <a:off x="6990992" y="3456571"/>
            <a:ext cx="1266603" cy="461665"/>
          </a:xfrm>
          <a:prstGeom prst="rect">
            <a:avLst/>
          </a:prstGeom>
          <a:noFill/>
        </p:spPr>
        <p:txBody>
          <a:bodyPr wrap="square" rtlCol="0">
            <a:spAutoFit/>
          </a:bodyPr>
          <a:lstStyle/>
          <a:p>
            <a:pPr algn="ctr"/>
            <a:r>
              <a:rPr lang="en-US" sz="2400" i="1" dirty="0">
                <a:solidFill>
                  <a:schemeClr val="accent1">
                    <a:lumMod val="50000"/>
                  </a:schemeClr>
                </a:solidFill>
              </a:rPr>
              <a:t>D2</a:t>
            </a:r>
          </a:p>
        </p:txBody>
      </p:sp>
      <p:sp>
        <p:nvSpPr>
          <p:cNvPr id="59" name="TextBox 58">
            <a:extLst>
              <a:ext uri="{FF2B5EF4-FFF2-40B4-BE49-F238E27FC236}">
                <a16:creationId xmlns="" xmlns:a16="http://schemas.microsoft.com/office/drawing/2014/main" id="{E98603AA-4C08-3549-A015-BA6F26F5A83E}"/>
              </a:ext>
            </a:extLst>
          </p:cNvPr>
          <p:cNvSpPr txBox="1"/>
          <p:nvPr/>
        </p:nvSpPr>
        <p:spPr>
          <a:xfrm>
            <a:off x="8345953" y="3456571"/>
            <a:ext cx="1266603" cy="461665"/>
          </a:xfrm>
          <a:prstGeom prst="rect">
            <a:avLst/>
          </a:prstGeom>
          <a:noFill/>
        </p:spPr>
        <p:txBody>
          <a:bodyPr wrap="square" rtlCol="0">
            <a:spAutoFit/>
          </a:bodyPr>
          <a:lstStyle/>
          <a:p>
            <a:pPr algn="ctr"/>
            <a:r>
              <a:rPr lang="en-US" sz="2400" i="1" dirty="0">
                <a:solidFill>
                  <a:schemeClr val="accent1">
                    <a:lumMod val="50000"/>
                  </a:schemeClr>
                </a:solidFill>
              </a:rPr>
              <a:t>D3</a:t>
            </a:r>
          </a:p>
        </p:txBody>
      </p:sp>
      <p:sp>
        <p:nvSpPr>
          <p:cNvPr id="60" name="Curved Up Arrow 59">
            <a:extLst>
              <a:ext uri="{FF2B5EF4-FFF2-40B4-BE49-F238E27FC236}">
                <a16:creationId xmlns="" xmlns:a16="http://schemas.microsoft.com/office/drawing/2014/main" id="{89BFFE61-5030-FB4F-8F10-4F7F68EEE4F3}"/>
              </a:ext>
            </a:extLst>
          </p:cNvPr>
          <p:cNvSpPr/>
          <p:nvPr/>
        </p:nvSpPr>
        <p:spPr bwMode="auto">
          <a:xfrm>
            <a:off x="5846767" y="3894334"/>
            <a:ext cx="1980962" cy="476645"/>
          </a:xfrm>
          <a:prstGeom prst="curvedUp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1" name="Rounded Rectangular Callout 10">
            <a:extLst>
              <a:ext uri="{FF2B5EF4-FFF2-40B4-BE49-F238E27FC236}">
                <a16:creationId xmlns="" xmlns:a16="http://schemas.microsoft.com/office/drawing/2014/main" id="{B3B94A62-EFF8-8644-BE49-EE79661B4B17}"/>
              </a:ext>
            </a:extLst>
          </p:cNvPr>
          <p:cNvSpPr/>
          <p:nvPr/>
        </p:nvSpPr>
        <p:spPr>
          <a:xfrm>
            <a:off x="6349081" y="3849864"/>
            <a:ext cx="919970" cy="418847"/>
          </a:xfrm>
          <a:prstGeom prst="wedgeRoundRectCallout">
            <a:avLst>
              <a:gd name="adj1" fmla="val -34862"/>
              <a:gd name="adj2" fmla="val -47346"/>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HD=0</a:t>
            </a:r>
          </a:p>
        </p:txBody>
      </p:sp>
      <p:sp>
        <p:nvSpPr>
          <p:cNvPr id="62" name="Curved Up Arrow 61">
            <a:extLst>
              <a:ext uri="{FF2B5EF4-FFF2-40B4-BE49-F238E27FC236}">
                <a16:creationId xmlns="" xmlns:a16="http://schemas.microsoft.com/office/drawing/2014/main" id="{722CD3B8-EDFF-2E43-85D3-9553F8BB69B4}"/>
              </a:ext>
            </a:extLst>
          </p:cNvPr>
          <p:cNvSpPr/>
          <p:nvPr/>
        </p:nvSpPr>
        <p:spPr bwMode="auto">
          <a:xfrm>
            <a:off x="5846766" y="3895994"/>
            <a:ext cx="3351961" cy="615490"/>
          </a:xfrm>
          <a:prstGeom prst="curvedUp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3" name="Rounded Rectangular Callout 10">
            <a:extLst>
              <a:ext uri="{FF2B5EF4-FFF2-40B4-BE49-F238E27FC236}">
                <a16:creationId xmlns="" xmlns:a16="http://schemas.microsoft.com/office/drawing/2014/main" id="{2EFE8F0D-AC58-3840-B81A-F9E5AC34DD79}"/>
              </a:ext>
            </a:extLst>
          </p:cNvPr>
          <p:cNvSpPr/>
          <p:nvPr/>
        </p:nvSpPr>
        <p:spPr>
          <a:xfrm>
            <a:off x="7808086" y="3850687"/>
            <a:ext cx="919970" cy="418847"/>
          </a:xfrm>
          <a:prstGeom prst="wedgeRoundRectCallout">
            <a:avLst>
              <a:gd name="adj1" fmla="val -34862"/>
              <a:gd name="adj2" fmla="val -47346"/>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HD=1</a:t>
            </a:r>
          </a:p>
        </p:txBody>
      </p:sp>
      <p:sp>
        <p:nvSpPr>
          <p:cNvPr id="64" name="TextBox 63">
            <a:extLst>
              <a:ext uri="{FF2B5EF4-FFF2-40B4-BE49-F238E27FC236}">
                <a16:creationId xmlns="" xmlns:a16="http://schemas.microsoft.com/office/drawing/2014/main" id="{7BD8FE2B-C01F-5B48-93F0-964D407F1E69}"/>
              </a:ext>
            </a:extLst>
          </p:cNvPr>
          <p:cNvSpPr txBox="1"/>
          <p:nvPr/>
        </p:nvSpPr>
        <p:spPr>
          <a:xfrm>
            <a:off x="5436159" y="4711539"/>
            <a:ext cx="4936903" cy="830997"/>
          </a:xfrm>
          <a:prstGeom prst="rect">
            <a:avLst/>
          </a:prstGeom>
          <a:noFill/>
        </p:spPr>
        <p:txBody>
          <a:bodyPr wrap="square" rtlCol="0">
            <a:spAutoFit/>
          </a:bodyPr>
          <a:lstStyle/>
          <a:p>
            <a:r>
              <a:rPr lang="en-US" sz="2400" dirty="0">
                <a:solidFill>
                  <a:schemeClr val="accent1">
                    <a:lumMod val="50000"/>
                  </a:schemeClr>
                </a:solidFill>
              </a:rPr>
              <a:t>How similar or dissimilar are the shared and independent trials?</a:t>
            </a:r>
          </a:p>
        </p:txBody>
      </p:sp>
      <mc:AlternateContent xmlns:mc="http://schemas.openxmlformats.org/markup-compatibility/2006" xmlns:a14="http://schemas.microsoft.com/office/drawing/2010/main">
        <mc:Choice Requires="a14">
          <p:sp>
            <p:nvSpPr>
              <p:cNvPr id="67" name="TextBox 66">
                <a:extLst>
                  <a:ext uri="{FF2B5EF4-FFF2-40B4-BE49-F238E27FC236}">
                    <a16:creationId xmlns="" xmlns:a16="http://schemas.microsoft.com/office/drawing/2014/main" id="{A59273B5-972B-3746-A393-FC7DAF8E9E53}"/>
                  </a:ext>
                </a:extLst>
              </p:cNvPr>
              <p:cNvSpPr txBox="1"/>
              <p:nvPr/>
            </p:nvSpPr>
            <p:spPr>
              <a:xfrm>
                <a:off x="167492" y="4731887"/>
                <a:ext cx="4936903" cy="830997"/>
              </a:xfrm>
              <a:prstGeom prst="rect">
                <a:avLst/>
              </a:prstGeom>
              <a:noFill/>
            </p:spPr>
            <p:txBody>
              <a:bodyPr wrap="square" rtlCol="0">
                <a:spAutoFit/>
              </a:bodyPr>
              <a:lstStyle/>
              <a:p>
                <a:r>
                  <a:rPr lang="en-US" sz="2400" dirty="0">
                    <a:solidFill>
                      <a:schemeClr val="accent1">
                        <a:lumMod val="50000"/>
                      </a:schemeClr>
                    </a:solidFill>
                  </a:rPr>
                  <a:t>Compare </a:t>
                </a:r>
                <a14:m>
                  <m:oMath xmlns:m="http://schemas.openxmlformats.org/officeDocument/2006/math">
                    <m:r>
                      <a:rPr lang="en-US" sz="2200" i="1">
                        <a:solidFill>
                          <a:schemeClr val="accent1">
                            <a:lumMod val="50000"/>
                          </a:schemeClr>
                        </a:solidFill>
                        <a:latin typeface="Cambria Math" panose="02040503050406030204" pitchFamily="18" charset="0"/>
                      </a:rPr>
                      <m:t>𝐸𝑛𝑡𝑟𝑜𝑝𝑦</m:t>
                    </m:r>
                    <m:r>
                      <a:rPr lang="en-US" sz="2200" i="1">
                        <a:solidFill>
                          <a:schemeClr val="accent1">
                            <a:lumMod val="50000"/>
                          </a:schemeClr>
                        </a:solidFill>
                        <a:latin typeface="Cambria Math" panose="02040503050406030204" pitchFamily="18" charset="0"/>
                      </a:rPr>
                      <m:t>(</m:t>
                    </m:r>
                    <m:r>
                      <a:rPr lang="en-US" sz="2200" i="1">
                        <a:solidFill>
                          <a:schemeClr val="accent1">
                            <a:lumMod val="50000"/>
                          </a:schemeClr>
                        </a:solidFill>
                        <a:latin typeface="Cambria Math" panose="02040503050406030204" pitchFamily="18" charset="0"/>
                      </a:rPr>
                      <m:t>𝑆h𝑎𝑟𝑒𝑑</m:t>
                    </m:r>
                    <m:r>
                      <a:rPr lang="en-US" sz="2200" i="1">
                        <a:solidFill>
                          <a:schemeClr val="accent1">
                            <a:lumMod val="50000"/>
                          </a:schemeClr>
                        </a:solidFill>
                        <a:latin typeface="Cambria Math" panose="02040503050406030204" pitchFamily="18" charset="0"/>
                      </a:rPr>
                      <m:t> </m:t>
                    </m:r>
                    <m:r>
                      <a:rPr lang="en-US" sz="2200" i="1">
                        <a:solidFill>
                          <a:schemeClr val="accent1">
                            <a:lumMod val="50000"/>
                          </a:schemeClr>
                        </a:solidFill>
                        <a:latin typeface="Cambria Math" panose="02040503050406030204" pitchFamily="18" charset="0"/>
                      </a:rPr>
                      <m:t>𝑇𝑟𝑖𝑎𝑙𝑠</m:t>
                    </m:r>
                    <m:r>
                      <a:rPr lang="en-US" sz="2200" i="1">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and </a:t>
                </a:r>
                <a14:m>
                  <m:oMath xmlns:m="http://schemas.openxmlformats.org/officeDocument/2006/math">
                    <m:r>
                      <a:rPr lang="en-US" sz="2200" i="1">
                        <a:solidFill>
                          <a:schemeClr val="accent1">
                            <a:lumMod val="50000"/>
                          </a:schemeClr>
                        </a:solidFill>
                        <a:latin typeface="Cambria Math" panose="02040503050406030204" pitchFamily="18" charset="0"/>
                      </a:rPr>
                      <m:t>𝐸𝑛𝑡𝑟𝑜𝑝𝑦</m:t>
                    </m:r>
                    <m:r>
                      <a:rPr lang="en-US" sz="2200" i="1">
                        <a:solidFill>
                          <a:schemeClr val="accent1">
                            <a:lumMod val="50000"/>
                          </a:schemeClr>
                        </a:solidFill>
                        <a:latin typeface="Cambria Math" panose="02040503050406030204" pitchFamily="18" charset="0"/>
                      </a:rPr>
                      <m:t>(</m:t>
                    </m:r>
                    <m:r>
                      <a:rPr lang="en-US" sz="2200" i="1">
                        <a:solidFill>
                          <a:schemeClr val="accent1">
                            <a:lumMod val="50000"/>
                          </a:schemeClr>
                        </a:solidFill>
                        <a:latin typeface="Cambria Math" panose="02040503050406030204" pitchFamily="18" charset="0"/>
                      </a:rPr>
                      <m:t>𝐼𝑛𝑑𝑒𝑝𝑒𝑛𝑑𝑒𝑛𝑡</m:t>
                    </m:r>
                    <m:r>
                      <a:rPr lang="en-US" sz="2200" i="1">
                        <a:solidFill>
                          <a:schemeClr val="accent1">
                            <a:lumMod val="50000"/>
                          </a:schemeClr>
                        </a:solidFill>
                        <a:latin typeface="Cambria Math" panose="02040503050406030204" pitchFamily="18" charset="0"/>
                      </a:rPr>
                      <m:t> </m:t>
                    </m:r>
                    <m:r>
                      <a:rPr lang="en-US" sz="2200" i="1">
                        <a:solidFill>
                          <a:schemeClr val="accent1">
                            <a:lumMod val="50000"/>
                          </a:schemeClr>
                        </a:solidFill>
                        <a:latin typeface="Cambria Math" panose="02040503050406030204" pitchFamily="18" charset="0"/>
                      </a:rPr>
                      <m:t>𝑇𝑟𝑖𝑎𝑙𝑠</m:t>
                    </m:r>
                  </m:oMath>
                </a14:m>
                <a:r>
                  <a:rPr lang="en-US" sz="2200" dirty="0">
                    <a:solidFill>
                      <a:schemeClr val="accent1">
                        <a:lumMod val="50000"/>
                      </a:schemeClr>
                    </a:solidFill>
                  </a:rPr>
                  <a:t>)</a:t>
                </a:r>
              </a:p>
            </p:txBody>
          </p:sp>
        </mc:Choice>
        <mc:Fallback xmlns="">
          <p:sp>
            <p:nvSpPr>
              <p:cNvPr id="67" name="TextBox 66">
                <a:extLst>
                  <a:ext uri="{FF2B5EF4-FFF2-40B4-BE49-F238E27FC236}">
                    <a16:creationId xmlns:a16="http://schemas.microsoft.com/office/drawing/2014/main" id="{A59273B5-972B-3746-A393-FC7DAF8E9E53}"/>
                  </a:ext>
                </a:extLst>
              </p:cNvPr>
              <p:cNvSpPr txBox="1">
                <a:spLocks noRot="1" noChangeAspect="1" noMove="1" noResize="1" noEditPoints="1" noAdjustHandles="1" noChangeArrowheads="1" noChangeShapeType="1" noTextEdit="1"/>
              </p:cNvSpPr>
              <p:nvPr/>
            </p:nvSpPr>
            <p:spPr>
              <a:xfrm>
                <a:off x="167492" y="4731887"/>
                <a:ext cx="4936903" cy="830997"/>
              </a:xfrm>
              <a:prstGeom prst="rect">
                <a:avLst/>
              </a:prstGeom>
              <a:blipFill>
                <a:blip r:embed="rId4"/>
                <a:stretch>
                  <a:fillRect l="-1795" t="-6061" r="-2821" b="-9091"/>
                </a:stretch>
              </a:blipFill>
            </p:spPr>
            <p:txBody>
              <a:bodyPr/>
              <a:lstStyle/>
              <a:p>
                <a:r>
                  <a:rPr lang="en-US">
                    <a:noFill/>
                  </a:rPr>
                  <a:t> </a:t>
                </a:r>
              </a:p>
            </p:txBody>
          </p:sp>
        </mc:Fallback>
      </mc:AlternateContent>
      <p:grpSp>
        <p:nvGrpSpPr>
          <p:cNvPr id="68" name="Group 67">
            <a:extLst>
              <a:ext uri="{FF2B5EF4-FFF2-40B4-BE49-F238E27FC236}">
                <a16:creationId xmlns="" xmlns:a16="http://schemas.microsoft.com/office/drawing/2014/main" id="{D7084C0A-88C1-4343-A6EB-592AFF604277}"/>
              </a:ext>
            </a:extLst>
          </p:cNvPr>
          <p:cNvGrpSpPr/>
          <p:nvPr/>
        </p:nvGrpSpPr>
        <p:grpSpPr>
          <a:xfrm>
            <a:off x="225136" y="1930309"/>
            <a:ext cx="1802850" cy="1533110"/>
            <a:chOff x="492342" y="2665954"/>
            <a:chExt cx="1802850" cy="1533110"/>
          </a:xfrm>
        </p:grpSpPr>
        <p:sp>
          <p:nvSpPr>
            <p:cNvPr id="69" name="Rectangle 68">
              <a:extLst>
                <a:ext uri="{FF2B5EF4-FFF2-40B4-BE49-F238E27FC236}">
                  <a16:creationId xmlns="" xmlns:a16="http://schemas.microsoft.com/office/drawing/2014/main" id="{297EA5B1-49AF-9147-AB46-87EFA3ADA590}"/>
                </a:ext>
              </a:extLst>
            </p:cNvPr>
            <p:cNvSpPr/>
            <p:nvPr/>
          </p:nvSpPr>
          <p:spPr>
            <a:xfrm>
              <a:off x="902555" y="3539827"/>
              <a:ext cx="266130" cy="110287"/>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70" name="Straight Arrow Connector 69">
              <a:extLst>
                <a:ext uri="{FF2B5EF4-FFF2-40B4-BE49-F238E27FC236}">
                  <a16:creationId xmlns="" xmlns:a16="http://schemas.microsoft.com/office/drawing/2014/main" id="{13B0DC93-2C5E-F849-B78D-3A37049EE341}"/>
                </a:ext>
              </a:extLst>
            </p:cNvPr>
            <p:cNvCxnSpPr>
              <a:cxnSpLocks/>
            </p:cNvCxnSpPr>
            <p:nvPr/>
          </p:nvCxnSpPr>
          <p:spPr>
            <a:xfrm>
              <a:off x="891109" y="3669750"/>
              <a:ext cx="1404083" cy="0"/>
            </a:xfrm>
            <a:prstGeom prst="straightConnector1">
              <a:avLst/>
            </a:prstGeom>
            <a:noFill/>
            <a:ln w="25400" cap="flat" cmpd="sng" algn="ctr">
              <a:solidFill>
                <a:sysClr val="windowText" lastClr="000000"/>
              </a:solidFill>
              <a:prstDash val="solid"/>
              <a:tailEnd type="triangle"/>
            </a:ln>
            <a:effectLst/>
          </p:spPr>
        </p:cxnSp>
        <p:cxnSp>
          <p:nvCxnSpPr>
            <p:cNvPr id="71" name="Straight Arrow Connector 70">
              <a:extLst>
                <a:ext uri="{FF2B5EF4-FFF2-40B4-BE49-F238E27FC236}">
                  <a16:creationId xmlns="" xmlns:a16="http://schemas.microsoft.com/office/drawing/2014/main" id="{75A3D7FF-C9F0-4745-9EC4-F093A22CA07B}"/>
                </a:ext>
              </a:extLst>
            </p:cNvPr>
            <p:cNvCxnSpPr>
              <a:cxnSpLocks/>
            </p:cNvCxnSpPr>
            <p:nvPr/>
          </p:nvCxnSpPr>
          <p:spPr>
            <a:xfrm flipV="1">
              <a:off x="899624" y="2863874"/>
              <a:ext cx="6968" cy="809788"/>
            </a:xfrm>
            <a:prstGeom prst="straightConnector1">
              <a:avLst/>
            </a:prstGeom>
            <a:noFill/>
            <a:ln w="25400" cap="flat" cmpd="sng" algn="ctr">
              <a:solidFill>
                <a:sysClr val="windowText" lastClr="000000"/>
              </a:solidFill>
              <a:prstDash val="solid"/>
              <a:tailEnd type="triangle"/>
            </a:ln>
            <a:effectLst/>
          </p:spPr>
        </p:cxnSp>
        <p:sp>
          <p:nvSpPr>
            <p:cNvPr id="72" name="TextBox 71">
              <a:extLst>
                <a:ext uri="{FF2B5EF4-FFF2-40B4-BE49-F238E27FC236}">
                  <a16:creationId xmlns="" xmlns:a16="http://schemas.microsoft.com/office/drawing/2014/main" id="{35043E5D-A557-F24B-BC4A-4379FEF2F616}"/>
                </a:ext>
              </a:extLst>
            </p:cNvPr>
            <p:cNvSpPr txBox="1"/>
            <p:nvPr/>
          </p:nvSpPr>
          <p:spPr>
            <a:xfrm>
              <a:off x="909125" y="3798954"/>
              <a:ext cx="123873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Outcomes</a:t>
              </a:r>
            </a:p>
          </p:txBody>
        </p:sp>
        <p:sp>
          <p:nvSpPr>
            <p:cNvPr id="73" name="TextBox 72">
              <a:extLst>
                <a:ext uri="{FF2B5EF4-FFF2-40B4-BE49-F238E27FC236}">
                  <a16:creationId xmlns="" xmlns:a16="http://schemas.microsoft.com/office/drawing/2014/main" id="{4E8069D3-7073-A04D-A698-0E607C28A7ED}"/>
                </a:ext>
              </a:extLst>
            </p:cNvPr>
            <p:cNvSpPr txBox="1"/>
            <p:nvPr/>
          </p:nvSpPr>
          <p:spPr>
            <a:xfrm>
              <a:off x="903767" y="3586825"/>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a</a:t>
              </a:r>
            </a:p>
          </p:txBody>
        </p:sp>
        <p:sp>
          <p:nvSpPr>
            <p:cNvPr id="74" name="TextBox 73">
              <a:extLst>
                <a:ext uri="{FF2B5EF4-FFF2-40B4-BE49-F238E27FC236}">
                  <a16:creationId xmlns="" xmlns:a16="http://schemas.microsoft.com/office/drawing/2014/main" id="{A5571906-85C6-C346-BEEF-4BC1C4F14FD1}"/>
                </a:ext>
              </a:extLst>
            </p:cNvPr>
            <p:cNvSpPr txBox="1"/>
            <p:nvPr/>
          </p:nvSpPr>
          <p:spPr>
            <a:xfrm>
              <a:off x="1169629" y="3598899"/>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b</a:t>
              </a:r>
            </a:p>
          </p:txBody>
        </p:sp>
        <p:sp>
          <p:nvSpPr>
            <p:cNvPr id="75" name="TextBox 74">
              <a:extLst>
                <a:ext uri="{FF2B5EF4-FFF2-40B4-BE49-F238E27FC236}">
                  <a16:creationId xmlns="" xmlns:a16="http://schemas.microsoft.com/office/drawing/2014/main" id="{F86AEB4B-498A-3640-8B1A-D47D5E5808E9}"/>
                </a:ext>
              </a:extLst>
            </p:cNvPr>
            <p:cNvSpPr txBox="1"/>
            <p:nvPr/>
          </p:nvSpPr>
          <p:spPr>
            <a:xfrm rot="16200000">
              <a:off x="287503" y="3068713"/>
              <a:ext cx="80978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Prob.</a:t>
              </a:r>
            </a:p>
          </p:txBody>
        </p:sp>
        <p:sp>
          <p:nvSpPr>
            <p:cNvPr id="76" name="TextBox 75">
              <a:extLst>
                <a:ext uri="{FF2B5EF4-FFF2-40B4-BE49-F238E27FC236}">
                  <a16:creationId xmlns="" xmlns:a16="http://schemas.microsoft.com/office/drawing/2014/main" id="{39A0FD6F-79B3-3147-AE19-C52491D57B6B}"/>
                </a:ext>
              </a:extLst>
            </p:cNvPr>
            <p:cNvSpPr txBox="1"/>
            <p:nvPr/>
          </p:nvSpPr>
          <p:spPr>
            <a:xfrm>
              <a:off x="835345" y="3280433"/>
              <a:ext cx="48449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Calibri"/>
                </a:rPr>
                <a:t>0.1</a:t>
              </a:r>
              <a:endParaRPr kumimoji="0" lang="en-US" sz="1400" b="0" i="0" u="none" strike="noStrike" kern="0" cap="none" spc="0" normalizeH="0" baseline="0" noProof="0" dirty="0">
                <a:ln>
                  <a:noFill/>
                </a:ln>
                <a:solidFill>
                  <a:prstClr val="black"/>
                </a:solidFill>
                <a:effectLst/>
                <a:uLnTx/>
                <a:uFillTx/>
                <a:latin typeface="Calibri"/>
              </a:endParaRPr>
            </a:p>
          </p:txBody>
        </p:sp>
        <p:sp>
          <p:nvSpPr>
            <p:cNvPr id="77" name="TextBox 76">
              <a:extLst>
                <a:ext uri="{FF2B5EF4-FFF2-40B4-BE49-F238E27FC236}">
                  <a16:creationId xmlns="" xmlns:a16="http://schemas.microsoft.com/office/drawing/2014/main" id="{F6EEE012-0C28-F345-A0F1-F17C94E2E2B8}"/>
                </a:ext>
              </a:extLst>
            </p:cNvPr>
            <p:cNvSpPr txBox="1"/>
            <p:nvPr/>
          </p:nvSpPr>
          <p:spPr>
            <a:xfrm>
              <a:off x="1388258" y="2665954"/>
              <a:ext cx="48449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rPr>
                <a:t>0.7</a:t>
              </a:r>
            </a:p>
          </p:txBody>
        </p:sp>
        <p:sp>
          <p:nvSpPr>
            <p:cNvPr id="78" name="Rectangle 77">
              <a:extLst>
                <a:ext uri="{FF2B5EF4-FFF2-40B4-BE49-F238E27FC236}">
                  <a16:creationId xmlns="" xmlns:a16="http://schemas.microsoft.com/office/drawing/2014/main" id="{0EE108E9-74C0-6F42-B281-6BCFE7005B4F}"/>
                </a:ext>
              </a:extLst>
            </p:cNvPr>
            <p:cNvSpPr/>
            <p:nvPr/>
          </p:nvSpPr>
          <p:spPr>
            <a:xfrm>
              <a:off x="1188682" y="3539772"/>
              <a:ext cx="267998" cy="110287"/>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79" name="Rectangle 78">
              <a:extLst>
                <a:ext uri="{FF2B5EF4-FFF2-40B4-BE49-F238E27FC236}">
                  <a16:creationId xmlns="" xmlns:a16="http://schemas.microsoft.com/office/drawing/2014/main" id="{CEB83FF4-9420-FE45-923B-F90866ACF739}"/>
                </a:ext>
              </a:extLst>
            </p:cNvPr>
            <p:cNvSpPr/>
            <p:nvPr/>
          </p:nvSpPr>
          <p:spPr>
            <a:xfrm>
              <a:off x="1467141" y="2930803"/>
              <a:ext cx="271151" cy="718881"/>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80" name="Rectangle 79">
              <a:extLst>
                <a:ext uri="{FF2B5EF4-FFF2-40B4-BE49-F238E27FC236}">
                  <a16:creationId xmlns="" xmlns:a16="http://schemas.microsoft.com/office/drawing/2014/main" id="{319E4B8D-2BA9-C34F-A595-ECAC4743DCFD}"/>
                </a:ext>
              </a:extLst>
            </p:cNvPr>
            <p:cNvSpPr/>
            <p:nvPr/>
          </p:nvSpPr>
          <p:spPr>
            <a:xfrm>
              <a:off x="1753904" y="3536750"/>
              <a:ext cx="271151" cy="110287"/>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81" name="TextBox 80">
              <a:extLst>
                <a:ext uri="{FF2B5EF4-FFF2-40B4-BE49-F238E27FC236}">
                  <a16:creationId xmlns="" xmlns:a16="http://schemas.microsoft.com/office/drawing/2014/main" id="{3555406D-DA4C-7B44-A117-542936183C23}"/>
                </a:ext>
              </a:extLst>
            </p:cNvPr>
            <p:cNvSpPr txBox="1"/>
            <p:nvPr/>
          </p:nvSpPr>
          <p:spPr>
            <a:xfrm>
              <a:off x="1464653" y="3597156"/>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c</a:t>
              </a:r>
            </a:p>
          </p:txBody>
        </p:sp>
        <p:sp>
          <p:nvSpPr>
            <p:cNvPr id="82" name="TextBox 81">
              <a:extLst>
                <a:ext uri="{FF2B5EF4-FFF2-40B4-BE49-F238E27FC236}">
                  <a16:creationId xmlns="" xmlns:a16="http://schemas.microsoft.com/office/drawing/2014/main" id="{88E921EC-1C45-5940-BB43-839FDC3345B3}"/>
                </a:ext>
              </a:extLst>
            </p:cNvPr>
            <p:cNvSpPr txBox="1"/>
            <p:nvPr/>
          </p:nvSpPr>
          <p:spPr>
            <a:xfrm>
              <a:off x="1735168" y="3599739"/>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d</a:t>
              </a:r>
            </a:p>
          </p:txBody>
        </p:sp>
        <p:sp>
          <p:nvSpPr>
            <p:cNvPr id="83" name="TextBox 82">
              <a:extLst>
                <a:ext uri="{FF2B5EF4-FFF2-40B4-BE49-F238E27FC236}">
                  <a16:creationId xmlns="" xmlns:a16="http://schemas.microsoft.com/office/drawing/2014/main" id="{C9A0D865-0F93-5A42-8FBE-2F7CF4BAAE03}"/>
                </a:ext>
              </a:extLst>
            </p:cNvPr>
            <p:cNvSpPr txBox="1"/>
            <p:nvPr/>
          </p:nvSpPr>
          <p:spPr>
            <a:xfrm>
              <a:off x="1126006" y="3276416"/>
              <a:ext cx="48449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Calibri"/>
                </a:rPr>
                <a:t>0.1</a:t>
              </a:r>
              <a:endParaRPr kumimoji="0" lang="en-US" sz="1400" b="0" i="0" u="none" strike="noStrike" kern="0" cap="none" spc="0" normalizeH="0" baseline="0" noProof="0" dirty="0">
                <a:ln>
                  <a:noFill/>
                </a:ln>
                <a:solidFill>
                  <a:prstClr val="black"/>
                </a:solidFill>
                <a:effectLst/>
                <a:uLnTx/>
                <a:uFillTx/>
                <a:latin typeface="Calibri"/>
              </a:endParaRPr>
            </a:p>
          </p:txBody>
        </p:sp>
        <p:sp>
          <p:nvSpPr>
            <p:cNvPr id="84" name="TextBox 83">
              <a:extLst>
                <a:ext uri="{FF2B5EF4-FFF2-40B4-BE49-F238E27FC236}">
                  <a16:creationId xmlns="" xmlns:a16="http://schemas.microsoft.com/office/drawing/2014/main" id="{4DFA4257-B15D-F346-B2BD-0327580B64D4}"/>
                </a:ext>
              </a:extLst>
            </p:cNvPr>
            <p:cNvSpPr txBox="1"/>
            <p:nvPr/>
          </p:nvSpPr>
          <p:spPr>
            <a:xfrm>
              <a:off x="1701605" y="3279972"/>
              <a:ext cx="48449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Calibri"/>
                </a:rPr>
                <a:t>0.1</a:t>
              </a:r>
              <a:endParaRPr kumimoji="0" lang="en-US" sz="1400" b="0" i="0" u="none" strike="noStrike" kern="0" cap="none" spc="0" normalizeH="0" baseline="0" noProof="0" dirty="0">
                <a:ln>
                  <a:noFill/>
                </a:ln>
                <a:solidFill>
                  <a:prstClr val="black"/>
                </a:solidFill>
                <a:effectLst/>
                <a:uLnTx/>
                <a:uFillTx/>
                <a:latin typeface="Calibri"/>
              </a:endParaRPr>
            </a:p>
          </p:txBody>
        </p:sp>
      </p:grpSp>
      <p:grpSp>
        <p:nvGrpSpPr>
          <p:cNvPr id="85" name="Group 84">
            <a:extLst>
              <a:ext uri="{FF2B5EF4-FFF2-40B4-BE49-F238E27FC236}">
                <a16:creationId xmlns="" xmlns:a16="http://schemas.microsoft.com/office/drawing/2014/main" id="{37B0C4F3-BFEF-7B4B-A8DF-AD220AB4C3D6}"/>
              </a:ext>
            </a:extLst>
          </p:cNvPr>
          <p:cNvGrpSpPr/>
          <p:nvPr/>
        </p:nvGrpSpPr>
        <p:grpSpPr>
          <a:xfrm>
            <a:off x="2654152" y="2144019"/>
            <a:ext cx="1802850" cy="1335190"/>
            <a:chOff x="2752481" y="2863208"/>
            <a:chExt cx="1802850" cy="1335190"/>
          </a:xfrm>
        </p:grpSpPr>
        <p:sp>
          <p:nvSpPr>
            <p:cNvPr id="86" name="Rectangle 85">
              <a:extLst>
                <a:ext uri="{FF2B5EF4-FFF2-40B4-BE49-F238E27FC236}">
                  <a16:creationId xmlns="" xmlns:a16="http://schemas.microsoft.com/office/drawing/2014/main" id="{EA2434F2-760D-D14D-8A8D-6270B3984005}"/>
                </a:ext>
              </a:extLst>
            </p:cNvPr>
            <p:cNvSpPr/>
            <p:nvPr/>
          </p:nvSpPr>
          <p:spPr>
            <a:xfrm>
              <a:off x="3162694" y="3456955"/>
              <a:ext cx="266130" cy="192493"/>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87" name="Straight Arrow Connector 86">
              <a:extLst>
                <a:ext uri="{FF2B5EF4-FFF2-40B4-BE49-F238E27FC236}">
                  <a16:creationId xmlns="" xmlns:a16="http://schemas.microsoft.com/office/drawing/2014/main" id="{9E5ACD44-942D-7149-AD3D-1419D630D79D}"/>
                </a:ext>
              </a:extLst>
            </p:cNvPr>
            <p:cNvCxnSpPr>
              <a:cxnSpLocks/>
            </p:cNvCxnSpPr>
            <p:nvPr/>
          </p:nvCxnSpPr>
          <p:spPr>
            <a:xfrm>
              <a:off x="3151248" y="3669084"/>
              <a:ext cx="1404083" cy="0"/>
            </a:xfrm>
            <a:prstGeom prst="straightConnector1">
              <a:avLst/>
            </a:prstGeom>
            <a:noFill/>
            <a:ln w="25400" cap="flat" cmpd="sng" algn="ctr">
              <a:solidFill>
                <a:sysClr val="windowText" lastClr="000000"/>
              </a:solidFill>
              <a:prstDash val="solid"/>
              <a:tailEnd type="triangle"/>
            </a:ln>
            <a:effectLst/>
          </p:spPr>
        </p:cxnSp>
        <p:cxnSp>
          <p:nvCxnSpPr>
            <p:cNvPr id="88" name="Straight Arrow Connector 87">
              <a:extLst>
                <a:ext uri="{FF2B5EF4-FFF2-40B4-BE49-F238E27FC236}">
                  <a16:creationId xmlns="" xmlns:a16="http://schemas.microsoft.com/office/drawing/2014/main" id="{DB02E17F-47A1-0841-B40E-95266ADA36FC}"/>
                </a:ext>
              </a:extLst>
            </p:cNvPr>
            <p:cNvCxnSpPr>
              <a:cxnSpLocks/>
            </p:cNvCxnSpPr>
            <p:nvPr/>
          </p:nvCxnSpPr>
          <p:spPr>
            <a:xfrm flipV="1">
              <a:off x="3159763" y="2863208"/>
              <a:ext cx="6968" cy="809788"/>
            </a:xfrm>
            <a:prstGeom prst="straightConnector1">
              <a:avLst/>
            </a:prstGeom>
            <a:noFill/>
            <a:ln w="25400" cap="flat" cmpd="sng" algn="ctr">
              <a:solidFill>
                <a:sysClr val="windowText" lastClr="000000"/>
              </a:solidFill>
              <a:prstDash val="solid"/>
              <a:tailEnd type="triangle"/>
            </a:ln>
            <a:effectLst/>
          </p:spPr>
        </p:cxnSp>
        <p:sp>
          <p:nvSpPr>
            <p:cNvPr id="89" name="TextBox 88">
              <a:extLst>
                <a:ext uri="{FF2B5EF4-FFF2-40B4-BE49-F238E27FC236}">
                  <a16:creationId xmlns="" xmlns:a16="http://schemas.microsoft.com/office/drawing/2014/main" id="{6E7BDE8F-01B2-1949-9476-9C75CFE62C2B}"/>
                </a:ext>
              </a:extLst>
            </p:cNvPr>
            <p:cNvSpPr txBox="1"/>
            <p:nvPr/>
          </p:nvSpPr>
          <p:spPr>
            <a:xfrm>
              <a:off x="3169264" y="3798288"/>
              <a:ext cx="123873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Outcomes</a:t>
              </a:r>
            </a:p>
          </p:txBody>
        </p:sp>
        <p:sp>
          <p:nvSpPr>
            <p:cNvPr id="90" name="TextBox 89">
              <a:extLst>
                <a:ext uri="{FF2B5EF4-FFF2-40B4-BE49-F238E27FC236}">
                  <a16:creationId xmlns="" xmlns:a16="http://schemas.microsoft.com/office/drawing/2014/main" id="{D3937757-BB48-7F44-B059-99B92BE80FCA}"/>
                </a:ext>
              </a:extLst>
            </p:cNvPr>
            <p:cNvSpPr txBox="1"/>
            <p:nvPr/>
          </p:nvSpPr>
          <p:spPr>
            <a:xfrm>
              <a:off x="3163906" y="3586159"/>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a</a:t>
              </a:r>
            </a:p>
          </p:txBody>
        </p:sp>
        <p:sp>
          <p:nvSpPr>
            <p:cNvPr id="91" name="TextBox 90">
              <a:extLst>
                <a:ext uri="{FF2B5EF4-FFF2-40B4-BE49-F238E27FC236}">
                  <a16:creationId xmlns="" xmlns:a16="http://schemas.microsoft.com/office/drawing/2014/main" id="{6C3150AB-6EE6-414B-91C7-C3655277D4F7}"/>
                </a:ext>
              </a:extLst>
            </p:cNvPr>
            <p:cNvSpPr txBox="1"/>
            <p:nvPr/>
          </p:nvSpPr>
          <p:spPr>
            <a:xfrm>
              <a:off x="3429768" y="3598233"/>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b</a:t>
              </a:r>
            </a:p>
          </p:txBody>
        </p:sp>
        <p:sp>
          <p:nvSpPr>
            <p:cNvPr id="92" name="TextBox 91">
              <a:extLst>
                <a:ext uri="{FF2B5EF4-FFF2-40B4-BE49-F238E27FC236}">
                  <a16:creationId xmlns="" xmlns:a16="http://schemas.microsoft.com/office/drawing/2014/main" id="{518D4193-3817-924E-93B5-00D3E0DF24EA}"/>
                </a:ext>
              </a:extLst>
            </p:cNvPr>
            <p:cNvSpPr txBox="1"/>
            <p:nvPr/>
          </p:nvSpPr>
          <p:spPr>
            <a:xfrm rot="16200000">
              <a:off x="2547642" y="3068047"/>
              <a:ext cx="80978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Prob.</a:t>
              </a:r>
            </a:p>
          </p:txBody>
        </p:sp>
        <p:sp>
          <p:nvSpPr>
            <p:cNvPr id="93" name="TextBox 92">
              <a:extLst>
                <a:ext uri="{FF2B5EF4-FFF2-40B4-BE49-F238E27FC236}">
                  <a16:creationId xmlns="" xmlns:a16="http://schemas.microsoft.com/office/drawing/2014/main" id="{74F9F6F3-E308-4F48-A743-07BAD207875D}"/>
                </a:ext>
              </a:extLst>
            </p:cNvPr>
            <p:cNvSpPr txBox="1"/>
            <p:nvPr/>
          </p:nvSpPr>
          <p:spPr>
            <a:xfrm>
              <a:off x="3105242" y="3208199"/>
              <a:ext cx="48449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Calibri"/>
                </a:rPr>
                <a:t>0.2</a:t>
              </a:r>
              <a:endParaRPr kumimoji="0" lang="en-US" sz="1400" b="0" i="0" u="none" strike="noStrike" kern="0" cap="none" spc="0" normalizeH="0" baseline="0" noProof="0" dirty="0">
                <a:ln>
                  <a:noFill/>
                </a:ln>
                <a:solidFill>
                  <a:prstClr val="black"/>
                </a:solidFill>
                <a:effectLst/>
                <a:uLnTx/>
                <a:uFillTx/>
                <a:latin typeface="Calibri"/>
              </a:endParaRPr>
            </a:p>
          </p:txBody>
        </p:sp>
        <p:sp>
          <p:nvSpPr>
            <p:cNvPr id="94" name="TextBox 93">
              <a:extLst>
                <a:ext uri="{FF2B5EF4-FFF2-40B4-BE49-F238E27FC236}">
                  <a16:creationId xmlns="" xmlns:a16="http://schemas.microsoft.com/office/drawing/2014/main" id="{F9981A84-05EF-B94D-951D-0211E0824B7D}"/>
                </a:ext>
              </a:extLst>
            </p:cNvPr>
            <p:cNvSpPr txBox="1"/>
            <p:nvPr/>
          </p:nvSpPr>
          <p:spPr>
            <a:xfrm>
              <a:off x="3665127" y="2894403"/>
              <a:ext cx="48449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rPr>
                <a:t>0.</a:t>
              </a:r>
              <a:r>
                <a:rPr lang="en-US" sz="1400" kern="0" dirty="0">
                  <a:solidFill>
                    <a:prstClr val="black"/>
                  </a:solidFill>
                  <a:latin typeface="Calibri"/>
                </a:rPr>
                <a:t>5</a:t>
              </a:r>
              <a:endParaRPr kumimoji="0" lang="en-US" sz="1400" b="0" i="0" u="none" strike="noStrike" kern="0" cap="none" spc="0" normalizeH="0" baseline="0" noProof="0" dirty="0">
                <a:ln>
                  <a:noFill/>
                </a:ln>
                <a:solidFill>
                  <a:prstClr val="black"/>
                </a:solidFill>
                <a:effectLst/>
                <a:uLnTx/>
                <a:uFillTx/>
                <a:latin typeface="Calibri"/>
              </a:endParaRPr>
            </a:p>
          </p:txBody>
        </p:sp>
        <p:sp>
          <p:nvSpPr>
            <p:cNvPr id="95" name="Rectangle 94">
              <a:extLst>
                <a:ext uri="{FF2B5EF4-FFF2-40B4-BE49-F238E27FC236}">
                  <a16:creationId xmlns="" xmlns:a16="http://schemas.microsoft.com/office/drawing/2014/main" id="{CE7CDC0B-186A-764D-BCA6-1826B06B9483}"/>
                </a:ext>
              </a:extLst>
            </p:cNvPr>
            <p:cNvSpPr/>
            <p:nvPr/>
          </p:nvSpPr>
          <p:spPr>
            <a:xfrm>
              <a:off x="3448821" y="3456902"/>
              <a:ext cx="267998" cy="192492"/>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96" name="Rectangle 95">
              <a:extLst>
                <a:ext uri="{FF2B5EF4-FFF2-40B4-BE49-F238E27FC236}">
                  <a16:creationId xmlns="" xmlns:a16="http://schemas.microsoft.com/office/drawing/2014/main" id="{ABCC967A-5EBC-9047-8583-7599CC1BABC6}"/>
                </a:ext>
              </a:extLst>
            </p:cNvPr>
            <p:cNvSpPr/>
            <p:nvPr/>
          </p:nvSpPr>
          <p:spPr>
            <a:xfrm>
              <a:off x="3727280" y="3135243"/>
              <a:ext cx="271151" cy="513775"/>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97" name="Rectangle 96">
              <a:extLst>
                <a:ext uri="{FF2B5EF4-FFF2-40B4-BE49-F238E27FC236}">
                  <a16:creationId xmlns="" xmlns:a16="http://schemas.microsoft.com/office/drawing/2014/main" id="{AF7772C7-2568-0E4F-A7F9-23BE3EA675B3}"/>
                </a:ext>
              </a:extLst>
            </p:cNvPr>
            <p:cNvSpPr/>
            <p:nvPr/>
          </p:nvSpPr>
          <p:spPr>
            <a:xfrm>
              <a:off x="4014043" y="3536084"/>
              <a:ext cx="271151" cy="110287"/>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98" name="TextBox 97">
              <a:extLst>
                <a:ext uri="{FF2B5EF4-FFF2-40B4-BE49-F238E27FC236}">
                  <a16:creationId xmlns="" xmlns:a16="http://schemas.microsoft.com/office/drawing/2014/main" id="{AAA4090B-E606-344E-9BD9-964598C606DC}"/>
                </a:ext>
              </a:extLst>
            </p:cNvPr>
            <p:cNvSpPr txBox="1"/>
            <p:nvPr/>
          </p:nvSpPr>
          <p:spPr>
            <a:xfrm>
              <a:off x="3724792" y="3596490"/>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c</a:t>
              </a:r>
            </a:p>
          </p:txBody>
        </p:sp>
        <p:sp>
          <p:nvSpPr>
            <p:cNvPr id="99" name="TextBox 98">
              <a:extLst>
                <a:ext uri="{FF2B5EF4-FFF2-40B4-BE49-F238E27FC236}">
                  <a16:creationId xmlns="" xmlns:a16="http://schemas.microsoft.com/office/drawing/2014/main" id="{5638B7CE-5E4E-174F-9B2F-FA6319E239B1}"/>
                </a:ext>
              </a:extLst>
            </p:cNvPr>
            <p:cNvSpPr txBox="1"/>
            <p:nvPr/>
          </p:nvSpPr>
          <p:spPr>
            <a:xfrm>
              <a:off x="3995307" y="3599073"/>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d</a:t>
              </a:r>
            </a:p>
          </p:txBody>
        </p:sp>
        <p:sp>
          <p:nvSpPr>
            <p:cNvPr id="100" name="TextBox 99">
              <a:extLst>
                <a:ext uri="{FF2B5EF4-FFF2-40B4-BE49-F238E27FC236}">
                  <a16:creationId xmlns="" xmlns:a16="http://schemas.microsoft.com/office/drawing/2014/main" id="{2FF5AA99-450E-6143-92CB-215820285538}"/>
                </a:ext>
              </a:extLst>
            </p:cNvPr>
            <p:cNvSpPr txBox="1"/>
            <p:nvPr/>
          </p:nvSpPr>
          <p:spPr>
            <a:xfrm>
              <a:off x="3376762" y="3208637"/>
              <a:ext cx="48449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Calibri"/>
                </a:rPr>
                <a:t>0.2</a:t>
              </a:r>
              <a:endParaRPr kumimoji="0" lang="en-US" sz="1400" b="0" i="0" u="none" strike="noStrike" kern="0" cap="none" spc="0" normalizeH="0" baseline="0" noProof="0" dirty="0">
                <a:ln>
                  <a:noFill/>
                </a:ln>
                <a:solidFill>
                  <a:prstClr val="black"/>
                </a:solidFill>
                <a:effectLst/>
                <a:uLnTx/>
                <a:uFillTx/>
                <a:latin typeface="Calibri"/>
              </a:endParaRPr>
            </a:p>
          </p:txBody>
        </p:sp>
        <p:sp>
          <p:nvSpPr>
            <p:cNvPr id="101" name="TextBox 100">
              <a:extLst>
                <a:ext uri="{FF2B5EF4-FFF2-40B4-BE49-F238E27FC236}">
                  <a16:creationId xmlns="" xmlns:a16="http://schemas.microsoft.com/office/drawing/2014/main" id="{57D14758-3324-6949-956E-80DF94317A7F}"/>
                </a:ext>
              </a:extLst>
            </p:cNvPr>
            <p:cNvSpPr txBox="1"/>
            <p:nvPr/>
          </p:nvSpPr>
          <p:spPr>
            <a:xfrm>
              <a:off x="3959534" y="3278169"/>
              <a:ext cx="48449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Calibri"/>
                </a:rPr>
                <a:t>0.1</a:t>
              </a:r>
              <a:endParaRPr kumimoji="0" lang="en-US" sz="1400" b="0" i="0" u="none" strike="noStrike" kern="0" cap="none" spc="0" normalizeH="0" baseline="0" noProof="0" dirty="0">
                <a:ln>
                  <a:noFill/>
                </a:ln>
                <a:solidFill>
                  <a:prstClr val="black"/>
                </a:solidFill>
                <a:effectLst/>
                <a:uLnTx/>
                <a:uFillTx/>
                <a:latin typeface="Calibri"/>
              </a:endParaRPr>
            </a:p>
          </p:txBody>
        </p:sp>
      </p:grpSp>
      <p:sp>
        <p:nvSpPr>
          <p:cNvPr id="5" name="Slide Number Placeholder 4">
            <a:extLst>
              <a:ext uri="{FF2B5EF4-FFF2-40B4-BE49-F238E27FC236}">
                <a16:creationId xmlns="" xmlns:a16="http://schemas.microsoft.com/office/drawing/2014/main" id="{2D268F56-9CAC-8C42-A1C7-42C2E86AF07D}"/>
              </a:ext>
            </a:extLst>
          </p:cNvPr>
          <p:cNvSpPr>
            <a:spLocks noGrp="1"/>
          </p:cNvSpPr>
          <p:nvPr>
            <p:ph type="sldNum" sz="quarter" idx="11"/>
          </p:nvPr>
        </p:nvSpPr>
        <p:spPr/>
        <p:txBody>
          <a:bodyPr/>
          <a:lstStyle/>
          <a:p>
            <a:fld id="{27258FFF-F925-446B-8502-81C933981705}" type="slidenum">
              <a:rPr lang="en-US" smtClean="0"/>
              <a:pPr/>
              <a:t>20</a:t>
            </a:fld>
            <a:endParaRPr lang="en-US"/>
          </a:p>
        </p:txBody>
      </p:sp>
      <p:sp>
        <p:nvSpPr>
          <p:cNvPr id="102" name="TextBox 101">
            <a:extLst>
              <a:ext uri="{FF2B5EF4-FFF2-40B4-BE49-F238E27FC236}">
                <a16:creationId xmlns="" xmlns:a16="http://schemas.microsoft.com/office/drawing/2014/main" id="{1A5E04B6-1D07-894D-9663-8F99A4B06AEC}"/>
              </a:ext>
            </a:extLst>
          </p:cNvPr>
          <p:cNvSpPr txBox="1"/>
          <p:nvPr/>
        </p:nvSpPr>
        <p:spPr>
          <a:xfrm>
            <a:off x="646494" y="3443511"/>
            <a:ext cx="1266603" cy="461665"/>
          </a:xfrm>
          <a:prstGeom prst="rect">
            <a:avLst/>
          </a:prstGeom>
          <a:noFill/>
        </p:spPr>
        <p:txBody>
          <a:bodyPr wrap="square" rtlCol="0">
            <a:spAutoFit/>
          </a:bodyPr>
          <a:lstStyle/>
          <a:p>
            <a:pPr algn="ctr"/>
            <a:r>
              <a:rPr lang="en-US" sz="2400" i="1" dirty="0" err="1">
                <a:solidFill>
                  <a:schemeClr val="accent1">
                    <a:lumMod val="50000"/>
                  </a:schemeClr>
                </a:solidFill>
              </a:rPr>
              <a:t>Dist</a:t>
            </a:r>
            <a:r>
              <a:rPr lang="en-US" sz="2400" i="1" dirty="0">
                <a:solidFill>
                  <a:schemeClr val="accent1">
                    <a:lumMod val="50000"/>
                  </a:schemeClr>
                </a:solidFill>
              </a:rPr>
              <a:t> 1</a:t>
            </a:r>
          </a:p>
        </p:txBody>
      </p:sp>
      <p:sp>
        <p:nvSpPr>
          <p:cNvPr id="103" name="TextBox 102">
            <a:extLst>
              <a:ext uri="{FF2B5EF4-FFF2-40B4-BE49-F238E27FC236}">
                <a16:creationId xmlns="" xmlns:a16="http://schemas.microsoft.com/office/drawing/2014/main" id="{7CAE7E1D-12A2-DA43-ABD3-F60A318CCE6D}"/>
              </a:ext>
            </a:extLst>
          </p:cNvPr>
          <p:cNvSpPr txBox="1"/>
          <p:nvPr/>
        </p:nvSpPr>
        <p:spPr>
          <a:xfrm>
            <a:off x="3075320" y="3468180"/>
            <a:ext cx="1266603" cy="461665"/>
          </a:xfrm>
          <a:prstGeom prst="rect">
            <a:avLst/>
          </a:prstGeom>
          <a:noFill/>
        </p:spPr>
        <p:txBody>
          <a:bodyPr wrap="square" rtlCol="0">
            <a:spAutoFit/>
          </a:bodyPr>
          <a:lstStyle/>
          <a:p>
            <a:pPr algn="ctr"/>
            <a:r>
              <a:rPr lang="en-US" sz="2400" i="1" dirty="0" err="1">
                <a:solidFill>
                  <a:schemeClr val="accent1">
                    <a:lumMod val="50000"/>
                  </a:schemeClr>
                </a:solidFill>
              </a:rPr>
              <a:t>Dist</a:t>
            </a:r>
            <a:r>
              <a:rPr lang="en-US" sz="2400" i="1" dirty="0">
                <a:solidFill>
                  <a:schemeClr val="accent1">
                    <a:lumMod val="50000"/>
                  </a:schemeClr>
                </a:solidFill>
              </a:rPr>
              <a:t> 2</a:t>
            </a:r>
          </a:p>
        </p:txBody>
      </p:sp>
    </p:spTree>
    <p:extLst>
      <p:ext uri="{BB962C8B-B14F-4D97-AF65-F5344CB8AC3E}">
        <p14:creationId xmlns:p14="http://schemas.microsoft.com/office/powerpoint/2010/main" val="3173206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animBg="1"/>
      <p:bldP spid="22" grpId="0"/>
      <p:bldP spid="57" grpId="0"/>
      <p:bldP spid="58" grpId="0"/>
      <p:bldP spid="59" grpId="0"/>
      <p:bldP spid="60" grpId="0" animBg="1"/>
      <p:bldP spid="61" grpId="0" animBg="1"/>
      <p:bldP spid="62" grpId="0" animBg="1"/>
      <p:bldP spid="63" grpId="0" animBg="1"/>
      <p:bldP spid="64" grpId="0"/>
      <p:bldP spid="67" grpId="0"/>
      <p:bldP spid="102" grpId="0"/>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a:extLst>
              <a:ext uri="{FF2B5EF4-FFF2-40B4-BE49-F238E27FC236}">
                <a16:creationId xmlns="" xmlns:a16="http://schemas.microsoft.com/office/drawing/2014/main" id="{9BFB3D3B-77C9-BF44-B5A1-76A2DEEB99B8}"/>
              </a:ext>
            </a:extLst>
          </p:cNvPr>
          <p:cNvGrpSpPr/>
          <p:nvPr/>
        </p:nvGrpSpPr>
        <p:grpSpPr>
          <a:xfrm>
            <a:off x="3827554" y="3775156"/>
            <a:ext cx="1763310" cy="363404"/>
            <a:chOff x="3841752" y="4113881"/>
            <a:chExt cx="1763310" cy="363404"/>
          </a:xfrm>
        </p:grpSpPr>
        <p:grpSp>
          <p:nvGrpSpPr>
            <p:cNvPr id="90" name="Group 89">
              <a:extLst>
                <a:ext uri="{FF2B5EF4-FFF2-40B4-BE49-F238E27FC236}">
                  <a16:creationId xmlns="" xmlns:a16="http://schemas.microsoft.com/office/drawing/2014/main" id="{5D68DF56-A1CF-874A-9C20-E9D761D8B265}"/>
                </a:ext>
              </a:extLst>
            </p:cNvPr>
            <p:cNvGrpSpPr/>
            <p:nvPr/>
          </p:nvGrpSpPr>
          <p:grpSpPr>
            <a:xfrm>
              <a:off x="3841752" y="4113881"/>
              <a:ext cx="1410648" cy="363404"/>
              <a:chOff x="4639216" y="2391133"/>
              <a:chExt cx="1410648" cy="411782"/>
            </a:xfrm>
            <a:solidFill>
              <a:srgbClr val="D7FD63"/>
            </a:solidFill>
          </p:grpSpPr>
          <p:sp>
            <p:nvSpPr>
              <p:cNvPr id="91" name="Rectangle 90">
                <a:extLst>
                  <a:ext uri="{FF2B5EF4-FFF2-40B4-BE49-F238E27FC236}">
                    <a16:creationId xmlns="" xmlns:a16="http://schemas.microsoft.com/office/drawing/2014/main" id="{CF6CC553-3F67-7E45-A997-338AAFDCD717}"/>
                  </a:ext>
                </a:extLst>
              </p:cNvPr>
              <p:cNvSpPr/>
              <p:nvPr/>
            </p:nvSpPr>
            <p:spPr>
              <a:xfrm>
                <a:off x="4639216" y="2391133"/>
                <a:ext cx="352662" cy="4117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 xmlns:a16="http://schemas.microsoft.com/office/drawing/2014/main" id="{9201E85C-868B-1E44-A869-EC6BB70F52FD}"/>
                  </a:ext>
                </a:extLst>
              </p:cNvPr>
              <p:cNvSpPr/>
              <p:nvPr/>
            </p:nvSpPr>
            <p:spPr>
              <a:xfrm>
                <a:off x="4991878" y="2391133"/>
                <a:ext cx="352662" cy="4117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 xmlns:a16="http://schemas.microsoft.com/office/drawing/2014/main" id="{6B70106F-0E53-0D40-B424-AAC1FB756F33}"/>
                  </a:ext>
                </a:extLst>
              </p:cNvPr>
              <p:cNvSpPr/>
              <p:nvPr/>
            </p:nvSpPr>
            <p:spPr>
              <a:xfrm>
                <a:off x="5344540" y="2391133"/>
                <a:ext cx="352662" cy="4117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 xmlns:a16="http://schemas.microsoft.com/office/drawing/2014/main" id="{7984873D-64C8-654B-A52A-3063D17C9D79}"/>
                  </a:ext>
                </a:extLst>
              </p:cNvPr>
              <p:cNvSpPr/>
              <p:nvPr/>
            </p:nvSpPr>
            <p:spPr>
              <a:xfrm>
                <a:off x="5697202" y="2391133"/>
                <a:ext cx="352662" cy="4117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7" name="Rectangle 96">
              <a:extLst>
                <a:ext uri="{FF2B5EF4-FFF2-40B4-BE49-F238E27FC236}">
                  <a16:creationId xmlns="" xmlns:a16="http://schemas.microsoft.com/office/drawing/2014/main" id="{6B0A58E5-F0D0-D04C-9797-08C203C977EF}"/>
                </a:ext>
              </a:extLst>
            </p:cNvPr>
            <p:cNvSpPr/>
            <p:nvPr/>
          </p:nvSpPr>
          <p:spPr>
            <a:xfrm>
              <a:off x="5252400" y="4113881"/>
              <a:ext cx="352662" cy="363404"/>
            </a:xfrm>
            <a:prstGeom prst="rect">
              <a:avLst/>
            </a:prstGeom>
            <a:solidFill>
              <a:srgbClr val="D7F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 xmlns:a16="http://schemas.microsoft.com/office/drawing/2014/main" id="{14143462-9C40-724E-BC70-ED4F1704D8C2}"/>
              </a:ext>
            </a:extLst>
          </p:cNvPr>
          <p:cNvGrpSpPr/>
          <p:nvPr/>
        </p:nvGrpSpPr>
        <p:grpSpPr>
          <a:xfrm>
            <a:off x="3827554" y="1877243"/>
            <a:ext cx="1410648" cy="363403"/>
            <a:chOff x="4639216" y="2391133"/>
            <a:chExt cx="1410648" cy="411782"/>
          </a:xfrm>
          <a:solidFill>
            <a:srgbClr val="00FDFF">
              <a:alpha val="35686"/>
            </a:srgbClr>
          </a:solidFill>
        </p:grpSpPr>
        <p:sp>
          <p:nvSpPr>
            <p:cNvPr id="86" name="Rectangle 85">
              <a:extLst>
                <a:ext uri="{FF2B5EF4-FFF2-40B4-BE49-F238E27FC236}">
                  <a16:creationId xmlns="" xmlns:a16="http://schemas.microsoft.com/office/drawing/2014/main" id="{88E1271F-A299-214B-B0D7-369C43CEF5B5}"/>
                </a:ext>
              </a:extLst>
            </p:cNvPr>
            <p:cNvSpPr/>
            <p:nvPr/>
          </p:nvSpPr>
          <p:spPr>
            <a:xfrm>
              <a:off x="4639216" y="2391133"/>
              <a:ext cx="352662" cy="4117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 xmlns:a16="http://schemas.microsoft.com/office/drawing/2014/main" id="{E42B1646-DBB3-7C40-A250-6C3A70409F82}"/>
                </a:ext>
              </a:extLst>
            </p:cNvPr>
            <p:cNvSpPr/>
            <p:nvPr/>
          </p:nvSpPr>
          <p:spPr>
            <a:xfrm>
              <a:off x="4991878" y="2391133"/>
              <a:ext cx="352662" cy="4117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 xmlns:a16="http://schemas.microsoft.com/office/drawing/2014/main" id="{73EBA1EE-2A66-1F40-8D7C-43D5D55A3F15}"/>
                </a:ext>
              </a:extLst>
            </p:cNvPr>
            <p:cNvSpPr/>
            <p:nvPr/>
          </p:nvSpPr>
          <p:spPr>
            <a:xfrm>
              <a:off x="5344540" y="2391133"/>
              <a:ext cx="352662" cy="4117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 xmlns:a16="http://schemas.microsoft.com/office/drawing/2014/main" id="{239ECBDF-0991-9C43-A5DC-B4463AB0C19A}"/>
                </a:ext>
              </a:extLst>
            </p:cNvPr>
            <p:cNvSpPr/>
            <p:nvPr/>
          </p:nvSpPr>
          <p:spPr>
            <a:xfrm>
              <a:off x="5697202" y="2391133"/>
              <a:ext cx="352662" cy="4117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8" name="Rectangle 97">
            <a:extLst>
              <a:ext uri="{FF2B5EF4-FFF2-40B4-BE49-F238E27FC236}">
                <a16:creationId xmlns="" xmlns:a16="http://schemas.microsoft.com/office/drawing/2014/main" id="{5447B04A-8372-7A47-BE64-8DAF67E56E82}"/>
              </a:ext>
            </a:extLst>
          </p:cNvPr>
          <p:cNvSpPr/>
          <p:nvPr/>
        </p:nvSpPr>
        <p:spPr>
          <a:xfrm>
            <a:off x="5238202" y="1877243"/>
            <a:ext cx="352662" cy="363404"/>
          </a:xfrm>
          <a:prstGeom prst="rect">
            <a:avLst/>
          </a:prstGeom>
          <a:solidFill>
            <a:srgbClr val="00FDFF">
              <a:alpha val="3568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40203"/>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kumimoji="0" lang="en-US" sz="3921" b="0" i="0" u="none" strike="noStrike" kern="1200" cap="none" spc="-83" normalizeH="0" baseline="0" noProof="0" dirty="0">
                <a:ln w="3175">
                  <a:noFill/>
                </a:ln>
                <a:solidFill>
                  <a:schemeClr val="accent1">
                    <a:lumMod val="50000"/>
                  </a:schemeClr>
                </a:solidFill>
                <a:effectLst/>
                <a:uLnTx/>
                <a:uFillTx/>
                <a:latin typeface="Segoe UI Light"/>
              </a:rPr>
              <a:t>AMP Design Implementation</a:t>
            </a:r>
          </a:p>
        </p:txBody>
      </p:sp>
      <p:sp>
        <p:nvSpPr>
          <p:cNvPr id="68" name="Rectangle 67">
            <a:extLst>
              <a:ext uri="{FF2B5EF4-FFF2-40B4-BE49-F238E27FC236}">
                <a16:creationId xmlns="" xmlns:a16="http://schemas.microsoft.com/office/drawing/2014/main" id="{0DC705FF-7A93-7B41-A9AB-6CFB3C05E43F}"/>
              </a:ext>
            </a:extLst>
          </p:cNvPr>
          <p:cNvSpPr/>
          <p:nvPr/>
        </p:nvSpPr>
        <p:spPr>
          <a:xfrm>
            <a:off x="111785" y="2746357"/>
            <a:ext cx="1701632" cy="411782"/>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 xmlns:a16="http://schemas.microsoft.com/office/drawing/2014/main" id="{1DB71455-A63C-D540-96A8-43A181B7C5E2}"/>
              </a:ext>
            </a:extLst>
          </p:cNvPr>
          <p:cNvSpPr/>
          <p:nvPr/>
        </p:nvSpPr>
        <p:spPr>
          <a:xfrm>
            <a:off x="497308" y="2799114"/>
            <a:ext cx="263471" cy="30996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 xmlns:a16="http://schemas.microsoft.com/office/drawing/2014/main" id="{36404F15-7DF8-704D-B331-D4FD7B969E35}"/>
              </a:ext>
            </a:extLst>
          </p:cNvPr>
          <p:cNvGrpSpPr/>
          <p:nvPr/>
        </p:nvGrpSpPr>
        <p:grpSpPr>
          <a:xfrm>
            <a:off x="830349" y="2799114"/>
            <a:ext cx="596512" cy="309966"/>
            <a:chOff x="844547" y="3137839"/>
            <a:chExt cx="596512" cy="309966"/>
          </a:xfrm>
        </p:grpSpPr>
        <p:sp>
          <p:nvSpPr>
            <p:cNvPr id="70" name="Rectangle 69">
              <a:extLst>
                <a:ext uri="{FF2B5EF4-FFF2-40B4-BE49-F238E27FC236}">
                  <a16:creationId xmlns="" xmlns:a16="http://schemas.microsoft.com/office/drawing/2014/main" id="{AEDD97BA-C102-1041-8878-7C9A15018AAF}"/>
                </a:ext>
              </a:extLst>
            </p:cNvPr>
            <p:cNvSpPr/>
            <p:nvPr/>
          </p:nvSpPr>
          <p:spPr>
            <a:xfrm>
              <a:off x="844547" y="3137839"/>
              <a:ext cx="263471" cy="30996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 xmlns:a16="http://schemas.microsoft.com/office/drawing/2014/main" id="{69A8630B-2A79-8B4A-A17C-711DDE154A95}"/>
                </a:ext>
              </a:extLst>
            </p:cNvPr>
            <p:cNvSpPr/>
            <p:nvPr/>
          </p:nvSpPr>
          <p:spPr>
            <a:xfrm>
              <a:off x="1177588" y="3137839"/>
              <a:ext cx="263471" cy="309966"/>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a:extLst>
              <a:ext uri="{FF2B5EF4-FFF2-40B4-BE49-F238E27FC236}">
                <a16:creationId xmlns="" xmlns:a16="http://schemas.microsoft.com/office/drawing/2014/main" id="{20408646-5867-E644-AD0E-97205EA21347}"/>
              </a:ext>
            </a:extLst>
          </p:cNvPr>
          <p:cNvSpPr/>
          <p:nvPr/>
        </p:nvSpPr>
        <p:spPr>
          <a:xfrm>
            <a:off x="1496431" y="2799114"/>
            <a:ext cx="263471" cy="309966"/>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34C51A33-5A2A-A34F-BA3A-DB647AEAA2B0}"/>
              </a:ext>
            </a:extLst>
          </p:cNvPr>
          <p:cNvSpPr/>
          <p:nvPr/>
        </p:nvSpPr>
        <p:spPr>
          <a:xfrm>
            <a:off x="164267" y="2799114"/>
            <a:ext cx="263471" cy="309966"/>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 xmlns:a16="http://schemas.microsoft.com/office/drawing/2014/main" id="{1C8D1B70-AE59-D64D-A576-16E2F4DEE7FE}"/>
              </a:ext>
            </a:extLst>
          </p:cNvPr>
          <p:cNvSpPr txBox="1"/>
          <p:nvPr/>
        </p:nvSpPr>
        <p:spPr>
          <a:xfrm>
            <a:off x="-119956" y="3164348"/>
            <a:ext cx="2164080" cy="830997"/>
          </a:xfrm>
          <a:prstGeom prst="rect">
            <a:avLst/>
          </a:prstGeom>
          <a:noFill/>
        </p:spPr>
        <p:txBody>
          <a:bodyPr wrap="square" rtlCol="0">
            <a:spAutoFit/>
          </a:bodyPr>
          <a:lstStyle>
            <a:defPPr>
              <a:defRPr lang="en-US"/>
            </a:defPPr>
            <a:lvl1pPr defTabSz="914400">
              <a:defRPr sz="2400">
                <a:solidFill>
                  <a:srgbClr val="023568"/>
                </a:solidFill>
                <a:latin typeface="Calibri"/>
              </a:defRPr>
            </a:lvl1pPr>
          </a:lstStyle>
          <a:p>
            <a:pPr algn="ctr"/>
            <a:r>
              <a:rPr lang="en-US" dirty="0"/>
              <a:t>Incoming Job Queue</a:t>
            </a:r>
          </a:p>
        </p:txBody>
      </p:sp>
      <p:sp>
        <p:nvSpPr>
          <p:cNvPr id="77" name="Down Arrow 76">
            <a:extLst>
              <a:ext uri="{FF2B5EF4-FFF2-40B4-BE49-F238E27FC236}">
                <a16:creationId xmlns="" xmlns:a16="http://schemas.microsoft.com/office/drawing/2014/main" id="{8F533B7F-094A-3042-B22E-31E3355298E4}"/>
              </a:ext>
            </a:extLst>
          </p:cNvPr>
          <p:cNvSpPr/>
          <p:nvPr/>
        </p:nvSpPr>
        <p:spPr>
          <a:xfrm rot="16200000">
            <a:off x="1999042" y="2723394"/>
            <a:ext cx="139524" cy="512789"/>
          </a:xfrm>
          <a:prstGeom prst="downArrow">
            <a:avLst>
              <a:gd name="adj1" fmla="val 50000"/>
              <a:gd name="adj2" fmla="val 205030"/>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Down Arrow 80">
            <a:extLst>
              <a:ext uri="{FF2B5EF4-FFF2-40B4-BE49-F238E27FC236}">
                <a16:creationId xmlns="" xmlns:a16="http://schemas.microsoft.com/office/drawing/2014/main" id="{89441946-FD86-B44D-A8AC-39A800DD0EEE}"/>
              </a:ext>
            </a:extLst>
          </p:cNvPr>
          <p:cNvSpPr/>
          <p:nvPr/>
        </p:nvSpPr>
        <p:spPr>
          <a:xfrm rot="16200000">
            <a:off x="3301189" y="1576356"/>
            <a:ext cx="151634" cy="901099"/>
          </a:xfrm>
          <a:prstGeom prst="downArrow">
            <a:avLst>
              <a:gd name="adj1" fmla="val 50000"/>
              <a:gd name="adj2" fmla="val 205030"/>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2" name="Down Arrow 81">
            <a:extLst>
              <a:ext uri="{FF2B5EF4-FFF2-40B4-BE49-F238E27FC236}">
                <a16:creationId xmlns="" xmlns:a16="http://schemas.microsoft.com/office/drawing/2014/main" id="{395A7A63-82F9-7442-A275-6702A87BC3FC}"/>
              </a:ext>
            </a:extLst>
          </p:cNvPr>
          <p:cNvSpPr/>
          <p:nvPr/>
        </p:nvSpPr>
        <p:spPr>
          <a:xfrm rot="10800000">
            <a:off x="2887980" y="2055109"/>
            <a:ext cx="150801" cy="581778"/>
          </a:xfrm>
          <a:prstGeom prst="downArrow">
            <a:avLst>
              <a:gd name="adj1" fmla="val 50000"/>
              <a:gd name="adj2" fmla="val 0"/>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3" name="Down Arrow 82">
            <a:extLst>
              <a:ext uri="{FF2B5EF4-FFF2-40B4-BE49-F238E27FC236}">
                <a16:creationId xmlns="" xmlns:a16="http://schemas.microsoft.com/office/drawing/2014/main" id="{E388CB9F-041A-5849-8B2A-17CBA1EA7DA5}"/>
              </a:ext>
            </a:extLst>
          </p:cNvPr>
          <p:cNvSpPr/>
          <p:nvPr/>
        </p:nvSpPr>
        <p:spPr>
          <a:xfrm rot="10800000">
            <a:off x="2887980" y="3322688"/>
            <a:ext cx="150801" cy="581778"/>
          </a:xfrm>
          <a:prstGeom prst="downArrow">
            <a:avLst>
              <a:gd name="adj1" fmla="val 50000"/>
              <a:gd name="adj2" fmla="val 0"/>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4" name="Down Arrow 83">
            <a:extLst>
              <a:ext uri="{FF2B5EF4-FFF2-40B4-BE49-F238E27FC236}">
                <a16:creationId xmlns="" xmlns:a16="http://schemas.microsoft.com/office/drawing/2014/main" id="{1C5BC025-CA69-494C-8CAC-ECA800335BC4}"/>
              </a:ext>
            </a:extLst>
          </p:cNvPr>
          <p:cNvSpPr/>
          <p:nvPr/>
        </p:nvSpPr>
        <p:spPr>
          <a:xfrm rot="16200000">
            <a:off x="3301187" y="3482120"/>
            <a:ext cx="151634" cy="901099"/>
          </a:xfrm>
          <a:prstGeom prst="downArrow">
            <a:avLst>
              <a:gd name="adj1" fmla="val 50000"/>
              <a:gd name="adj2" fmla="val 205030"/>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6" name="TextBox 95">
            <a:extLst>
              <a:ext uri="{FF2B5EF4-FFF2-40B4-BE49-F238E27FC236}">
                <a16:creationId xmlns="" xmlns:a16="http://schemas.microsoft.com/office/drawing/2014/main" id="{EF205910-9538-F94B-B71D-1BDB6D2C991C}"/>
              </a:ext>
            </a:extLst>
          </p:cNvPr>
          <p:cNvSpPr txBox="1"/>
          <p:nvPr/>
        </p:nvSpPr>
        <p:spPr>
          <a:xfrm>
            <a:off x="3757513" y="3339856"/>
            <a:ext cx="2030380" cy="461665"/>
          </a:xfrm>
          <a:prstGeom prst="rect">
            <a:avLst/>
          </a:prstGeom>
          <a:noFill/>
        </p:spPr>
        <p:txBody>
          <a:bodyPr wrap="square" rtlCol="0">
            <a:spAutoFit/>
          </a:bodyPr>
          <a:lstStyle>
            <a:defPPr>
              <a:defRPr lang="en-US"/>
            </a:defPPr>
            <a:lvl1pPr defTabSz="914400">
              <a:defRPr sz="2400">
                <a:solidFill>
                  <a:srgbClr val="023568"/>
                </a:solidFill>
                <a:latin typeface="Calibri"/>
              </a:defRPr>
            </a:lvl1pPr>
          </a:lstStyle>
          <a:p>
            <a:r>
              <a:rPr lang="en-US" dirty="0"/>
              <a:t>Shared Queue</a:t>
            </a:r>
          </a:p>
        </p:txBody>
      </p:sp>
      <p:sp>
        <p:nvSpPr>
          <p:cNvPr id="99" name="TextBox 98">
            <a:extLst>
              <a:ext uri="{FF2B5EF4-FFF2-40B4-BE49-F238E27FC236}">
                <a16:creationId xmlns="" xmlns:a16="http://schemas.microsoft.com/office/drawing/2014/main" id="{BFF81112-092D-A740-80CF-95B08A820AFD}"/>
              </a:ext>
            </a:extLst>
          </p:cNvPr>
          <p:cNvSpPr txBox="1"/>
          <p:nvPr/>
        </p:nvSpPr>
        <p:spPr>
          <a:xfrm>
            <a:off x="3313509" y="1425298"/>
            <a:ext cx="2791398" cy="461665"/>
          </a:xfrm>
          <a:prstGeom prst="rect">
            <a:avLst/>
          </a:prstGeom>
          <a:noFill/>
        </p:spPr>
        <p:txBody>
          <a:bodyPr wrap="square" rtlCol="0">
            <a:spAutoFit/>
          </a:bodyPr>
          <a:lstStyle/>
          <a:p>
            <a:pPr defTabSz="914400"/>
            <a:r>
              <a:rPr lang="en-US" sz="2400" dirty="0">
                <a:solidFill>
                  <a:srgbClr val="023568"/>
                </a:solidFill>
                <a:latin typeface="Calibri"/>
              </a:rPr>
              <a:t>Independent Queue</a:t>
            </a:r>
          </a:p>
        </p:txBody>
      </p:sp>
      <p:sp>
        <p:nvSpPr>
          <p:cNvPr id="100" name="Rounded Rectangle 99">
            <a:extLst>
              <a:ext uri="{FF2B5EF4-FFF2-40B4-BE49-F238E27FC236}">
                <a16:creationId xmlns="" xmlns:a16="http://schemas.microsoft.com/office/drawing/2014/main" id="{FA76E210-798D-0A4A-A88F-C909E1793EAF}"/>
              </a:ext>
            </a:extLst>
          </p:cNvPr>
          <p:cNvSpPr/>
          <p:nvPr/>
        </p:nvSpPr>
        <p:spPr>
          <a:xfrm>
            <a:off x="5505606" y="2635767"/>
            <a:ext cx="1102091" cy="685800"/>
          </a:xfrm>
          <a:prstGeom prst="roundRect">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black"/>
                </a:solidFill>
                <a:latin typeface="Calibri"/>
              </a:rPr>
              <a:t>Schedule</a:t>
            </a:r>
            <a:endParaRPr kumimoji="0" lang="en-US" b="0" i="0" u="none" strike="noStrike" kern="0" cap="none" spc="0" normalizeH="0" baseline="0" noProof="0" dirty="0">
              <a:ln>
                <a:noFill/>
              </a:ln>
              <a:solidFill>
                <a:prstClr val="black"/>
              </a:solidFill>
              <a:effectLst/>
              <a:uLnTx/>
              <a:uFillTx/>
              <a:latin typeface="Calibri"/>
            </a:endParaRPr>
          </a:p>
        </p:txBody>
      </p:sp>
      <p:sp>
        <p:nvSpPr>
          <p:cNvPr id="101" name="Rounded Rectangle 100">
            <a:extLst>
              <a:ext uri="{FF2B5EF4-FFF2-40B4-BE49-F238E27FC236}">
                <a16:creationId xmlns="" xmlns:a16="http://schemas.microsoft.com/office/drawing/2014/main" id="{AB6843E5-5FC8-DE4A-BFEF-E72DC92C3DFA}"/>
              </a:ext>
            </a:extLst>
          </p:cNvPr>
          <p:cNvSpPr/>
          <p:nvPr/>
        </p:nvSpPr>
        <p:spPr>
          <a:xfrm>
            <a:off x="7909547" y="2656552"/>
            <a:ext cx="968715" cy="685800"/>
          </a:xfrm>
          <a:prstGeom prst="roundRect">
            <a:avLst/>
          </a:prstGeom>
          <a:solidFill>
            <a:schemeClr val="tx2"/>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chemeClr val="bg1"/>
                </a:solidFill>
                <a:latin typeface="Calibri"/>
              </a:rPr>
              <a:t>Process</a:t>
            </a:r>
            <a:endParaRPr kumimoji="0" lang="en-US" b="0" i="0" u="none" strike="noStrike" kern="0" cap="none" spc="0" normalizeH="0" baseline="0" noProof="0" dirty="0">
              <a:ln>
                <a:noFill/>
              </a:ln>
              <a:solidFill>
                <a:schemeClr val="bg1"/>
              </a:solidFill>
              <a:effectLst/>
              <a:uLnTx/>
              <a:uFillTx/>
              <a:latin typeface="Calibri"/>
            </a:endParaRPr>
          </a:p>
        </p:txBody>
      </p:sp>
      <p:sp>
        <p:nvSpPr>
          <p:cNvPr id="102" name="Down Arrow 101">
            <a:extLst>
              <a:ext uri="{FF2B5EF4-FFF2-40B4-BE49-F238E27FC236}">
                <a16:creationId xmlns="" xmlns:a16="http://schemas.microsoft.com/office/drawing/2014/main" id="{0991C7C6-2CEC-AB45-854A-7E160A8990AA}"/>
              </a:ext>
            </a:extLst>
          </p:cNvPr>
          <p:cNvSpPr/>
          <p:nvPr/>
        </p:nvSpPr>
        <p:spPr>
          <a:xfrm rot="16200000">
            <a:off x="8962625" y="2830978"/>
            <a:ext cx="180624" cy="354133"/>
          </a:xfrm>
          <a:prstGeom prst="downArrow">
            <a:avLst>
              <a:gd name="adj1" fmla="val 50000"/>
              <a:gd name="adj2" fmla="val 8662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3" name="TextBox 102">
            <a:extLst>
              <a:ext uri="{FF2B5EF4-FFF2-40B4-BE49-F238E27FC236}">
                <a16:creationId xmlns="" xmlns:a16="http://schemas.microsoft.com/office/drawing/2014/main" id="{E5948E0E-B9A3-BB41-B2F2-ADEEB4EB4F61}"/>
              </a:ext>
            </a:extLst>
          </p:cNvPr>
          <p:cNvSpPr txBox="1"/>
          <p:nvPr/>
        </p:nvSpPr>
        <p:spPr>
          <a:xfrm>
            <a:off x="9170491" y="2768619"/>
            <a:ext cx="1348188" cy="461665"/>
          </a:xfrm>
          <a:prstGeom prst="rect">
            <a:avLst/>
          </a:prstGeom>
          <a:noFill/>
        </p:spPr>
        <p:txBody>
          <a:bodyPr wrap="square" rtlCol="0">
            <a:spAutoFit/>
          </a:bodyPr>
          <a:lstStyle/>
          <a:p>
            <a:r>
              <a:rPr lang="en-US" sz="2400" dirty="0">
                <a:solidFill>
                  <a:srgbClr val="023568"/>
                </a:solidFill>
              </a:rPr>
              <a:t>Output</a:t>
            </a:r>
          </a:p>
        </p:txBody>
      </p:sp>
      <p:sp>
        <p:nvSpPr>
          <p:cNvPr id="104" name="Down Arrow 103">
            <a:extLst>
              <a:ext uri="{FF2B5EF4-FFF2-40B4-BE49-F238E27FC236}">
                <a16:creationId xmlns="" xmlns:a16="http://schemas.microsoft.com/office/drawing/2014/main" id="{FE0ABBD2-C366-9B43-A07D-CE0680261686}"/>
              </a:ext>
            </a:extLst>
          </p:cNvPr>
          <p:cNvSpPr/>
          <p:nvPr/>
        </p:nvSpPr>
        <p:spPr>
          <a:xfrm rot="16200000">
            <a:off x="6711593" y="2810516"/>
            <a:ext cx="180624" cy="357554"/>
          </a:xfrm>
          <a:prstGeom prst="downArrow">
            <a:avLst>
              <a:gd name="adj1" fmla="val 50000"/>
              <a:gd name="adj2" fmla="val 92687"/>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5" name="Down Arrow 104">
            <a:extLst>
              <a:ext uri="{FF2B5EF4-FFF2-40B4-BE49-F238E27FC236}">
                <a16:creationId xmlns="" xmlns:a16="http://schemas.microsoft.com/office/drawing/2014/main" id="{71079122-CF0A-7147-A4A1-7D8DF1947656}"/>
              </a:ext>
            </a:extLst>
          </p:cNvPr>
          <p:cNvSpPr/>
          <p:nvPr/>
        </p:nvSpPr>
        <p:spPr>
          <a:xfrm rot="16200000">
            <a:off x="5720422" y="1803482"/>
            <a:ext cx="168635" cy="427749"/>
          </a:xfrm>
          <a:prstGeom prst="downArrow">
            <a:avLst>
              <a:gd name="adj1" fmla="val 5000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own Arrow 105">
            <a:extLst>
              <a:ext uri="{FF2B5EF4-FFF2-40B4-BE49-F238E27FC236}">
                <a16:creationId xmlns="" xmlns:a16="http://schemas.microsoft.com/office/drawing/2014/main" id="{82AC586C-5805-7B48-8572-939222CDED1F}"/>
              </a:ext>
            </a:extLst>
          </p:cNvPr>
          <p:cNvSpPr/>
          <p:nvPr/>
        </p:nvSpPr>
        <p:spPr>
          <a:xfrm>
            <a:off x="5981251" y="1975522"/>
            <a:ext cx="150802" cy="685800"/>
          </a:xfrm>
          <a:prstGeom prst="downArrow">
            <a:avLst>
              <a:gd name="adj1" fmla="val 50000"/>
              <a:gd name="adj2" fmla="val 20503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own Arrow 106">
            <a:extLst>
              <a:ext uri="{FF2B5EF4-FFF2-40B4-BE49-F238E27FC236}">
                <a16:creationId xmlns="" xmlns:a16="http://schemas.microsoft.com/office/drawing/2014/main" id="{C5A23B97-F03B-E54D-B58D-C57728F5FEE1}"/>
              </a:ext>
            </a:extLst>
          </p:cNvPr>
          <p:cNvSpPr/>
          <p:nvPr/>
        </p:nvSpPr>
        <p:spPr>
          <a:xfrm rot="10800000">
            <a:off x="5976569" y="3324535"/>
            <a:ext cx="160168" cy="670810"/>
          </a:xfrm>
          <a:prstGeom prst="downArrow">
            <a:avLst>
              <a:gd name="adj1" fmla="val 50000"/>
              <a:gd name="adj2" fmla="val 20503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own Arrow 107">
            <a:extLst>
              <a:ext uri="{FF2B5EF4-FFF2-40B4-BE49-F238E27FC236}">
                <a16:creationId xmlns="" xmlns:a16="http://schemas.microsoft.com/office/drawing/2014/main" id="{7A93ECBA-C152-1E45-B10B-B699F5B2E0E2}"/>
              </a:ext>
            </a:extLst>
          </p:cNvPr>
          <p:cNvSpPr/>
          <p:nvPr/>
        </p:nvSpPr>
        <p:spPr>
          <a:xfrm rot="16200000">
            <a:off x="5698480" y="3725911"/>
            <a:ext cx="210157" cy="430107"/>
          </a:xfrm>
          <a:prstGeom prst="downArrow">
            <a:avLst>
              <a:gd name="adj1" fmla="val 5000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Notched Right Arrow 108">
            <a:extLst>
              <a:ext uri="{FF2B5EF4-FFF2-40B4-BE49-F238E27FC236}">
                <a16:creationId xmlns="" xmlns:a16="http://schemas.microsoft.com/office/drawing/2014/main" id="{2CBD0D90-AA00-BC4C-810D-7C163FE3C845}"/>
              </a:ext>
            </a:extLst>
          </p:cNvPr>
          <p:cNvSpPr/>
          <p:nvPr/>
        </p:nvSpPr>
        <p:spPr bwMode="auto">
          <a:xfrm rot="11811926">
            <a:off x="6013312" y="2074867"/>
            <a:ext cx="2520123" cy="279400"/>
          </a:xfrm>
          <a:prstGeom prst="notchedRightArrow">
            <a:avLst>
              <a:gd name="adj1" fmla="val 50000"/>
              <a:gd name="adj2" fmla="val 173636"/>
            </a:avLst>
          </a:prstGeom>
          <a:solidFill>
            <a:srgbClr val="C00000"/>
          </a:solidFill>
          <a:ln>
            <a:solidFill>
              <a:srgbClr val="8925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 name="TextBox 109">
            <a:extLst>
              <a:ext uri="{FF2B5EF4-FFF2-40B4-BE49-F238E27FC236}">
                <a16:creationId xmlns="" xmlns:a16="http://schemas.microsoft.com/office/drawing/2014/main" id="{C5629E8A-3A1E-8944-8756-95A86D4EEB75}"/>
              </a:ext>
            </a:extLst>
          </p:cNvPr>
          <p:cNvSpPr txBox="1"/>
          <p:nvPr/>
        </p:nvSpPr>
        <p:spPr>
          <a:xfrm>
            <a:off x="6466679" y="1432324"/>
            <a:ext cx="3693321" cy="461665"/>
          </a:xfrm>
          <a:prstGeom prst="rect">
            <a:avLst/>
          </a:prstGeom>
          <a:noFill/>
        </p:spPr>
        <p:txBody>
          <a:bodyPr wrap="square" rtlCol="0">
            <a:spAutoFit/>
          </a:bodyPr>
          <a:lstStyle/>
          <a:p>
            <a:pPr algn="ctr" defTabSz="914400"/>
            <a:r>
              <a:rPr lang="en-US" sz="2400" dirty="0">
                <a:solidFill>
                  <a:srgbClr val="023568"/>
                </a:solidFill>
                <a:latin typeface="Calibri"/>
              </a:rPr>
              <a:t>Disable Multi-Programming</a:t>
            </a:r>
          </a:p>
        </p:txBody>
      </p:sp>
      <p:grpSp>
        <p:nvGrpSpPr>
          <p:cNvPr id="113" name="Group 112">
            <a:extLst>
              <a:ext uri="{FF2B5EF4-FFF2-40B4-BE49-F238E27FC236}">
                <a16:creationId xmlns="" xmlns:a16="http://schemas.microsoft.com/office/drawing/2014/main" id="{B79EBC22-DE16-0B4C-A3B6-C16B49B30710}"/>
              </a:ext>
            </a:extLst>
          </p:cNvPr>
          <p:cNvGrpSpPr/>
          <p:nvPr/>
        </p:nvGrpSpPr>
        <p:grpSpPr>
          <a:xfrm>
            <a:off x="2662619" y="2789230"/>
            <a:ext cx="596512" cy="309966"/>
            <a:chOff x="844547" y="3137839"/>
            <a:chExt cx="596512" cy="309966"/>
          </a:xfrm>
        </p:grpSpPr>
        <p:sp>
          <p:nvSpPr>
            <p:cNvPr id="115" name="Rectangle 114">
              <a:extLst>
                <a:ext uri="{FF2B5EF4-FFF2-40B4-BE49-F238E27FC236}">
                  <a16:creationId xmlns="" xmlns:a16="http://schemas.microsoft.com/office/drawing/2014/main" id="{5F4F21D6-CD5D-9F43-8A06-379522B6620E}"/>
                </a:ext>
              </a:extLst>
            </p:cNvPr>
            <p:cNvSpPr/>
            <p:nvPr/>
          </p:nvSpPr>
          <p:spPr>
            <a:xfrm>
              <a:off x="1177588" y="3137839"/>
              <a:ext cx="263471" cy="309966"/>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 xmlns:a16="http://schemas.microsoft.com/office/drawing/2014/main" id="{F84DBB7D-98BA-3B42-B96D-D8C4A1C1BF3A}"/>
                </a:ext>
              </a:extLst>
            </p:cNvPr>
            <p:cNvSpPr/>
            <p:nvPr/>
          </p:nvSpPr>
          <p:spPr>
            <a:xfrm>
              <a:off x="844547" y="3137839"/>
              <a:ext cx="263471" cy="30996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ounded Rectangle 77">
            <a:extLst>
              <a:ext uri="{FF2B5EF4-FFF2-40B4-BE49-F238E27FC236}">
                <a16:creationId xmlns="" xmlns:a16="http://schemas.microsoft.com/office/drawing/2014/main" id="{B9E786BD-13EB-7E47-84DA-B0B21883D0CE}"/>
              </a:ext>
            </a:extLst>
          </p:cNvPr>
          <p:cNvSpPr/>
          <p:nvPr/>
        </p:nvSpPr>
        <p:spPr>
          <a:xfrm>
            <a:off x="2319129" y="2636888"/>
            <a:ext cx="1214654" cy="685800"/>
          </a:xfrm>
          <a:prstGeom prst="roundRect">
            <a:avLst/>
          </a:prstGeom>
          <a:solidFill>
            <a:schemeClr val="accent4">
              <a:lumMod val="20000"/>
              <a:lumOff val="80000"/>
            </a:scheme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Queue Manager</a:t>
            </a:r>
          </a:p>
        </p:txBody>
      </p:sp>
      <p:pic>
        <p:nvPicPr>
          <p:cNvPr id="117" name="Picture 116">
            <a:extLst>
              <a:ext uri="{FF2B5EF4-FFF2-40B4-BE49-F238E27FC236}">
                <a16:creationId xmlns="" xmlns:a16="http://schemas.microsoft.com/office/drawing/2014/main" id="{EC9CB9F5-9E63-EF4F-8C79-150CA49DD2A7}"/>
              </a:ext>
            </a:extLst>
          </p:cNvPr>
          <p:cNvPicPr>
            <a:picLocks noChangeAspect="1"/>
          </p:cNvPicPr>
          <p:nvPr/>
        </p:nvPicPr>
        <p:blipFill>
          <a:blip r:embed="rId3"/>
          <a:stretch>
            <a:fillRect/>
          </a:stretch>
        </p:blipFill>
        <p:spPr>
          <a:xfrm>
            <a:off x="6937470" y="2683711"/>
            <a:ext cx="611162" cy="611162"/>
          </a:xfrm>
          <a:prstGeom prst="rect">
            <a:avLst/>
          </a:prstGeom>
        </p:spPr>
      </p:pic>
      <p:sp>
        <p:nvSpPr>
          <p:cNvPr id="118" name="Down Arrow 117">
            <a:extLst>
              <a:ext uri="{FF2B5EF4-FFF2-40B4-BE49-F238E27FC236}">
                <a16:creationId xmlns="" xmlns:a16="http://schemas.microsoft.com/office/drawing/2014/main" id="{484786E4-38B3-1847-B08D-F9CD05E26A2B}"/>
              </a:ext>
            </a:extLst>
          </p:cNvPr>
          <p:cNvSpPr/>
          <p:nvPr/>
        </p:nvSpPr>
        <p:spPr>
          <a:xfrm rot="16200000">
            <a:off x="7625667" y="2805469"/>
            <a:ext cx="190716" cy="357555"/>
          </a:xfrm>
          <a:prstGeom prst="downArrow">
            <a:avLst>
              <a:gd name="adj1" fmla="val 50000"/>
              <a:gd name="adj2" fmla="val 8648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19" name="TextBox 118">
            <a:extLst>
              <a:ext uri="{FF2B5EF4-FFF2-40B4-BE49-F238E27FC236}">
                <a16:creationId xmlns="" xmlns:a16="http://schemas.microsoft.com/office/drawing/2014/main" id="{9699900D-405F-EB46-8D97-695E6369209F}"/>
              </a:ext>
            </a:extLst>
          </p:cNvPr>
          <p:cNvSpPr txBox="1"/>
          <p:nvPr/>
        </p:nvSpPr>
        <p:spPr>
          <a:xfrm>
            <a:off x="7696297" y="3348744"/>
            <a:ext cx="1395213" cy="830997"/>
          </a:xfrm>
          <a:prstGeom prst="rect">
            <a:avLst/>
          </a:prstGeom>
          <a:noFill/>
        </p:spPr>
        <p:txBody>
          <a:bodyPr wrap="square" rtlCol="0">
            <a:spAutoFit/>
          </a:bodyPr>
          <a:lstStyle/>
          <a:p>
            <a:pPr algn="ctr" defTabSz="914400"/>
            <a:r>
              <a:rPr lang="en-US" sz="2400" dirty="0">
                <a:solidFill>
                  <a:srgbClr val="023568"/>
                </a:solidFill>
                <a:latin typeface="Calibri"/>
              </a:rPr>
              <a:t>Analyses Reliability</a:t>
            </a:r>
          </a:p>
        </p:txBody>
      </p:sp>
      <p:sp>
        <p:nvSpPr>
          <p:cNvPr id="121" name="Rounded Rectangular Callout 10">
            <a:extLst>
              <a:ext uri="{FF2B5EF4-FFF2-40B4-BE49-F238E27FC236}">
                <a16:creationId xmlns="" xmlns:a16="http://schemas.microsoft.com/office/drawing/2014/main" id="{E5A28A03-59A9-D144-AAAD-DCD28EF0C27B}"/>
              </a:ext>
            </a:extLst>
          </p:cNvPr>
          <p:cNvSpPr/>
          <p:nvPr/>
        </p:nvSpPr>
        <p:spPr>
          <a:xfrm>
            <a:off x="3286369" y="1066473"/>
            <a:ext cx="2845677" cy="432506"/>
          </a:xfrm>
          <a:prstGeom prst="wedgeRoundRectCallout">
            <a:avLst>
              <a:gd name="adj1" fmla="val -47116"/>
              <a:gd name="adj2" fmla="val -48133"/>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i="1" kern="0" dirty="0">
                <a:solidFill>
                  <a:prstClr val="white"/>
                </a:solidFill>
                <a:latin typeface="Calibri"/>
              </a:rPr>
              <a:t>I</a:t>
            </a:r>
            <a:r>
              <a:rPr lang="en-US" sz="2400" kern="0" dirty="0">
                <a:solidFill>
                  <a:prstClr val="white"/>
                </a:solidFill>
                <a:latin typeface="Calibri"/>
              </a:rPr>
              <a:t> Independent Trials</a:t>
            </a:r>
          </a:p>
        </p:txBody>
      </p:sp>
      <p:sp>
        <p:nvSpPr>
          <p:cNvPr id="122" name="Rounded Rectangular Callout 10">
            <a:extLst>
              <a:ext uri="{FF2B5EF4-FFF2-40B4-BE49-F238E27FC236}">
                <a16:creationId xmlns="" xmlns:a16="http://schemas.microsoft.com/office/drawing/2014/main" id="{10E9771F-C9EC-D54A-8D8C-2887D2A0DA5B}"/>
              </a:ext>
            </a:extLst>
          </p:cNvPr>
          <p:cNvSpPr/>
          <p:nvPr/>
        </p:nvSpPr>
        <p:spPr>
          <a:xfrm>
            <a:off x="3320777" y="4193891"/>
            <a:ext cx="2845677" cy="432506"/>
          </a:xfrm>
          <a:prstGeom prst="wedgeRoundRectCallout">
            <a:avLst>
              <a:gd name="adj1" fmla="val -46653"/>
              <a:gd name="adj2" fmla="val -50166"/>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i="1" kern="0" dirty="0">
                <a:solidFill>
                  <a:prstClr val="white"/>
                </a:solidFill>
                <a:latin typeface="Calibri"/>
              </a:rPr>
              <a:t>S</a:t>
            </a:r>
            <a:r>
              <a:rPr lang="en-US" sz="2400" kern="0" dirty="0">
                <a:solidFill>
                  <a:prstClr val="white"/>
                </a:solidFill>
                <a:latin typeface="Calibri"/>
              </a:rPr>
              <a:t> Shared Trials</a:t>
            </a:r>
          </a:p>
        </p:txBody>
      </p:sp>
      <p:grpSp>
        <p:nvGrpSpPr>
          <p:cNvPr id="54" name="Group 53">
            <a:extLst>
              <a:ext uri="{FF2B5EF4-FFF2-40B4-BE49-F238E27FC236}">
                <a16:creationId xmlns="" xmlns:a16="http://schemas.microsoft.com/office/drawing/2014/main" id="{5F1881AD-8141-AC4C-9B69-84C64069FC81}"/>
              </a:ext>
            </a:extLst>
          </p:cNvPr>
          <p:cNvGrpSpPr/>
          <p:nvPr/>
        </p:nvGrpSpPr>
        <p:grpSpPr>
          <a:xfrm>
            <a:off x="0" y="5033524"/>
            <a:ext cx="10160000" cy="712973"/>
            <a:chOff x="0" y="5033524"/>
            <a:chExt cx="10160000" cy="712973"/>
          </a:xfrm>
        </p:grpSpPr>
        <p:sp>
          <p:nvSpPr>
            <p:cNvPr id="55" name="Rectangle 54">
              <a:extLst>
                <a:ext uri="{FF2B5EF4-FFF2-40B4-BE49-F238E27FC236}">
                  <a16:creationId xmlns="" xmlns:a16="http://schemas.microsoft.com/office/drawing/2014/main" id="{493B8A44-A7AC-AB4C-BF1F-CDE1E3B053D8}"/>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56" name="TextBox 55">
              <a:extLst>
                <a:ext uri="{FF2B5EF4-FFF2-40B4-BE49-F238E27FC236}">
                  <a16:creationId xmlns="" xmlns:a16="http://schemas.microsoft.com/office/drawing/2014/main" id="{9EE111C0-E0A4-D546-8C3D-4C29E1447659}"/>
                </a:ext>
              </a:extLst>
            </p:cNvPr>
            <p:cNvSpPr txBox="1"/>
            <p:nvPr/>
          </p:nvSpPr>
          <p:spPr>
            <a:xfrm>
              <a:off x="0" y="5034479"/>
              <a:ext cx="10159999" cy="461665"/>
            </a:xfrm>
            <a:prstGeom prst="rect">
              <a:avLst/>
            </a:prstGeom>
            <a:noFill/>
          </p:spPr>
          <p:txBody>
            <a:bodyPr wrap="square" rtlCol="0">
              <a:spAutoFit/>
            </a:bodyPr>
            <a:lstStyle/>
            <a:p>
              <a:pPr algn="ctr">
                <a:defRPr/>
              </a:pPr>
              <a:r>
                <a:rPr lang="en-US" sz="2400" kern="0" dirty="0">
                  <a:solidFill>
                    <a:prstClr val="white"/>
                  </a:solidFill>
                  <a:latin typeface="Calibri"/>
                </a:rPr>
                <a:t>Multi-programming is adaptive to mitigate severe impact on reliability</a:t>
              </a:r>
            </a:p>
          </p:txBody>
        </p:sp>
      </p:grpSp>
      <p:sp>
        <p:nvSpPr>
          <p:cNvPr id="58" name="TextBox 57">
            <a:extLst>
              <a:ext uri="{FF2B5EF4-FFF2-40B4-BE49-F238E27FC236}">
                <a16:creationId xmlns="" xmlns:a16="http://schemas.microsoft.com/office/drawing/2014/main" id="{646E92D7-AE42-6C45-9146-1ED6DEDA4EDA}"/>
              </a:ext>
            </a:extLst>
          </p:cNvPr>
          <p:cNvSpPr txBox="1"/>
          <p:nvPr/>
        </p:nvSpPr>
        <p:spPr>
          <a:xfrm>
            <a:off x="1719015" y="4652878"/>
            <a:ext cx="6333050" cy="461665"/>
          </a:xfrm>
          <a:prstGeom prst="rect">
            <a:avLst/>
          </a:prstGeom>
          <a:noFill/>
        </p:spPr>
        <p:txBody>
          <a:bodyPr wrap="square" rtlCol="0">
            <a:spAutoFit/>
          </a:bodyPr>
          <a:lstStyle/>
          <a:p>
            <a:pPr algn="ctr" defTabSz="914400"/>
            <a:r>
              <a:rPr lang="en-US" sz="2400" dirty="0">
                <a:solidFill>
                  <a:srgbClr val="023568"/>
                </a:solidFill>
                <a:latin typeface="Calibri"/>
              </a:rPr>
              <a:t>S &gt;&gt; I</a:t>
            </a:r>
          </a:p>
        </p:txBody>
      </p:sp>
      <p:sp>
        <p:nvSpPr>
          <p:cNvPr id="3" name="Slide Number Placeholder 2">
            <a:extLst>
              <a:ext uri="{FF2B5EF4-FFF2-40B4-BE49-F238E27FC236}">
                <a16:creationId xmlns="" xmlns:a16="http://schemas.microsoft.com/office/drawing/2014/main" id="{CC83C739-3BE7-0844-B7A0-F3CB58D292CF}"/>
              </a:ext>
            </a:extLst>
          </p:cNvPr>
          <p:cNvSpPr>
            <a:spLocks noGrp="1"/>
          </p:cNvSpPr>
          <p:nvPr>
            <p:ph type="sldNum" sz="quarter" idx="11"/>
          </p:nvPr>
        </p:nvSpPr>
        <p:spPr/>
        <p:txBody>
          <a:bodyPr/>
          <a:lstStyle/>
          <a:p>
            <a:fld id="{27258FFF-F925-446B-8502-81C933981705}" type="slidenum">
              <a:rPr lang="en-US" smtClean="0"/>
              <a:pPr/>
              <a:t>21</a:t>
            </a:fld>
            <a:endParaRPr lang="en-US"/>
          </a:p>
        </p:txBody>
      </p:sp>
    </p:spTree>
    <p:extLst>
      <p:ext uri="{BB962C8B-B14F-4D97-AF65-F5344CB8AC3E}">
        <p14:creationId xmlns:p14="http://schemas.microsoft.com/office/powerpoint/2010/main" val="1581805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3" nodeType="clickEffect">
                                  <p:stCondLst>
                                    <p:cond delay="0"/>
                                  </p:stCondLst>
                                  <p:childTnLst>
                                    <p:animMotion origin="layout" path="M -2.5E-6 3.33333E-6 L 0.13141 -0.00167 " pathEditMode="relative" rAng="0" ptsTypes="AA">
                                      <p:cBhvr>
                                        <p:cTn id="32" dur="2000" fill="hold"/>
                                        <p:tgtEl>
                                          <p:spTgt spid="72"/>
                                        </p:tgtEl>
                                        <p:attrNameLst>
                                          <p:attrName>ppt_x</p:attrName>
                                          <p:attrName>ppt_y</p:attrName>
                                        </p:attrNameLst>
                                      </p:cBhvr>
                                      <p:rCtr x="6562" y="-83"/>
                                    </p:animMotion>
                                  </p:childTnLst>
                                </p:cTn>
                              </p:par>
                              <p:par>
                                <p:cTn id="33" presetID="0" presetClass="path" presetSubtype="0" accel="50000" decel="50000" fill="hold" grpId="1" nodeType="withEffect">
                                  <p:stCondLst>
                                    <p:cond delay="2000"/>
                                  </p:stCondLst>
                                  <p:childTnLst>
                                    <p:animMotion origin="layout" path="M 0.13141 -0.00167 L 0.13141 -0.16445 " pathEditMode="relative" rAng="0" ptsTypes="AA">
                                      <p:cBhvr>
                                        <p:cTn id="34" dur="2000" fill="hold"/>
                                        <p:tgtEl>
                                          <p:spTgt spid="72"/>
                                        </p:tgtEl>
                                        <p:attrNameLst>
                                          <p:attrName>ppt_x</p:attrName>
                                          <p:attrName>ppt_y</p:attrName>
                                        </p:attrNameLst>
                                      </p:cBhvr>
                                      <p:rCtr x="0" y="-8139"/>
                                    </p:animMotion>
                                  </p:childTnLst>
                                </p:cTn>
                              </p:par>
                              <p:par>
                                <p:cTn id="35" presetID="0" presetClass="path" presetSubtype="0" accel="50000" decel="50000" fill="hold" grpId="2" nodeType="withEffect">
                                  <p:stCondLst>
                                    <p:cond delay="4000"/>
                                  </p:stCondLst>
                                  <p:childTnLst>
                                    <p:animMotion origin="layout" path="M 0.13141 -0.16445 L 0.3725 -0.15723 " pathEditMode="relative" rAng="0" ptsTypes="AA">
                                      <p:cBhvr>
                                        <p:cTn id="36" dur="2000" fill="hold"/>
                                        <p:tgtEl>
                                          <p:spTgt spid="72"/>
                                        </p:tgtEl>
                                        <p:attrNameLst>
                                          <p:attrName>ppt_x</p:attrName>
                                          <p:attrName>ppt_y</p:attrName>
                                        </p:attrNameLst>
                                      </p:cBhvr>
                                      <p:rCtr x="12047" y="361"/>
                                    </p:animMotion>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00515 -0.00167 L 0.18063 -0.00167 " pathEditMode="relative" rAng="0" ptsTypes="AA">
                                      <p:cBhvr>
                                        <p:cTn id="40" dur="2000" fill="hold"/>
                                        <p:tgtEl>
                                          <p:spTgt spid="112"/>
                                        </p:tgtEl>
                                        <p:attrNameLst>
                                          <p:attrName>ppt_x</p:attrName>
                                          <p:attrName>ppt_y</p:attrName>
                                        </p:attrNameLst>
                                      </p:cBhvr>
                                      <p:rCtr x="9281" y="0"/>
                                    </p:animMotion>
                                  </p:childTnLst>
                                </p:cTn>
                              </p:par>
                              <p:par>
                                <p:cTn id="41" presetID="0" presetClass="path" presetSubtype="0" accel="50000" decel="50000" fill="hold" nodeType="withEffect">
                                  <p:stCondLst>
                                    <p:cond delay="2000"/>
                                  </p:stCondLst>
                                  <p:childTnLst>
                                    <p:animMotion origin="layout" path="M 0.18219 0.00027 L 0.18219 0.17472 " pathEditMode="relative" rAng="0" ptsTypes="AA">
                                      <p:cBhvr>
                                        <p:cTn id="42" dur="2000" fill="hold"/>
                                        <p:tgtEl>
                                          <p:spTgt spid="112"/>
                                        </p:tgtEl>
                                        <p:attrNameLst>
                                          <p:attrName>ppt_x</p:attrName>
                                          <p:attrName>ppt_y</p:attrName>
                                        </p:attrNameLst>
                                      </p:cBhvr>
                                      <p:rCtr x="0" y="8722"/>
                                    </p:animMotion>
                                  </p:childTnLst>
                                </p:cTn>
                              </p:par>
                              <p:par>
                                <p:cTn id="43" presetID="0" presetClass="path" presetSubtype="0" accel="50000" decel="50000" fill="hold" nodeType="withEffect">
                                  <p:stCondLst>
                                    <p:cond delay="4000"/>
                                  </p:stCondLst>
                                  <p:childTnLst>
                                    <p:animMotion origin="layout" path="M 0.17688 0.17472 L 0.40454 0.17472 " pathEditMode="relative" rAng="0" ptsTypes="AA">
                                      <p:cBhvr>
                                        <p:cTn id="44" dur="2000" fill="hold"/>
                                        <p:tgtEl>
                                          <p:spTgt spid="112"/>
                                        </p:tgtEl>
                                        <p:attrNameLst>
                                          <p:attrName>ppt_x</p:attrName>
                                          <p:attrName>ppt_y</p:attrName>
                                        </p:attrNameLst>
                                      </p:cBhvr>
                                      <p:rCtr x="11375" y="0"/>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3"/>
                                        </p:tgtEl>
                                        <p:attrNameLst>
                                          <p:attrName>style.visibility</p:attrName>
                                        </p:attrNameLst>
                                      </p:cBhvr>
                                      <p:to>
                                        <p:strVal val="visible"/>
                                      </p:to>
                                    </p:set>
                                  </p:childTnLst>
                                </p:cTn>
                              </p:par>
                              <p:par>
                                <p:cTn id="49" presetID="0" presetClass="path" presetSubtype="0" accel="50000" decel="50000" fill="hold" nodeType="withEffect">
                                  <p:stCondLst>
                                    <p:cond delay="0"/>
                                  </p:stCondLst>
                                  <p:childTnLst>
                                    <p:animMotion origin="layout" path="M 0.00031 0.00139 L 0.00031 -0.15861 " pathEditMode="relative" rAng="0" ptsTypes="AA">
                                      <p:cBhvr>
                                        <p:cTn id="50" dur="2000" fill="hold"/>
                                        <p:tgtEl>
                                          <p:spTgt spid="113"/>
                                        </p:tgtEl>
                                        <p:attrNameLst>
                                          <p:attrName>ppt_x</p:attrName>
                                          <p:attrName>ppt_y</p:attrName>
                                        </p:attrNameLst>
                                      </p:cBhvr>
                                      <p:rCtr x="0" y="-8000"/>
                                    </p:animMotion>
                                  </p:childTnLst>
                                </p:cTn>
                              </p:par>
                              <p:par>
                                <p:cTn id="51" presetID="0" presetClass="path" presetSubtype="0" accel="50000" decel="50000" fill="hold" nodeType="withEffect">
                                  <p:stCondLst>
                                    <p:cond delay="2000"/>
                                  </p:stCondLst>
                                  <p:childTnLst>
                                    <p:animMotion origin="layout" path="M 0.00031 -0.16056 L 0.18937 -0.15556 " pathEditMode="relative" rAng="0" ptsTypes="AA">
                                      <p:cBhvr>
                                        <p:cTn id="52" dur="2000" fill="hold"/>
                                        <p:tgtEl>
                                          <p:spTgt spid="113"/>
                                        </p:tgtEl>
                                        <p:attrNameLst>
                                          <p:attrName>ppt_x</p:attrName>
                                          <p:attrName>ppt_y</p:attrName>
                                        </p:attrNameLst>
                                      </p:cBhvr>
                                      <p:rCtr x="9453" y="250"/>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0"/>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0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1"/>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1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1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72" grpId="1" animBg="1"/>
      <p:bldP spid="72" grpId="2" animBg="1"/>
      <p:bldP spid="72" grpId="3" animBg="1"/>
      <p:bldP spid="77" grpId="0" animBg="1"/>
      <p:bldP spid="81" grpId="0" animBg="1"/>
      <p:bldP spid="82" grpId="0" animBg="1"/>
      <p:bldP spid="83" grpId="0" animBg="1"/>
      <p:bldP spid="84" grpId="0" animBg="1"/>
      <p:bldP spid="96" grpId="0"/>
      <p:bldP spid="99" grpId="0"/>
      <p:bldP spid="100" grpId="0" animBg="1"/>
      <p:bldP spid="101" grpId="0" animBg="1"/>
      <p:bldP spid="102" grpId="0" animBg="1"/>
      <p:bldP spid="103" grpId="0"/>
      <p:bldP spid="104" grpId="0" animBg="1"/>
      <p:bldP spid="104" grpId="1" animBg="1"/>
      <p:bldP spid="105" grpId="0" animBg="1"/>
      <p:bldP spid="106" grpId="0" animBg="1"/>
      <p:bldP spid="107" grpId="0" animBg="1"/>
      <p:bldP spid="108" grpId="0" animBg="1"/>
      <p:bldP spid="109" grpId="0" animBg="1"/>
      <p:bldP spid="110" grpId="0"/>
      <p:bldP spid="78" grpId="0" animBg="1"/>
      <p:bldP spid="118" grpId="0" animBg="1"/>
      <p:bldP spid="118" grpId="1" animBg="1"/>
      <p:bldP spid="119" grpId="0"/>
      <p:bldP spid="121" grpId="0" animBg="1"/>
      <p:bldP spid="122" grpId="0" animBg="1"/>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71411"/>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Outline</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sp>
        <p:nvSpPr>
          <p:cNvPr id="19" name="TextBox 18">
            <a:extLst>
              <a:ext uri="{FF2B5EF4-FFF2-40B4-BE49-F238E27FC236}">
                <a16:creationId xmlns="" xmlns:a16="http://schemas.microsoft.com/office/drawing/2014/main" id="{2A7AAF6D-0435-8B44-AE2A-58F55054899C}"/>
              </a:ext>
            </a:extLst>
          </p:cNvPr>
          <p:cNvSpPr txBox="1"/>
          <p:nvPr/>
        </p:nvSpPr>
        <p:spPr>
          <a:xfrm>
            <a:off x="142640" y="1163141"/>
            <a:ext cx="9850446" cy="4524315"/>
          </a:xfrm>
          <a:prstGeom prst="rect">
            <a:avLst/>
          </a:prstGeom>
          <a:noFill/>
        </p:spPr>
        <p:txBody>
          <a:bodyPr wrap="square" rtlCol="0">
            <a:spAutoFit/>
          </a:bodyPr>
          <a:lstStyle/>
          <a:p>
            <a:pPr marL="342900" indent="-342900">
              <a:buFont typeface="Wingdings" pitchFamily="2" charset="2"/>
              <a:buChar char="v"/>
            </a:pPr>
            <a:r>
              <a:rPr lang="en-US" sz="2400" dirty="0">
                <a:solidFill>
                  <a:schemeClr val="accent1">
                    <a:lumMod val="50000"/>
                  </a:schemeClr>
                </a:solidFill>
              </a:rPr>
              <a:t>Introduction</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Background and Motivation</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rgbClr val="023568"/>
                </a:solidFill>
              </a:rPr>
              <a:t>Policies for Multi-Programming</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Evaluation</a:t>
            </a:r>
            <a:r>
              <a:rPr lang="en-US" sz="2400" dirty="0">
                <a:solidFill>
                  <a:schemeClr val="accent1">
                    <a:lumMod val="60000"/>
                    <a:lumOff val="40000"/>
                  </a:schemeClr>
                </a:solidFill>
              </a:rPr>
              <a:t> </a:t>
            </a:r>
            <a:r>
              <a:rPr lang="en-US" sz="2400" dirty="0">
                <a:solidFill>
                  <a:schemeClr val="accent1">
                    <a:lumMod val="50000"/>
                  </a:schemeClr>
                </a:solidFill>
              </a:rPr>
              <a:t>Methodology</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Adaptive Multi-Programming Design </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60000"/>
                    <a:lumOff val="40000"/>
                  </a:schemeClr>
                </a:solidFill>
              </a:rPr>
              <a:t>Results and Conclusion</a:t>
            </a:r>
          </a:p>
          <a:p>
            <a:pPr marL="342900" indent="-342900">
              <a:buFont typeface="Wingdings" pitchFamily="2" charset="2"/>
              <a:buChar char="v"/>
            </a:pPr>
            <a:endParaRPr lang="en-US" sz="2400" dirty="0">
              <a:solidFill>
                <a:schemeClr val="accent1">
                  <a:lumMod val="50000"/>
                </a:schemeClr>
              </a:solidFill>
            </a:endParaRPr>
          </a:p>
        </p:txBody>
      </p:sp>
      <p:sp>
        <p:nvSpPr>
          <p:cNvPr id="3" name="Slide Number Placeholder 2">
            <a:extLst>
              <a:ext uri="{FF2B5EF4-FFF2-40B4-BE49-F238E27FC236}">
                <a16:creationId xmlns="" xmlns:a16="http://schemas.microsoft.com/office/drawing/2014/main" id="{6EE860DD-97A5-9E46-A878-FCF22657827C}"/>
              </a:ext>
            </a:extLst>
          </p:cNvPr>
          <p:cNvSpPr>
            <a:spLocks noGrp="1"/>
          </p:cNvSpPr>
          <p:nvPr>
            <p:ph type="sldNum" sz="quarter" idx="11"/>
          </p:nvPr>
        </p:nvSpPr>
        <p:spPr/>
        <p:txBody>
          <a:bodyPr/>
          <a:lstStyle/>
          <a:p>
            <a:fld id="{27258FFF-F925-446B-8502-81C933981705}" type="slidenum">
              <a:rPr lang="en-US" smtClean="0"/>
              <a:pPr/>
              <a:t>22</a:t>
            </a:fld>
            <a:endParaRPr lang="en-US"/>
          </a:p>
        </p:txBody>
      </p:sp>
    </p:spTree>
    <p:extLst>
      <p:ext uri="{BB962C8B-B14F-4D97-AF65-F5344CB8AC3E}">
        <p14:creationId xmlns:p14="http://schemas.microsoft.com/office/powerpoint/2010/main" val="372602051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39469"/>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Final Results</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graphicFrame>
        <p:nvGraphicFramePr>
          <p:cNvPr id="6" name="Chart 5">
            <a:extLst>
              <a:ext uri="{FF2B5EF4-FFF2-40B4-BE49-F238E27FC236}">
                <a16:creationId xmlns="" xmlns:a16="http://schemas.microsoft.com/office/drawing/2014/main" id="{C62069F5-BBCA-944F-BA3F-F3B5886F847B}"/>
              </a:ext>
            </a:extLst>
          </p:cNvPr>
          <p:cNvGraphicFramePr>
            <a:graphicFrameLocks/>
          </p:cNvGraphicFramePr>
          <p:nvPr>
            <p:extLst>
              <p:ext uri="{D42A27DB-BD31-4B8C-83A1-F6EECF244321}">
                <p14:modId xmlns:p14="http://schemas.microsoft.com/office/powerpoint/2010/main" val="971742448"/>
              </p:ext>
            </p:extLst>
          </p:nvPr>
        </p:nvGraphicFramePr>
        <p:xfrm>
          <a:off x="-147722" y="1877379"/>
          <a:ext cx="8763688" cy="299570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 xmlns:a16="http://schemas.microsoft.com/office/drawing/2014/main" id="{41C9F199-87F0-7445-9086-3EAF40443861}"/>
              </a:ext>
            </a:extLst>
          </p:cNvPr>
          <p:cNvCxnSpPr>
            <a:cxnSpLocks/>
          </p:cNvCxnSpPr>
          <p:nvPr/>
        </p:nvCxnSpPr>
        <p:spPr>
          <a:xfrm>
            <a:off x="1074365" y="2373304"/>
            <a:ext cx="7279175" cy="0"/>
          </a:xfrm>
          <a:prstGeom prst="line">
            <a:avLst/>
          </a:prstGeom>
          <a:ln w="38100">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Donut 8">
            <a:extLst>
              <a:ext uri="{FF2B5EF4-FFF2-40B4-BE49-F238E27FC236}">
                <a16:creationId xmlns="" xmlns:a16="http://schemas.microsoft.com/office/drawing/2014/main" id="{71DDDE5A-DEE1-FD43-904C-82D6834795DE}"/>
              </a:ext>
            </a:extLst>
          </p:cNvPr>
          <p:cNvSpPr/>
          <p:nvPr/>
        </p:nvSpPr>
        <p:spPr>
          <a:xfrm>
            <a:off x="7471573" y="2247175"/>
            <a:ext cx="419390" cy="369787"/>
          </a:xfrm>
          <a:prstGeom prst="donut">
            <a:avLst>
              <a:gd name="adj" fmla="val 5426"/>
            </a:avLst>
          </a:prstGeom>
          <a:solidFill>
            <a:srgbClr val="7FBA00"/>
          </a:solidFill>
          <a:ln>
            <a:solidFill>
              <a:srgbClr val="7FB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ular Callout 9">
            <a:extLst>
              <a:ext uri="{FF2B5EF4-FFF2-40B4-BE49-F238E27FC236}">
                <a16:creationId xmlns="" xmlns:a16="http://schemas.microsoft.com/office/drawing/2014/main" id="{6A8574F6-D0B1-9A4F-AF03-DDACC59B53AB}"/>
              </a:ext>
            </a:extLst>
          </p:cNvPr>
          <p:cNvSpPr/>
          <p:nvPr/>
        </p:nvSpPr>
        <p:spPr>
          <a:xfrm>
            <a:off x="8446666" y="1994869"/>
            <a:ext cx="1735414" cy="875190"/>
          </a:xfrm>
          <a:prstGeom prst="wedgeRoundRectCallout">
            <a:avLst>
              <a:gd name="adj1" fmla="val -42644"/>
              <a:gd name="adj2" fmla="val -48507"/>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Mean loss in PST 7.7%</a:t>
            </a:r>
          </a:p>
        </p:txBody>
      </p:sp>
      <p:cxnSp>
        <p:nvCxnSpPr>
          <p:cNvPr id="11" name="Straight Arrow Connector 10">
            <a:extLst>
              <a:ext uri="{FF2B5EF4-FFF2-40B4-BE49-F238E27FC236}">
                <a16:creationId xmlns="" xmlns:a16="http://schemas.microsoft.com/office/drawing/2014/main" id="{D6F5C955-CA7A-3847-A908-9BC61BAF166F}"/>
              </a:ext>
            </a:extLst>
          </p:cNvPr>
          <p:cNvCxnSpPr>
            <a:cxnSpLocks/>
            <a:stCxn id="10" idx="1"/>
            <a:endCxn id="9" idx="6"/>
          </p:cNvCxnSpPr>
          <p:nvPr/>
        </p:nvCxnSpPr>
        <p:spPr>
          <a:xfrm flipH="1" flipV="1">
            <a:off x="7890963" y="2432069"/>
            <a:ext cx="555703" cy="395"/>
          </a:xfrm>
          <a:prstGeom prst="straightConnector1">
            <a:avLst/>
          </a:prstGeom>
          <a:ln w="38100">
            <a:solidFill>
              <a:srgbClr val="0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5" name="Donut 14">
            <a:extLst>
              <a:ext uri="{FF2B5EF4-FFF2-40B4-BE49-F238E27FC236}">
                <a16:creationId xmlns="" xmlns:a16="http://schemas.microsoft.com/office/drawing/2014/main" id="{2A326CA7-D28C-5E4A-B74A-7C94102394DB}"/>
              </a:ext>
            </a:extLst>
          </p:cNvPr>
          <p:cNvSpPr/>
          <p:nvPr/>
        </p:nvSpPr>
        <p:spPr>
          <a:xfrm>
            <a:off x="3759642" y="2247180"/>
            <a:ext cx="419393" cy="477881"/>
          </a:xfrm>
          <a:prstGeom prst="donut">
            <a:avLst>
              <a:gd name="adj" fmla="val 5426"/>
            </a:avLst>
          </a:prstGeom>
          <a:solidFill>
            <a:srgbClr val="C00000"/>
          </a:solidFill>
          <a:ln>
            <a:solidFill>
              <a:srgbClr val="892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ounded Rectangular Callout 15">
            <a:extLst>
              <a:ext uri="{FF2B5EF4-FFF2-40B4-BE49-F238E27FC236}">
                <a16:creationId xmlns="" xmlns:a16="http://schemas.microsoft.com/office/drawing/2014/main" id="{7C614513-D3DC-2C4E-8CE9-AEEF45A2AFF0}"/>
              </a:ext>
            </a:extLst>
          </p:cNvPr>
          <p:cNvSpPr/>
          <p:nvPr/>
        </p:nvSpPr>
        <p:spPr>
          <a:xfrm>
            <a:off x="2927742" y="989337"/>
            <a:ext cx="2078572" cy="875190"/>
          </a:xfrm>
          <a:prstGeom prst="wedgeRoundRectCallout">
            <a:avLst>
              <a:gd name="adj1" fmla="val -42644"/>
              <a:gd name="adj2" fmla="val -48507"/>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Maximum loss in PST = 12%</a:t>
            </a:r>
          </a:p>
        </p:txBody>
      </p:sp>
      <p:cxnSp>
        <p:nvCxnSpPr>
          <p:cNvPr id="17" name="Straight Arrow Connector 16">
            <a:extLst>
              <a:ext uri="{FF2B5EF4-FFF2-40B4-BE49-F238E27FC236}">
                <a16:creationId xmlns="" xmlns:a16="http://schemas.microsoft.com/office/drawing/2014/main" id="{FF721F3C-70A0-4D45-A51F-35EEC73FA4BD}"/>
              </a:ext>
            </a:extLst>
          </p:cNvPr>
          <p:cNvCxnSpPr>
            <a:cxnSpLocks/>
            <a:stCxn id="16" idx="2"/>
            <a:endCxn id="15" idx="0"/>
          </p:cNvCxnSpPr>
          <p:nvPr/>
        </p:nvCxnSpPr>
        <p:spPr>
          <a:xfrm>
            <a:off x="3967028" y="1864527"/>
            <a:ext cx="2311" cy="382653"/>
          </a:xfrm>
          <a:prstGeom prst="straightConnector1">
            <a:avLst/>
          </a:prstGeom>
          <a:ln w="38100">
            <a:solidFill>
              <a:srgbClr val="0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2" name="Rounded Rectangular Callout 10">
            <a:extLst>
              <a:ext uri="{FF2B5EF4-FFF2-40B4-BE49-F238E27FC236}">
                <a16:creationId xmlns="" xmlns:a16="http://schemas.microsoft.com/office/drawing/2014/main" id="{339647B6-5C9B-5C4C-A056-B32CC88B4F0D}"/>
              </a:ext>
            </a:extLst>
          </p:cNvPr>
          <p:cNvSpPr/>
          <p:nvPr/>
        </p:nvSpPr>
        <p:spPr>
          <a:xfrm>
            <a:off x="5051720" y="997105"/>
            <a:ext cx="2504286" cy="873848"/>
          </a:xfrm>
          <a:prstGeom prst="wedgeRoundRectCallout">
            <a:avLst>
              <a:gd name="adj1" fmla="val -44211"/>
              <a:gd name="adj2" fmla="val -48334"/>
              <a:gd name="adj3" fmla="val 16667"/>
            </a:avLst>
          </a:prstGeom>
          <a:solidFill>
            <a:srgbClr val="892500"/>
          </a:solidFill>
          <a:ln w="25400" cap="flat" cmpd="sng" algn="ctr">
            <a:solidFill>
              <a:srgbClr val="8925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Shared trials have 1.4x entropy</a:t>
            </a:r>
          </a:p>
        </p:txBody>
      </p:sp>
      <p:cxnSp>
        <p:nvCxnSpPr>
          <p:cNvPr id="23" name="Straight Arrow Connector 22">
            <a:extLst>
              <a:ext uri="{FF2B5EF4-FFF2-40B4-BE49-F238E27FC236}">
                <a16:creationId xmlns="" xmlns:a16="http://schemas.microsoft.com/office/drawing/2014/main" id="{7EBF8B2A-C5F5-2447-835B-7E59603D4DF0}"/>
              </a:ext>
            </a:extLst>
          </p:cNvPr>
          <p:cNvCxnSpPr>
            <a:cxnSpLocks/>
            <a:stCxn id="22" idx="1"/>
            <a:endCxn id="15" idx="4"/>
          </p:cNvCxnSpPr>
          <p:nvPr/>
        </p:nvCxnSpPr>
        <p:spPr>
          <a:xfrm flipH="1">
            <a:off x="3969339" y="1434029"/>
            <a:ext cx="1082381" cy="1291032"/>
          </a:xfrm>
          <a:prstGeom prst="straightConnector1">
            <a:avLst/>
          </a:prstGeom>
          <a:ln w="38100">
            <a:solidFill>
              <a:srgbClr val="0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5" name="Rounded Rectangular Callout 24">
            <a:extLst>
              <a:ext uri="{FF2B5EF4-FFF2-40B4-BE49-F238E27FC236}">
                <a16:creationId xmlns="" xmlns:a16="http://schemas.microsoft.com/office/drawing/2014/main" id="{D8D94032-1623-2A45-9DE1-267EBAC55C0E}"/>
              </a:ext>
            </a:extLst>
          </p:cNvPr>
          <p:cNvSpPr/>
          <p:nvPr/>
        </p:nvSpPr>
        <p:spPr>
          <a:xfrm>
            <a:off x="3308354" y="4859831"/>
            <a:ext cx="2790368" cy="752097"/>
          </a:xfrm>
          <a:prstGeom prst="wedgeRoundRectCallout">
            <a:avLst>
              <a:gd name="adj1" fmla="val -42644"/>
              <a:gd name="adj2" fmla="val -48507"/>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Mode: S=6K, I=2K</a:t>
            </a:r>
          </a:p>
        </p:txBody>
      </p:sp>
      <p:sp>
        <p:nvSpPr>
          <p:cNvPr id="26" name="Rounded Rectangular Callout 25">
            <a:extLst>
              <a:ext uri="{FF2B5EF4-FFF2-40B4-BE49-F238E27FC236}">
                <a16:creationId xmlns="" xmlns:a16="http://schemas.microsoft.com/office/drawing/2014/main" id="{D1800177-576A-DA4C-8E48-B01D3979E72E}"/>
              </a:ext>
            </a:extLst>
          </p:cNvPr>
          <p:cNvSpPr/>
          <p:nvPr/>
        </p:nvSpPr>
        <p:spPr>
          <a:xfrm>
            <a:off x="7502253" y="4859832"/>
            <a:ext cx="2506597" cy="750126"/>
          </a:xfrm>
          <a:prstGeom prst="wedgeRoundRectCallout">
            <a:avLst>
              <a:gd name="adj1" fmla="val -42644"/>
              <a:gd name="adj2" fmla="val -48507"/>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Throughput improved by 1.6x</a:t>
            </a:r>
          </a:p>
        </p:txBody>
      </p:sp>
      <p:sp>
        <p:nvSpPr>
          <p:cNvPr id="5" name="Slide Number Placeholder 4">
            <a:extLst>
              <a:ext uri="{FF2B5EF4-FFF2-40B4-BE49-F238E27FC236}">
                <a16:creationId xmlns="" xmlns:a16="http://schemas.microsoft.com/office/drawing/2014/main" id="{5E1D47D2-6D60-714E-BCA3-D831BF16DE1C}"/>
              </a:ext>
            </a:extLst>
          </p:cNvPr>
          <p:cNvSpPr>
            <a:spLocks noGrp="1"/>
          </p:cNvSpPr>
          <p:nvPr>
            <p:ph type="sldNum" sz="quarter" idx="11"/>
          </p:nvPr>
        </p:nvSpPr>
        <p:spPr/>
        <p:txBody>
          <a:bodyPr/>
          <a:lstStyle/>
          <a:p>
            <a:fld id="{27258FFF-F925-446B-8502-81C933981705}" type="slidenum">
              <a:rPr lang="en-US" smtClean="0"/>
              <a:pPr/>
              <a:t>23</a:t>
            </a:fld>
            <a:endParaRPr lang="en-US"/>
          </a:p>
        </p:txBody>
      </p:sp>
      <p:sp>
        <p:nvSpPr>
          <p:cNvPr id="19" name="Rectangle 18">
            <a:extLst>
              <a:ext uri="{FF2B5EF4-FFF2-40B4-BE49-F238E27FC236}">
                <a16:creationId xmlns="" xmlns:a16="http://schemas.microsoft.com/office/drawing/2014/main" id="{D10FDDD6-25E0-194C-8419-5493C2D8285A}"/>
              </a:ext>
            </a:extLst>
          </p:cNvPr>
          <p:cNvSpPr/>
          <p:nvPr/>
        </p:nvSpPr>
        <p:spPr bwMode="auto">
          <a:xfrm>
            <a:off x="1053537" y="1994869"/>
            <a:ext cx="7300003" cy="1937182"/>
          </a:xfrm>
          <a:prstGeom prst="rect">
            <a:avLst/>
          </a:prstGeom>
          <a:noFill/>
          <a:ln w="25400">
            <a:solidFill>
              <a:schemeClr val="accent4">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Arrow Connector 20">
            <a:extLst>
              <a:ext uri="{FF2B5EF4-FFF2-40B4-BE49-F238E27FC236}">
                <a16:creationId xmlns="" xmlns:a16="http://schemas.microsoft.com/office/drawing/2014/main" id="{03D4513A-8EE2-9F47-918D-A9D5E1D01423}"/>
              </a:ext>
            </a:extLst>
          </p:cNvPr>
          <p:cNvCxnSpPr>
            <a:cxnSpLocks/>
            <a:stCxn id="25" idx="3"/>
            <a:endCxn id="26" idx="1"/>
          </p:cNvCxnSpPr>
          <p:nvPr/>
        </p:nvCxnSpPr>
        <p:spPr>
          <a:xfrm flipV="1">
            <a:off x="6098722" y="5234895"/>
            <a:ext cx="1403531" cy="985"/>
          </a:xfrm>
          <a:prstGeom prst="straightConnector1">
            <a:avLst/>
          </a:prstGeom>
          <a:ln w="38100">
            <a:solidFill>
              <a:srgbClr val="0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800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5" grpId="1" animBg="1"/>
      <p:bldP spid="16" grpId="0" animBg="1"/>
      <p:bldP spid="16" grpId="1" animBg="1"/>
      <p:bldP spid="22" grpId="0" animBg="1"/>
      <p:bldP spid="22" grpId="1"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68470" y="171411"/>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Conclusion</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sp>
        <p:nvSpPr>
          <p:cNvPr id="19" name="TextBox 18">
            <a:extLst>
              <a:ext uri="{FF2B5EF4-FFF2-40B4-BE49-F238E27FC236}">
                <a16:creationId xmlns="" xmlns:a16="http://schemas.microsoft.com/office/drawing/2014/main" id="{2A7AAF6D-0435-8B44-AE2A-58F55054899C}"/>
              </a:ext>
            </a:extLst>
          </p:cNvPr>
          <p:cNvSpPr txBox="1"/>
          <p:nvPr/>
        </p:nvSpPr>
        <p:spPr>
          <a:xfrm>
            <a:off x="163063" y="1018934"/>
            <a:ext cx="9833873"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lumMod val="50000"/>
                  </a:schemeClr>
                </a:solidFill>
              </a:rPr>
              <a:t>We proposed multi-programming to improve NISQ machine throughput and utilization</a:t>
            </a:r>
          </a:p>
          <a:p>
            <a:pPr marL="342900" indent="-342900">
              <a:buFont typeface="Arial" panose="020B0604020202020204" pitchFamily="34" charset="0"/>
              <a:buChar char="•"/>
            </a:pPr>
            <a:endParaRPr lang="en-US" sz="2400" dirty="0">
              <a:solidFill>
                <a:schemeClr val="accent1">
                  <a:lumMod val="50000"/>
                </a:schemeClr>
              </a:solidFill>
            </a:endParaRPr>
          </a:p>
          <a:p>
            <a:pPr marL="342900" indent="-342900">
              <a:buFont typeface="Arial" panose="020B0604020202020204" pitchFamily="34" charset="0"/>
              <a:buChar char="•"/>
            </a:pPr>
            <a:endParaRPr lang="en-US" sz="2400" dirty="0">
              <a:solidFill>
                <a:schemeClr val="accent1">
                  <a:lumMod val="50000"/>
                </a:schemeClr>
              </a:solidFill>
            </a:endParaRPr>
          </a:p>
          <a:p>
            <a:pPr marL="342900" indent="-342900">
              <a:buFont typeface="Arial" panose="020B0604020202020204" pitchFamily="34" charset="0"/>
              <a:buChar char="•"/>
            </a:pPr>
            <a:r>
              <a:rPr lang="en-US" sz="2400" dirty="0">
                <a:solidFill>
                  <a:schemeClr val="accent1">
                    <a:lumMod val="50000"/>
                  </a:schemeClr>
                </a:solidFill>
              </a:rPr>
              <a:t>We designed scalable policies for fair resource allocation, minimizing interference, and adaptive multi-programming</a:t>
            </a:r>
          </a:p>
          <a:p>
            <a:pPr marL="342900" indent="-342900">
              <a:buFont typeface="Arial" panose="020B0604020202020204" pitchFamily="34" charset="0"/>
              <a:buChar char="•"/>
            </a:pPr>
            <a:endParaRPr lang="en-US" sz="2400" dirty="0">
              <a:solidFill>
                <a:schemeClr val="accent1">
                  <a:lumMod val="50000"/>
                </a:schemeClr>
              </a:solidFill>
            </a:endParaRPr>
          </a:p>
          <a:p>
            <a:pPr marL="342900" indent="-342900">
              <a:buFont typeface="Arial" panose="020B0604020202020204" pitchFamily="34" charset="0"/>
              <a:buChar char="•"/>
            </a:pPr>
            <a:endParaRPr lang="en-US" sz="2400" dirty="0">
              <a:solidFill>
                <a:schemeClr val="accent1">
                  <a:lumMod val="50000"/>
                </a:schemeClr>
              </a:solidFill>
            </a:endParaRPr>
          </a:p>
          <a:p>
            <a:pPr marL="342900" indent="-342900">
              <a:buFont typeface="Arial" panose="020B0604020202020204" pitchFamily="34" charset="0"/>
              <a:buChar char="•"/>
            </a:pPr>
            <a:r>
              <a:rPr lang="en-US" sz="2400" dirty="0">
                <a:solidFill>
                  <a:schemeClr val="accent1">
                    <a:lumMod val="50000"/>
                  </a:schemeClr>
                </a:solidFill>
              </a:rPr>
              <a:t>Our solutions can be implemented by both user and service provider</a:t>
            </a:r>
          </a:p>
          <a:p>
            <a:pPr marL="342900" indent="-342900">
              <a:buFont typeface="Arial" panose="020B0604020202020204" pitchFamily="34" charset="0"/>
              <a:buChar char="•"/>
            </a:pPr>
            <a:endParaRPr lang="en-US" sz="2400" dirty="0">
              <a:solidFill>
                <a:schemeClr val="accent1">
                  <a:lumMod val="50000"/>
                </a:schemeClr>
              </a:solidFill>
            </a:endParaRPr>
          </a:p>
          <a:p>
            <a:pPr marL="342900" indent="-342900">
              <a:buFont typeface="Arial" panose="020B0604020202020204" pitchFamily="34" charset="0"/>
              <a:buChar char="•"/>
            </a:pPr>
            <a:endParaRPr lang="en-US" sz="2400" dirty="0">
              <a:solidFill>
                <a:schemeClr val="accent1">
                  <a:lumMod val="50000"/>
                </a:schemeClr>
              </a:solidFill>
            </a:endParaRPr>
          </a:p>
          <a:p>
            <a:pPr marL="342900" indent="-342900">
              <a:buFont typeface="Arial" panose="020B0604020202020204" pitchFamily="34" charset="0"/>
              <a:buChar char="•"/>
            </a:pPr>
            <a:r>
              <a:rPr lang="en-US" sz="2400" dirty="0">
                <a:solidFill>
                  <a:schemeClr val="accent1">
                    <a:lumMod val="50000"/>
                  </a:schemeClr>
                </a:solidFill>
              </a:rPr>
              <a:t>Machine throughput can be improved up to 2x with minimal loss in PST </a:t>
            </a:r>
          </a:p>
        </p:txBody>
      </p:sp>
      <p:sp>
        <p:nvSpPr>
          <p:cNvPr id="3" name="Slide Number Placeholder 2">
            <a:extLst>
              <a:ext uri="{FF2B5EF4-FFF2-40B4-BE49-F238E27FC236}">
                <a16:creationId xmlns="" xmlns:a16="http://schemas.microsoft.com/office/drawing/2014/main" id="{BC9821E5-168E-3242-A28C-E083957FE56D}"/>
              </a:ext>
            </a:extLst>
          </p:cNvPr>
          <p:cNvSpPr>
            <a:spLocks noGrp="1"/>
          </p:cNvSpPr>
          <p:nvPr>
            <p:ph type="sldNum" sz="quarter" idx="11"/>
          </p:nvPr>
        </p:nvSpPr>
        <p:spPr/>
        <p:txBody>
          <a:bodyPr/>
          <a:lstStyle/>
          <a:p>
            <a:fld id="{27258FFF-F925-446B-8502-81C933981705}" type="slidenum">
              <a:rPr lang="en-US" smtClean="0"/>
              <a:pPr/>
              <a:t>24</a:t>
            </a:fld>
            <a:endParaRPr lang="en-US"/>
          </a:p>
        </p:txBody>
      </p:sp>
    </p:spTree>
    <p:extLst>
      <p:ext uri="{BB962C8B-B14F-4D97-AF65-F5344CB8AC3E}">
        <p14:creationId xmlns:p14="http://schemas.microsoft.com/office/powerpoint/2010/main" val="3362961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F2828EA4-9E2B-BE4E-BB7C-207B07EE4C89}"/>
              </a:ext>
            </a:extLst>
          </p:cNvPr>
          <p:cNvSpPr>
            <a:spLocks noGrp="1"/>
          </p:cNvSpPr>
          <p:nvPr>
            <p:ph type="sldNum" sz="quarter" idx="11"/>
          </p:nvPr>
        </p:nvSpPr>
        <p:spPr/>
        <p:txBody>
          <a:bodyPr/>
          <a:lstStyle/>
          <a:p>
            <a:fld id="{27258FFF-F925-446B-8502-81C933981705}" type="slidenum">
              <a:rPr lang="en-US" smtClean="0"/>
              <a:pPr/>
              <a:t>25</a:t>
            </a:fld>
            <a:endParaRPr lang="en-US"/>
          </a:p>
        </p:txBody>
      </p:sp>
      <p:grpSp>
        <p:nvGrpSpPr>
          <p:cNvPr id="10" name="Group 9">
            <a:extLst>
              <a:ext uri="{FF2B5EF4-FFF2-40B4-BE49-F238E27FC236}">
                <a16:creationId xmlns="" xmlns:a16="http://schemas.microsoft.com/office/drawing/2014/main" id="{81F31CB0-FAB9-794B-9A42-2414E0B8E97D}"/>
              </a:ext>
            </a:extLst>
          </p:cNvPr>
          <p:cNvGrpSpPr/>
          <p:nvPr/>
        </p:nvGrpSpPr>
        <p:grpSpPr>
          <a:xfrm>
            <a:off x="2535407" y="1036827"/>
            <a:ext cx="7624593" cy="3682456"/>
            <a:chOff x="1250829" y="1303612"/>
            <a:chExt cx="7624593" cy="3682456"/>
          </a:xfrm>
        </p:grpSpPr>
        <p:pic>
          <p:nvPicPr>
            <p:cNvPr id="5" name="Picture 4">
              <a:extLst>
                <a:ext uri="{FF2B5EF4-FFF2-40B4-BE49-F238E27FC236}">
                  <a16:creationId xmlns="" xmlns:a16="http://schemas.microsoft.com/office/drawing/2014/main" id="{9E94DB7B-EAAD-D144-8D9B-63FA9FDBEE9D}"/>
                </a:ext>
              </a:extLst>
            </p:cNvPr>
            <p:cNvPicPr>
              <a:picLocks noChangeAspect="1"/>
            </p:cNvPicPr>
            <p:nvPr/>
          </p:nvPicPr>
          <p:blipFill>
            <a:blip r:embed="rId3"/>
            <a:stretch>
              <a:fillRect/>
            </a:stretch>
          </p:blipFill>
          <p:spPr>
            <a:xfrm>
              <a:off x="1793534" y="1368366"/>
              <a:ext cx="6201234" cy="3488194"/>
            </a:xfrm>
            <a:prstGeom prst="rect">
              <a:avLst/>
            </a:prstGeom>
            <a:ln>
              <a:noFill/>
            </a:ln>
          </p:spPr>
        </p:pic>
        <p:sp>
          <p:nvSpPr>
            <p:cNvPr id="7" name="Rectangle 6">
              <a:extLst>
                <a:ext uri="{FF2B5EF4-FFF2-40B4-BE49-F238E27FC236}">
                  <a16:creationId xmlns="" xmlns:a16="http://schemas.microsoft.com/office/drawing/2014/main" id="{E0D19BD2-DB2D-8D49-AA8D-628D5037A4FD}"/>
                </a:ext>
              </a:extLst>
            </p:cNvPr>
            <p:cNvSpPr/>
            <p:nvPr/>
          </p:nvSpPr>
          <p:spPr bwMode="auto">
            <a:xfrm>
              <a:off x="7961022" y="1368366"/>
              <a:ext cx="914400" cy="361770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 xmlns:a16="http://schemas.microsoft.com/office/drawing/2014/main" id="{1B0BB0F1-4266-7D4B-9EF3-4DA5E481D4AB}"/>
                </a:ext>
              </a:extLst>
            </p:cNvPr>
            <p:cNvSpPr/>
            <p:nvPr/>
          </p:nvSpPr>
          <p:spPr bwMode="auto">
            <a:xfrm>
              <a:off x="1250829" y="1303612"/>
              <a:ext cx="914400" cy="361770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9" name="TextBox 18">
            <a:extLst>
              <a:ext uri="{FF2B5EF4-FFF2-40B4-BE49-F238E27FC236}">
                <a16:creationId xmlns="" xmlns:a16="http://schemas.microsoft.com/office/drawing/2014/main" id="{2A7AAF6D-0435-8B44-AE2A-58F55054899C}"/>
              </a:ext>
            </a:extLst>
          </p:cNvPr>
          <p:cNvSpPr txBox="1"/>
          <p:nvPr/>
        </p:nvSpPr>
        <p:spPr>
          <a:xfrm>
            <a:off x="337537" y="2525711"/>
            <a:ext cx="2956995" cy="769441"/>
          </a:xfrm>
          <a:prstGeom prst="rect">
            <a:avLst/>
          </a:prstGeom>
          <a:noFill/>
        </p:spPr>
        <p:txBody>
          <a:bodyPr wrap="square" rtlCol="0">
            <a:spAutoFit/>
          </a:bodyPr>
          <a:lstStyle/>
          <a:p>
            <a:r>
              <a:rPr lang="en-US" sz="4400" dirty="0">
                <a:solidFill>
                  <a:schemeClr val="accent1">
                    <a:lumMod val="50000"/>
                  </a:schemeClr>
                </a:solidFill>
              </a:rPr>
              <a:t>Thank You!</a:t>
            </a:r>
          </a:p>
        </p:txBody>
      </p:sp>
    </p:spTree>
    <p:extLst>
      <p:ext uri="{BB962C8B-B14F-4D97-AF65-F5344CB8AC3E}">
        <p14:creationId xmlns:p14="http://schemas.microsoft.com/office/powerpoint/2010/main" val="159587979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68356" y="131965"/>
            <a:ext cx="1029671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kumimoji="0" lang="en-US" sz="3800" b="1" i="0" u="sng" strike="noStrike" kern="1200" cap="none" spc="-83" normalizeH="0" baseline="0" noProof="0" dirty="0">
                <a:ln w="3175">
                  <a:noFill/>
                </a:ln>
                <a:solidFill>
                  <a:schemeClr val="accent1">
                    <a:lumMod val="50000"/>
                  </a:schemeClr>
                </a:solidFill>
                <a:effectLst/>
                <a:uLnTx/>
                <a:uFillTx/>
                <a:latin typeface="Segoe UI Light"/>
              </a:rPr>
              <a:t>N</a:t>
            </a:r>
            <a:r>
              <a:rPr kumimoji="0" lang="en-US" sz="3800" b="0" i="0" u="none" strike="noStrike" kern="1200" cap="none" spc="-83" normalizeH="0" baseline="0" noProof="0" dirty="0">
                <a:ln w="3175">
                  <a:noFill/>
                </a:ln>
                <a:solidFill>
                  <a:schemeClr val="accent1">
                    <a:lumMod val="50000"/>
                  </a:schemeClr>
                </a:solidFill>
                <a:effectLst/>
                <a:uLnTx/>
                <a:uFillTx/>
                <a:latin typeface="Segoe UI Light"/>
              </a:rPr>
              <a:t>oisy </a:t>
            </a:r>
            <a:r>
              <a:rPr kumimoji="0" lang="en-US" sz="3800" b="1" i="0" u="sng" strike="noStrike" kern="1200" cap="none" spc="-83" normalizeH="0" baseline="0" noProof="0" dirty="0">
                <a:ln w="3175">
                  <a:noFill/>
                </a:ln>
                <a:solidFill>
                  <a:schemeClr val="accent1">
                    <a:lumMod val="50000"/>
                  </a:schemeClr>
                </a:solidFill>
                <a:effectLst/>
                <a:uLnTx/>
                <a:uFillTx/>
                <a:latin typeface="Segoe UI Light"/>
              </a:rPr>
              <a:t>I</a:t>
            </a:r>
            <a:r>
              <a:rPr kumimoji="0" lang="en-US" sz="3800" b="0" i="0" u="none" strike="noStrike" kern="1200" cap="none" spc="-83" normalizeH="0" baseline="0" noProof="0" dirty="0">
                <a:ln w="3175">
                  <a:noFill/>
                </a:ln>
                <a:solidFill>
                  <a:schemeClr val="accent1">
                    <a:lumMod val="50000"/>
                  </a:schemeClr>
                </a:solidFill>
                <a:effectLst/>
                <a:uLnTx/>
                <a:uFillTx/>
                <a:latin typeface="Segoe UI Light"/>
              </a:rPr>
              <a:t>ntermediate </a:t>
            </a:r>
            <a:r>
              <a:rPr kumimoji="0" lang="en-US" sz="3800" b="1" i="0" u="sng" strike="noStrike" kern="1200" cap="none" spc="-83" normalizeH="0" baseline="0" noProof="0" dirty="0">
                <a:ln w="3175">
                  <a:noFill/>
                </a:ln>
                <a:solidFill>
                  <a:schemeClr val="accent1">
                    <a:lumMod val="50000"/>
                  </a:schemeClr>
                </a:solidFill>
                <a:effectLst/>
                <a:uLnTx/>
                <a:uFillTx/>
                <a:latin typeface="Segoe UI Light"/>
              </a:rPr>
              <a:t>S</a:t>
            </a:r>
            <a:r>
              <a:rPr kumimoji="0" lang="en-US" sz="3800" b="0" i="0" u="none" strike="noStrike" kern="1200" cap="none" spc="-83" normalizeH="0" baseline="0" noProof="0" dirty="0">
                <a:ln w="3175">
                  <a:noFill/>
                </a:ln>
                <a:solidFill>
                  <a:schemeClr val="accent1">
                    <a:lumMod val="50000"/>
                  </a:schemeClr>
                </a:solidFill>
                <a:effectLst/>
                <a:uLnTx/>
                <a:uFillTx/>
                <a:latin typeface="Segoe UI Light"/>
              </a:rPr>
              <a:t>cale </a:t>
            </a:r>
            <a:r>
              <a:rPr kumimoji="0" lang="en-US" sz="3800" b="1" i="0" u="sng" strike="noStrike" kern="1200" cap="none" spc="-83" normalizeH="0" baseline="0" noProof="0" dirty="0">
                <a:ln w="3175">
                  <a:noFill/>
                </a:ln>
                <a:solidFill>
                  <a:schemeClr val="accent1">
                    <a:lumMod val="50000"/>
                  </a:schemeClr>
                </a:solidFill>
                <a:effectLst/>
                <a:uLnTx/>
                <a:uFillTx/>
                <a:latin typeface="Segoe UI Light"/>
              </a:rPr>
              <a:t>Q</a:t>
            </a:r>
            <a:r>
              <a:rPr kumimoji="0" lang="en-US" sz="3800" b="0" i="0" u="none" strike="noStrike" kern="1200" cap="none" spc="-83" normalizeH="0" baseline="0" noProof="0" dirty="0">
                <a:ln w="3175">
                  <a:noFill/>
                </a:ln>
                <a:solidFill>
                  <a:schemeClr val="accent1">
                    <a:lumMod val="50000"/>
                  </a:schemeClr>
                </a:solidFill>
                <a:effectLst/>
                <a:uLnTx/>
                <a:uFillTx/>
                <a:latin typeface="Segoe UI Light"/>
              </a:rPr>
              <a:t>uantum (NISQ) Computing</a:t>
            </a:r>
          </a:p>
        </p:txBody>
      </p:sp>
      <p:sp>
        <p:nvSpPr>
          <p:cNvPr id="19" name="TextBox 18">
            <a:extLst>
              <a:ext uri="{FF2B5EF4-FFF2-40B4-BE49-F238E27FC236}">
                <a16:creationId xmlns="" xmlns:a16="http://schemas.microsoft.com/office/drawing/2014/main" id="{2A7AAF6D-0435-8B44-AE2A-58F55054899C}"/>
              </a:ext>
            </a:extLst>
          </p:cNvPr>
          <p:cNvSpPr txBox="1"/>
          <p:nvPr/>
        </p:nvSpPr>
        <p:spPr>
          <a:xfrm>
            <a:off x="-9236" y="1006301"/>
            <a:ext cx="1008571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lumMod val="50000"/>
                  </a:schemeClr>
                </a:solidFill>
              </a:rPr>
              <a:t>Noise leads to high error rates on existing and near-term quantum computers</a:t>
            </a:r>
          </a:p>
        </p:txBody>
      </p:sp>
      <p:sp>
        <p:nvSpPr>
          <p:cNvPr id="62" name="TextBox 61">
            <a:extLst>
              <a:ext uri="{FF2B5EF4-FFF2-40B4-BE49-F238E27FC236}">
                <a16:creationId xmlns="" xmlns:a16="http://schemas.microsoft.com/office/drawing/2014/main" id="{0C2FAFE1-A737-B34D-9338-3ECDB7AC7D1B}"/>
              </a:ext>
            </a:extLst>
          </p:cNvPr>
          <p:cNvSpPr txBox="1"/>
          <p:nvPr/>
        </p:nvSpPr>
        <p:spPr>
          <a:xfrm>
            <a:off x="0" y="1550213"/>
            <a:ext cx="984822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lumMod val="50000"/>
                  </a:schemeClr>
                </a:solidFill>
              </a:rPr>
              <a:t>Near term Quantum Computers too small for Quantum Error Correction</a:t>
            </a:r>
          </a:p>
        </p:txBody>
      </p:sp>
      <p:sp>
        <p:nvSpPr>
          <p:cNvPr id="63" name="TextBox 62">
            <a:extLst>
              <a:ext uri="{FF2B5EF4-FFF2-40B4-BE49-F238E27FC236}">
                <a16:creationId xmlns="" xmlns:a16="http://schemas.microsoft.com/office/drawing/2014/main" id="{BA0770F4-64A2-8D46-AB90-1C8B6C49CB11}"/>
              </a:ext>
            </a:extLst>
          </p:cNvPr>
          <p:cNvSpPr txBox="1"/>
          <p:nvPr/>
        </p:nvSpPr>
        <p:spPr>
          <a:xfrm>
            <a:off x="0" y="2069350"/>
            <a:ext cx="9023131"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lumMod val="50000"/>
                  </a:schemeClr>
                </a:solidFill>
              </a:rPr>
              <a:t>Referred to as NISQ computers- John </a:t>
            </a:r>
            <a:r>
              <a:rPr lang="en-US" sz="2400" dirty="0" err="1">
                <a:solidFill>
                  <a:schemeClr val="accent1">
                    <a:lumMod val="50000"/>
                  </a:schemeClr>
                </a:solidFill>
              </a:rPr>
              <a:t>Preskill</a:t>
            </a:r>
            <a:endParaRPr lang="en-US" sz="2400" dirty="0">
              <a:solidFill>
                <a:schemeClr val="accent1">
                  <a:lumMod val="50000"/>
                </a:schemeClr>
              </a:solidFill>
            </a:endParaRPr>
          </a:p>
        </p:txBody>
      </p:sp>
      <p:grpSp>
        <p:nvGrpSpPr>
          <p:cNvPr id="74" name="Group 73">
            <a:extLst>
              <a:ext uri="{FF2B5EF4-FFF2-40B4-BE49-F238E27FC236}">
                <a16:creationId xmlns="" xmlns:a16="http://schemas.microsoft.com/office/drawing/2014/main" id="{6B4C1EBE-03D5-1745-80FB-29004A85E04F}"/>
              </a:ext>
            </a:extLst>
          </p:cNvPr>
          <p:cNvGrpSpPr/>
          <p:nvPr/>
        </p:nvGrpSpPr>
        <p:grpSpPr>
          <a:xfrm>
            <a:off x="0" y="4974511"/>
            <a:ext cx="10160000" cy="830997"/>
            <a:chOff x="0" y="4974511"/>
            <a:chExt cx="10160000" cy="830997"/>
          </a:xfrm>
        </p:grpSpPr>
        <p:sp>
          <p:nvSpPr>
            <p:cNvPr id="72" name="Rectangle 71">
              <a:extLst>
                <a:ext uri="{FF2B5EF4-FFF2-40B4-BE49-F238E27FC236}">
                  <a16:creationId xmlns="" xmlns:a16="http://schemas.microsoft.com/office/drawing/2014/main" id="{AFA5732F-A80A-F144-8C56-330D8FEE3781}"/>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73" name="TextBox 72">
              <a:extLst>
                <a:ext uri="{FF2B5EF4-FFF2-40B4-BE49-F238E27FC236}">
                  <a16:creationId xmlns="" xmlns:a16="http://schemas.microsoft.com/office/drawing/2014/main" id="{2F15F2A6-E5D1-C747-A099-7FFD3FDBFD78}"/>
                </a:ext>
              </a:extLst>
            </p:cNvPr>
            <p:cNvSpPr txBox="1"/>
            <p:nvPr/>
          </p:nvSpPr>
          <p:spPr>
            <a:xfrm>
              <a:off x="0" y="4974511"/>
              <a:ext cx="10159999" cy="830997"/>
            </a:xfrm>
            <a:prstGeom prst="rect">
              <a:avLst/>
            </a:prstGeom>
            <a:noFill/>
          </p:spPr>
          <p:txBody>
            <a:bodyPr wrap="square" rtlCol="0">
              <a:spAutoFit/>
            </a:bodyPr>
            <a:lstStyle/>
            <a:p>
              <a:pPr algn="ctr">
                <a:defRPr/>
              </a:pPr>
              <a:r>
                <a:rPr lang="en-US" sz="2400" kern="0" dirty="0">
                  <a:solidFill>
                    <a:prstClr val="white"/>
                  </a:solidFill>
                  <a:latin typeface="Calibri"/>
                </a:rPr>
                <a:t>NISQ computers will be operated in the presence of noise and reliability is measured using the PST from multiple trials</a:t>
              </a:r>
            </a:p>
          </p:txBody>
        </p:sp>
      </p:grpSp>
      <p:grpSp>
        <p:nvGrpSpPr>
          <p:cNvPr id="9" name="Group 8">
            <a:extLst>
              <a:ext uri="{FF2B5EF4-FFF2-40B4-BE49-F238E27FC236}">
                <a16:creationId xmlns="" xmlns:a16="http://schemas.microsoft.com/office/drawing/2014/main" id="{134D1BB3-E44C-374C-BD78-01619073B79E}"/>
              </a:ext>
            </a:extLst>
          </p:cNvPr>
          <p:cNvGrpSpPr/>
          <p:nvPr/>
        </p:nvGrpSpPr>
        <p:grpSpPr>
          <a:xfrm>
            <a:off x="2897505" y="2639369"/>
            <a:ext cx="4513941" cy="1202564"/>
            <a:chOff x="2897505" y="2639369"/>
            <a:chExt cx="4513941" cy="1202564"/>
          </a:xfrm>
        </p:grpSpPr>
        <p:sp>
          <p:nvSpPr>
            <p:cNvPr id="38" name="Rounded Rectangle 37">
              <a:extLst>
                <a:ext uri="{FF2B5EF4-FFF2-40B4-BE49-F238E27FC236}">
                  <a16:creationId xmlns="" xmlns:a16="http://schemas.microsoft.com/office/drawing/2014/main" id="{703288B2-16C9-0B4A-8503-39E377A18752}"/>
                </a:ext>
              </a:extLst>
            </p:cNvPr>
            <p:cNvSpPr/>
            <p:nvPr/>
          </p:nvSpPr>
          <p:spPr>
            <a:xfrm>
              <a:off x="3776532" y="2639369"/>
              <a:ext cx="1136822" cy="766119"/>
            </a:xfrm>
            <a:prstGeom prst="roundRect">
              <a:avLst/>
            </a:prstGeom>
            <a:solidFill>
              <a:schemeClr val="accent1">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NISQ Machine</a:t>
              </a:r>
            </a:p>
          </p:txBody>
        </p:sp>
        <p:cxnSp>
          <p:nvCxnSpPr>
            <p:cNvPr id="40" name="Straight Arrow Connector 39">
              <a:extLst>
                <a:ext uri="{FF2B5EF4-FFF2-40B4-BE49-F238E27FC236}">
                  <a16:creationId xmlns="" xmlns:a16="http://schemas.microsoft.com/office/drawing/2014/main" id="{1C7A2E8C-06C4-1342-837F-5E580A9741F2}"/>
                </a:ext>
              </a:extLst>
            </p:cNvPr>
            <p:cNvCxnSpPr>
              <a:cxnSpLocks/>
              <a:stCxn id="54" idx="3"/>
              <a:endCxn id="38" idx="1"/>
            </p:cNvCxnSpPr>
            <p:nvPr/>
          </p:nvCxnSpPr>
          <p:spPr>
            <a:xfrm>
              <a:off x="2897505" y="3022429"/>
              <a:ext cx="879027" cy="0"/>
            </a:xfrm>
            <a:prstGeom prst="straightConnector1">
              <a:avLst/>
            </a:prstGeom>
            <a:ln w="254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 xmlns:a16="http://schemas.microsoft.com/office/drawing/2014/main" id="{76D3EB8C-F1E8-5E4D-BF17-AA3E64D50C03}"/>
                </a:ext>
              </a:extLst>
            </p:cNvPr>
            <p:cNvCxnSpPr>
              <a:cxnSpLocks/>
              <a:stCxn id="38" idx="3"/>
            </p:cNvCxnSpPr>
            <p:nvPr/>
          </p:nvCxnSpPr>
          <p:spPr>
            <a:xfrm flipV="1">
              <a:off x="4913354" y="3022428"/>
              <a:ext cx="970440" cy="1"/>
            </a:xfrm>
            <a:prstGeom prst="straightConnector1">
              <a:avLst/>
            </a:prstGeom>
            <a:ln w="25400">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 xmlns:a16="http://schemas.microsoft.com/office/drawing/2014/main" id="{15929EDD-5A61-454D-AE21-3E66FF8B59CC}"/>
                </a:ext>
              </a:extLst>
            </p:cNvPr>
            <p:cNvSpPr txBox="1"/>
            <p:nvPr/>
          </p:nvSpPr>
          <p:spPr>
            <a:xfrm>
              <a:off x="5883794" y="2811183"/>
              <a:ext cx="1527652" cy="400110"/>
            </a:xfrm>
            <a:prstGeom prst="rect">
              <a:avLst/>
            </a:prstGeom>
            <a:noFill/>
          </p:spPr>
          <p:txBody>
            <a:bodyPr wrap="square" rtlCol="0">
              <a:spAutoFit/>
            </a:bodyPr>
            <a:lstStyle/>
            <a:p>
              <a:r>
                <a:rPr lang="en-US" sz="2000" dirty="0">
                  <a:solidFill>
                    <a:srgbClr val="000000"/>
                  </a:solidFill>
                </a:rPr>
                <a:t>Output Log</a:t>
              </a:r>
            </a:p>
          </p:txBody>
        </p:sp>
        <p:cxnSp>
          <p:nvCxnSpPr>
            <p:cNvPr id="44" name="Straight Arrow Connector 43">
              <a:extLst>
                <a:ext uri="{FF2B5EF4-FFF2-40B4-BE49-F238E27FC236}">
                  <a16:creationId xmlns="" xmlns:a16="http://schemas.microsoft.com/office/drawing/2014/main" id="{DE38151D-3E1A-F84F-B449-5E871805F125}"/>
                </a:ext>
              </a:extLst>
            </p:cNvPr>
            <p:cNvCxnSpPr>
              <a:cxnSpLocks/>
            </p:cNvCxnSpPr>
            <p:nvPr/>
          </p:nvCxnSpPr>
          <p:spPr>
            <a:xfrm flipH="1">
              <a:off x="5561970" y="3011238"/>
              <a:ext cx="1" cy="830695"/>
            </a:xfrm>
            <a:prstGeom prst="straightConnector1">
              <a:avLst/>
            </a:prstGeom>
            <a:ln w="254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 xmlns:a16="http://schemas.microsoft.com/office/drawing/2014/main" id="{46BB2F8B-701D-584E-A241-07765A5638B9}"/>
                </a:ext>
              </a:extLst>
            </p:cNvPr>
            <p:cNvCxnSpPr>
              <a:cxnSpLocks/>
            </p:cNvCxnSpPr>
            <p:nvPr/>
          </p:nvCxnSpPr>
          <p:spPr>
            <a:xfrm flipH="1">
              <a:off x="3212120" y="2994463"/>
              <a:ext cx="1" cy="830695"/>
            </a:xfrm>
            <a:prstGeom prst="straightConnector1">
              <a:avLst/>
            </a:prstGeom>
            <a:ln w="25400">
              <a:solidFill>
                <a:srgbClr val="000000"/>
              </a:solidFill>
              <a:headEnd type="triangle"/>
              <a:tailEnd type="non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 xmlns:a16="http://schemas.microsoft.com/office/drawing/2014/main" id="{C368732C-FB8E-6E4E-B297-F46CFAA69A3D}"/>
                </a:ext>
              </a:extLst>
            </p:cNvPr>
            <p:cNvCxnSpPr>
              <a:cxnSpLocks/>
            </p:cNvCxnSpPr>
            <p:nvPr/>
          </p:nvCxnSpPr>
          <p:spPr>
            <a:xfrm>
              <a:off x="3195261" y="3813966"/>
              <a:ext cx="2366709" cy="0"/>
            </a:xfrm>
            <a:prstGeom prst="straightConnector1">
              <a:avLst/>
            </a:prstGeom>
            <a:ln w="25400">
              <a:solidFill>
                <a:srgbClr val="000000"/>
              </a:solidFill>
              <a:headEnd type="triangle"/>
              <a:tailEnd type="non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 xmlns:a16="http://schemas.microsoft.com/office/drawing/2014/main" id="{FC718887-40F3-9249-B829-C5D5810717C0}"/>
                </a:ext>
              </a:extLst>
            </p:cNvPr>
            <p:cNvSpPr txBox="1"/>
            <p:nvPr/>
          </p:nvSpPr>
          <p:spPr>
            <a:xfrm>
              <a:off x="3552662" y="3427170"/>
              <a:ext cx="1940881" cy="400110"/>
            </a:xfrm>
            <a:prstGeom prst="rect">
              <a:avLst/>
            </a:prstGeom>
            <a:noFill/>
          </p:spPr>
          <p:txBody>
            <a:bodyPr wrap="square" rtlCol="0">
              <a:spAutoFit/>
            </a:bodyPr>
            <a:lstStyle/>
            <a:p>
              <a:r>
                <a:rPr lang="en-US" sz="2000" dirty="0">
                  <a:solidFill>
                    <a:srgbClr val="000000"/>
                  </a:solidFill>
                </a:rPr>
                <a:t>Repeat N trials</a:t>
              </a:r>
            </a:p>
          </p:txBody>
        </p:sp>
      </p:grpSp>
      <p:sp>
        <p:nvSpPr>
          <p:cNvPr id="54" name="Rounded Rectangle 53">
            <a:extLst>
              <a:ext uri="{FF2B5EF4-FFF2-40B4-BE49-F238E27FC236}">
                <a16:creationId xmlns="" xmlns:a16="http://schemas.microsoft.com/office/drawing/2014/main" id="{9F6825EC-4ECF-C641-9BAF-AFD158C88DAC}"/>
              </a:ext>
            </a:extLst>
          </p:cNvPr>
          <p:cNvSpPr/>
          <p:nvPr/>
        </p:nvSpPr>
        <p:spPr>
          <a:xfrm>
            <a:off x="1760683" y="2639369"/>
            <a:ext cx="1136822" cy="766119"/>
          </a:xfrm>
          <a:prstGeom prst="roundRect">
            <a:avLst/>
          </a:prstGeom>
          <a:solidFill>
            <a:schemeClr val="tx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Compiler</a:t>
            </a:r>
          </a:p>
        </p:txBody>
      </p:sp>
      <p:sp>
        <p:nvSpPr>
          <p:cNvPr id="55" name="TextBox 54">
            <a:extLst>
              <a:ext uri="{FF2B5EF4-FFF2-40B4-BE49-F238E27FC236}">
                <a16:creationId xmlns="" xmlns:a16="http://schemas.microsoft.com/office/drawing/2014/main" id="{05830FC6-D961-DF47-89F8-4F3F059ADD84}"/>
              </a:ext>
            </a:extLst>
          </p:cNvPr>
          <p:cNvSpPr txBox="1"/>
          <p:nvPr/>
        </p:nvSpPr>
        <p:spPr>
          <a:xfrm>
            <a:off x="310497" y="2817521"/>
            <a:ext cx="1110603" cy="400110"/>
          </a:xfrm>
          <a:prstGeom prst="rect">
            <a:avLst/>
          </a:prstGeom>
          <a:noFill/>
        </p:spPr>
        <p:txBody>
          <a:bodyPr wrap="square" rtlCol="0">
            <a:spAutoFit/>
          </a:bodyPr>
          <a:lstStyle/>
          <a:p>
            <a:pPr algn="ctr"/>
            <a:r>
              <a:rPr lang="en-US" sz="2000" dirty="0">
                <a:solidFill>
                  <a:srgbClr val="000000"/>
                </a:solidFill>
              </a:rPr>
              <a:t>Program</a:t>
            </a:r>
          </a:p>
        </p:txBody>
      </p:sp>
      <p:cxnSp>
        <p:nvCxnSpPr>
          <p:cNvPr id="56" name="Straight Arrow Connector 55">
            <a:extLst>
              <a:ext uri="{FF2B5EF4-FFF2-40B4-BE49-F238E27FC236}">
                <a16:creationId xmlns="" xmlns:a16="http://schemas.microsoft.com/office/drawing/2014/main" id="{01B117D4-52C5-9E48-A37D-96B25E06483A}"/>
              </a:ext>
            </a:extLst>
          </p:cNvPr>
          <p:cNvCxnSpPr>
            <a:cxnSpLocks/>
          </p:cNvCxnSpPr>
          <p:nvPr/>
        </p:nvCxnSpPr>
        <p:spPr>
          <a:xfrm>
            <a:off x="1364696" y="3031236"/>
            <a:ext cx="398252" cy="0"/>
          </a:xfrm>
          <a:prstGeom prst="straightConnector1">
            <a:avLst/>
          </a:prstGeom>
          <a:ln w="25400">
            <a:solidFill>
              <a:srgbClr val="000000"/>
            </a:solidFill>
            <a:tailEnd type="triangle"/>
          </a:ln>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 xmlns:a16="http://schemas.microsoft.com/office/drawing/2014/main" id="{255E1204-E980-684E-8BBA-EC2AC0AF0ED9}"/>
              </a:ext>
            </a:extLst>
          </p:cNvPr>
          <p:cNvGrpSpPr/>
          <p:nvPr/>
        </p:nvGrpSpPr>
        <p:grpSpPr>
          <a:xfrm>
            <a:off x="7336971" y="2234079"/>
            <a:ext cx="3084205" cy="2309227"/>
            <a:chOff x="7336971" y="2234079"/>
            <a:chExt cx="3084205" cy="2309227"/>
          </a:xfrm>
        </p:grpSpPr>
        <p:sp>
          <p:nvSpPr>
            <p:cNvPr id="58" name="Rectangle 57">
              <a:extLst>
                <a:ext uri="{FF2B5EF4-FFF2-40B4-BE49-F238E27FC236}">
                  <a16:creationId xmlns="" xmlns:a16="http://schemas.microsoft.com/office/drawing/2014/main" id="{088268E4-6778-1A46-89B1-6782B5714565}"/>
                </a:ext>
              </a:extLst>
            </p:cNvPr>
            <p:cNvSpPr/>
            <p:nvPr/>
          </p:nvSpPr>
          <p:spPr>
            <a:xfrm>
              <a:off x="8183314" y="3293420"/>
              <a:ext cx="458056" cy="594587"/>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59" name="Rectangle 58">
              <a:extLst>
                <a:ext uri="{FF2B5EF4-FFF2-40B4-BE49-F238E27FC236}">
                  <a16:creationId xmlns="" xmlns:a16="http://schemas.microsoft.com/office/drawing/2014/main" id="{61D036F3-1E29-0540-8311-FC410C01BC45}"/>
                </a:ext>
              </a:extLst>
            </p:cNvPr>
            <p:cNvSpPr/>
            <p:nvPr/>
          </p:nvSpPr>
          <p:spPr>
            <a:xfrm>
              <a:off x="9102039" y="2992000"/>
              <a:ext cx="456956" cy="900190"/>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60" name="Rectangle 59">
              <a:extLst>
                <a:ext uri="{FF2B5EF4-FFF2-40B4-BE49-F238E27FC236}">
                  <a16:creationId xmlns="" xmlns:a16="http://schemas.microsoft.com/office/drawing/2014/main" id="{EF8E0983-68FF-C34D-A876-52EA8162CC8D}"/>
                </a:ext>
              </a:extLst>
            </p:cNvPr>
            <p:cNvSpPr/>
            <p:nvPr/>
          </p:nvSpPr>
          <p:spPr>
            <a:xfrm>
              <a:off x="7718307" y="3590375"/>
              <a:ext cx="458057" cy="301107"/>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64" name="Straight Arrow Connector 63">
              <a:extLst>
                <a:ext uri="{FF2B5EF4-FFF2-40B4-BE49-F238E27FC236}">
                  <a16:creationId xmlns="" xmlns:a16="http://schemas.microsoft.com/office/drawing/2014/main" id="{3CD5C734-DB47-D14F-9280-E8729B346A76}"/>
                </a:ext>
              </a:extLst>
            </p:cNvPr>
            <p:cNvCxnSpPr>
              <a:cxnSpLocks/>
            </p:cNvCxnSpPr>
            <p:nvPr/>
          </p:nvCxnSpPr>
          <p:spPr>
            <a:xfrm>
              <a:off x="7705195" y="3891879"/>
              <a:ext cx="2262021" cy="3912"/>
            </a:xfrm>
            <a:prstGeom prst="straightConnector1">
              <a:avLst/>
            </a:prstGeom>
            <a:noFill/>
            <a:ln w="25400" cap="flat" cmpd="sng" algn="ctr">
              <a:solidFill>
                <a:sysClr val="windowText" lastClr="000000"/>
              </a:solidFill>
              <a:prstDash val="solid"/>
              <a:tailEnd type="triangle"/>
            </a:ln>
            <a:effectLst/>
          </p:spPr>
        </p:cxnSp>
        <p:cxnSp>
          <p:nvCxnSpPr>
            <p:cNvPr id="67" name="Straight Arrow Connector 66">
              <a:extLst>
                <a:ext uri="{FF2B5EF4-FFF2-40B4-BE49-F238E27FC236}">
                  <a16:creationId xmlns="" xmlns:a16="http://schemas.microsoft.com/office/drawing/2014/main" id="{1FD0F4ED-1155-9E41-A1B2-C8DE092956F3}"/>
                </a:ext>
              </a:extLst>
            </p:cNvPr>
            <p:cNvCxnSpPr>
              <a:cxnSpLocks/>
            </p:cNvCxnSpPr>
            <p:nvPr/>
          </p:nvCxnSpPr>
          <p:spPr>
            <a:xfrm flipV="1">
              <a:off x="7704829" y="2373577"/>
              <a:ext cx="13478" cy="1531200"/>
            </a:xfrm>
            <a:prstGeom prst="straightConnector1">
              <a:avLst/>
            </a:prstGeom>
            <a:noFill/>
            <a:ln w="25400" cap="flat" cmpd="sng" algn="ctr">
              <a:solidFill>
                <a:sysClr val="windowText" lastClr="000000"/>
              </a:solidFill>
              <a:prstDash val="solid"/>
              <a:tailEnd type="triangle"/>
            </a:ln>
            <a:effectLst/>
          </p:spPr>
        </p:cxnSp>
        <p:sp>
          <p:nvSpPr>
            <p:cNvPr id="70" name="TextBox 69">
              <a:extLst>
                <a:ext uri="{FF2B5EF4-FFF2-40B4-BE49-F238E27FC236}">
                  <a16:creationId xmlns="" xmlns:a16="http://schemas.microsoft.com/office/drawing/2014/main" id="{FC6580A5-DBF7-1B4C-8A8B-1AB7ECBC21F9}"/>
                </a:ext>
              </a:extLst>
            </p:cNvPr>
            <p:cNvSpPr txBox="1"/>
            <p:nvPr/>
          </p:nvSpPr>
          <p:spPr>
            <a:xfrm>
              <a:off x="7701029" y="4143196"/>
              <a:ext cx="272014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Possible Outcomes</a:t>
              </a:r>
            </a:p>
          </p:txBody>
        </p:sp>
        <p:sp>
          <p:nvSpPr>
            <p:cNvPr id="75" name="TextBox 74">
              <a:extLst>
                <a:ext uri="{FF2B5EF4-FFF2-40B4-BE49-F238E27FC236}">
                  <a16:creationId xmlns="" xmlns:a16="http://schemas.microsoft.com/office/drawing/2014/main" id="{DA010017-9DB8-6947-AE79-59594BFBC66C}"/>
                </a:ext>
              </a:extLst>
            </p:cNvPr>
            <p:cNvSpPr txBox="1"/>
            <p:nvPr/>
          </p:nvSpPr>
          <p:spPr>
            <a:xfrm>
              <a:off x="7741708" y="3841933"/>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00</a:t>
              </a:r>
            </a:p>
          </p:txBody>
        </p:sp>
        <p:sp>
          <p:nvSpPr>
            <p:cNvPr id="76" name="TextBox 75">
              <a:extLst>
                <a:ext uri="{FF2B5EF4-FFF2-40B4-BE49-F238E27FC236}">
                  <a16:creationId xmlns="" xmlns:a16="http://schemas.microsoft.com/office/drawing/2014/main" id="{F9AE66AD-2A84-7540-8DFC-69A060D0000C}"/>
                </a:ext>
              </a:extLst>
            </p:cNvPr>
            <p:cNvSpPr txBox="1"/>
            <p:nvPr/>
          </p:nvSpPr>
          <p:spPr>
            <a:xfrm>
              <a:off x="8206046" y="3846309"/>
              <a:ext cx="4844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rPr>
                <a:t>01</a:t>
              </a:r>
            </a:p>
          </p:txBody>
        </p:sp>
        <p:sp>
          <p:nvSpPr>
            <p:cNvPr id="77" name="TextBox 76">
              <a:extLst>
                <a:ext uri="{FF2B5EF4-FFF2-40B4-BE49-F238E27FC236}">
                  <a16:creationId xmlns="" xmlns:a16="http://schemas.microsoft.com/office/drawing/2014/main" id="{3D367800-A0E3-3140-A9F4-EAB914AC1055}"/>
                </a:ext>
              </a:extLst>
            </p:cNvPr>
            <p:cNvSpPr txBox="1"/>
            <p:nvPr/>
          </p:nvSpPr>
          <p:spPr>
            <a:xfrm>
              <a:off x="8634420" y="3841933"/>
              <a:ext cx="50987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prstClr val="black"/>
                  </a:solidFill>
                  <a:latin typeface="Calibri"/>
                </a:rPr>
                <a:t>10</a:t>
              </a:r>
              <a:endParaRPr kumimoji="0" lang="en-US" sz="2000" b="0" i="0" u="none" strike="noStrike" kern="0" cap="none" spc="0" normalizeH="0" baseline="0" noProof="0" dirty="0">
                <a:ln>
                  <a:noFill/>
                </a:ln>
                <a:solidFill>
                  <a:prstClr val="black"/>
                </a:solidFill>
                <a:effectLst/>
                <a:uLnTx/>
                <a:uFillTx/>
                <a:latin typeface="Calibri"/>
              </a:endParaRPr>
            </a:p>
          </p:txBody>
        </p:sp>
        <p:sp>
          <p:nvSpPr>
            <p:cNvPr id="78" name="TextBox 77">
              <a:extLst>
                <a:ext uri="{FF2B5EF4-FFF2-40B4-BE49-F238E27FC236}">
                  <a16:creationId xmlns="" xmlns:a16="http://schemas.microsoft.com/office/drawing/2014/main" id="{B1995BE1-B3A2-0748-996C-2B475F7408CB}"/>
                </a:ext>
              </a:extLst>
            </p:cNvPr>
            <p:cNvSpPr txBox="1"/>
            <p:nvPr/>
          </p:nvSpPr>
          <p:spPr>
            <a:xfrm>
              <a:off x="9095274" y="3843278"/>
              <a:ext cx="45695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prstClr val="black"/>
                  </a:solidFill>
                  <a:latin typeface="Calibri"/>
                </a:rPr>
                <a:t>11</a:t>
              </a:r>
              <a:endParaRPr kumimoji="0" lang="en-US" sz="2000" b="0" i="0" u="none" strike="noStrike" kern="0" cap="none" spc="0" normalizeH="0" baseline="0" noProof="0" dirty="0">
                <a:ln>
                  <a:noFill/>
                </a:ln>
                <a:solidFill>
                  <a:prstClr val="black"/>
                </a:solidFill>
                <a:effectLst/>
                <a:uLnTx/>
                <a:uFillTx/>
                <a:latin typeface="Calibri"/>
              </a:endParaRPr>
            </a:p>
          </p:txBody>
        </p:sp>
        <p:sp>
          <p:nvSpPr>
            <p:cNvPr id="79" name="TextBox 78">
              <a:extLst>
                <a:ext uri="{FF2B5EF4-FFF2-40B4-BE49-F238E27FC236}">
                  <a16:creationId xmlns="" xmlns:a16="http://schemas.microsoft.com/office/drawing/2014/main" id="{03135ECD-CDEB-234C-BEF3-0E6DCD0F22CD}"/>
                </a:ext>
              </a:extLst>
            </p:cNvPr>
            <p:cNvSpPr txBox="1"/>
            <p:nvPr/>
          </p:nvSpPr>
          <p:spPr>
            <a:xfrm rot="16200000">
              <a:off x="6686447" y="2884603"/>
              <a:ext cx="170115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libri"/>
                </a:rPr>
                <a:t>Probability</a:t>
              </a:r>
            </a:p>
          </p:txBody>
        </p:sp>
        <p:sp>
          <p:nvSpPr>
            <p:cNvPr id="80" name="Rectangle 79">
              <a:extLst>
                <a:ext uri="{FF2B5EF4-FFF2-40B4-BE49-F238E27FC236}">
                  <a16:creationId xmlns="" xmlns:a16="http://schemas.microsoft.com/office/drawing/2014/main" id="{E3E11AA2-E694-BC42-A291-C88EBB743A8F}"/>
                </a:ext>
              </a:extLst>
            </p:cNvPr>
            <p:cNvSpPr/>
            <p:nvPr/>
          </p:nvSpPr>
          <p:spPr>
            <a:xfrm>
              <a:off x="8649870" y="2717193"/>
              <a:ext cx="452168" cy="1170309"/>
            </a:xfrm>
            <a:prstGeom prst="rect">
              <a:avLst/>
            </a:prstGeom>
            <a:solidFill>
              <a:srgbClr val="C0504D">
                <a:lumMod val="60000"/>
                <a:lumOff val="40000"/>
              </a:srgbClr>
            </a:solidFill>
            <a:ln w="25400" cap="flat" cmpd="sng" algn="ctr">
              <a:solidFill>
                <a:sysClr val="windowText" lastClr="0000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81" name="TextBox 80">
              <a:extLst>
                <a:ext uri="{FF2B5EF4-FFF2-40B4-BE49-F238E27FC236}">
                  <a16:creationId xmlns="" xmlns:a16="http://schemas.microsoft.com/office/drawing/2014/main" id="{C1EDCD49-A4C6-9645-BE3F-B14AD9164340}"/>
                </a:ext>
              </a:extLst>
            </p:cNvPr>
            <p:cNvSpPr txBox="1"/>
            <p:nvPr/>
          </p:nvSpPr>
          <p:spPr>
            <a:xfrm>
              <a:off x="7699215" y="3227325"/>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0.1</a:t>
              </a:r>
            </a:p>
          </p:txBody>
        </p:sp>
        <p:sp>
          <p:nvSpPr>
            <p:cNvPr id="82" name="TextBox 81">
              <a:extLst>
                <a:ext uri="{FF2B5EF4-FFF2-40B4-BE49-F238E27FC236}">
                  <a16:creationId xmlns="" xmlns:a16="http://schemas.microsoft.com/office/drawing/2014/main" id="{D0E06EB9-6D0B-2D43-AA2D-6FA559CA143B}"/>
                </a:ext>
              </a:extLst>
            </p:cNvPr>
            <p:cNvSpPr txBox="1"/>
            <p:nvPr/>
          </p:nvSpPr>
          <p:spPr>
            <a:xfrm>
              <a:off x="8192786" y="2918957"/>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0.2</a:t>
              </a:r>
            </a:p>
          </p:txBody>
        </p:sp>
        <p:sp>
          <p:nvSpPr>
            <p:cNvPr id="83" name="TextBox 82">
              <a:extLst>
                <a:ext uri="{FF2B5EF4-FFF2-40B4-BE49-F238E27FC236}">
                  <a16:creationId xmlns="" xmlns:a16="http://schemas.microsoft.com/office/drawing/2014/main" id="{5EA950CC-87B1-F848-B39A-C2201D02C0EA}"/>
                </a:ext>
              </a:extLst>
            </p:cNvPr>
            <p:cNvSpPr txBox="1"/>
            <p:nvPr/>
          </p:nvSpPr>
          <p:spPr>
            <a:xfrm>
              <a:off x="8639869" y="2353006"/>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0.4</a:t>
              </a:r>
            </a:p>
          </p:txBody>
        </p:sp>
        <p:sp>
          <p:nvSpPr>
            <p:cNvPr id="84" name="TextBox 83">
              <a:extLst>
                <a:ext uri="{FF2B5EF4-FFF2-40B4-BE49-F238E27FC236}">
                  <a16:creationId xmlns="" xmlns:a16="http://schemas.microsoft.com/office/drawing/2014/main" id="{F74151C9-97B0-5841-A247-9C9D2DCD030D}"/>
                </a:ext>
              </a:extLst>
            </p:cNvPr>
            <p:cNvSpPr txBox="1"/>
            <p:nvPr/>
          </p:nvSpPr>
          <p:spPr>
            <a:xfrm>
              <a:off x="9124360" y="2640164"/>
              <a:ext cx="48449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0.3</a:t>
              </a:r>
            </a:p>
          </p:txBody>
        </p:sp>
      </p:grpSp>
      <p:sp>
        <p:nvSpPr>
          <p:cNvPr id="85" name="Rectangle 84">
            <a:extLst>
              <a:ext uri="{FF2B5EF4-FFF2-40B4-BE49-F238E27FC236}">
                <a16:creationId xmlns="" xmlns:a16="http://schemas.microsoft.com/office/drawing/2014/main" id="{07824A2B-61AE-894D-AFC1-F27BB598B27A}"/>
              </a:ext>
            </a:extLst>
          </p:cNvPr>
          <p:cNvSpPr/>
          <p:nvPr/>
        </p:nvSpPr>
        <p:spPr>
          <a:xfrm>
            <a:off x="8646954" y="2712866"/>
            <a:ext cx="456956" cy="1178598"/>
          </a:xfrm>
          <a:prstGeom prst="rect">
            <a:avLst/>
          </a:prstGeom>
          <a:solidFill>
            <a:srgbClr val="9BBB59"/>
          </a:solidFill>
          <a:ln w="25400" cap="flat" cmpd="sng" algn="ctr">
            <a:solidFill>
              <a:sysClr val="windowText" lastClr="0000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a:ea typeface="+mn-ea"/>
              <a:cs typeface="+mn-cs"/>
            </a:endParaRPr>
          </a:p>
        </p:txBody>
      </p:sp>
      <p:sp>
        <p:nvSpPr>
          <p:cNvPr id="86" name="TextBox 85">
            <a:extLst>
              <a:ext uri="{FF2B5EF4-FFF2-40B4-BE49-F238E27FC236}">
                <a16:creationId xmlns="" xmlns:a16="http://schemas.microsoft.com/office/drawing/2014/main" id="{A56221CD-8302-D043-9C38-D1530DC1D43C}"/>
              </a:ext>
            </a:extLst>
          </p:cNvPr>
          <p:cNvSpPr txBox="1"/>
          <p:nvPr/>
        </p:nvSpPr>
        <p:spPr>
          <a:xfrm>
            <a:off x="-9236" y="4562389"/>
            <a:ext cx="9948891" cy="492443"/>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accent1">
                    <a:lumMod val="50000"/>
                  </a:schemeClr>
                </a:solidFill>
              </a:rPr>
              <a:t>Reliability measured using </a:t>
            </a:r>
            <a:r>
              <a:rPr lang="en-US" sz="2600" i="1" dirty="0">
                <a:solidFill>
                  <a:schemeClr val="accent1">
                    <a:lumMod val="50000"/>
                  </a:schemeClr>
                </a:solidFill>
              </a:rPr>
              <a:t>Probability of Successful Trial (PST)</a:t>
            </a:r>
          </a:p>
        </p:txBody>
      </p:sp>
      <p:sp>
        <p:nvSpPr>
          <p:cNvPr id="6" name="TextBox 5">
            <a:extLst>
              <a:ext uri="{FF2B5EF4-FFF2-40B4-BE49-F238E27FC236}">
                <a16:creationId xmlns="" xmlns:a16="http://schemas.microsoft.com/office/drawing/2014/main" id="{8329E0ED-176C-5B42-B660-90BC304CFB05}"/>
              </a:ext>
            </a:extLst>
          </p:cNvPr>
          <p:cNvSpPr txBox="1"/>
          <p:nvPr/>
        </p:nvSpPr>
        <p:spPr>
          <a:xfrm>
            <a:off x="2371669" y="3863615"/>
            <a:ext cx="4021051"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23568"/>
                </a:solidFill>
              </a:rPr>
              <a:t>N is large, 8192 for IBM-Q16</a:t>
            </a:r>
          </a:p>
        </p:txBody>
      </p:sp>
      <p:sp>
        <p:nvSpPr>
          <p:cNvPr id="12" name="Slide Number Placeholder 11">
            <a:extLst>
              <a:ext uri="{FF2B5EF4-FFF2-40B4-BE49-F238E27FC236}">
                <a16:creationId xmlns="" xmlns:a16="http://schemas.microsoft.com/office/drawing/2014/main" id="{B6315212-0418-E946-9A67-8EC2AFF5F85A}"/>
              </a:ext>
            </a:extLst>
          </p:cNvPr>
          <p:cNvSpPr>
            <a:spLocks noGrp="1"/>
          </p:cNvSpPr>
          <p:nvPr>
            <p:ph type="sldNum" sz="quarter" idx="11"/>
          </p:nvPr>
        </p:nvSpPr>
        <p:spPr/>
        <p:txBody>
          <a:bodyPr/>
          <a:lstStyle/>
          <a:p>
            <a:fld id="{27258FFF-F925-446B-8502-81C933981705}" type="slidenum">
              <a:rPr lang="en-US" smtClean="0"/>
              <a:pPr/>
              <a:t>2</a:t>
            </a:fld>
            <a:endParaRPr lang="en-US"/>
          </a:p>
        </p:txBody>
      </p:sp>
    </p:spTree>
    <p:extLst>
      <p:ext uri="{BB962C8B-B14F-4D97-AF65-F5344CB8AC3E}">
        <p14:creationId xmlns:p14="http://schemas.microsoft.com/office/powerpoint/2010/main" val="2344822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nodeType="withEffect">
                                  <p:stCondLst>
                                    <p:cond delay="100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54" grpId="0" animBg="1"/>
      <p:bldP spid="55" grpId="0"/>
      <p:bldP spid="85" grpId="0" animBg="1"/>
      <p:bldP spid="86"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10692" y="168218"/>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kumimoji="0" lang="en-US" sz="3921" b="0" i="0" u="none" strike="noStrike" kern="1200" cap="none" spc="-83" normalizeH="0" baseline="0" noProof="0" dirty="0">
                <a:ln w="3175">
                  <a:noFill/>
                </a:ln>
                <a:solidFill>
                  <a:schemeClr val="accent1">
                    <a:lumMod val="50000"/>
                  </a:schemeClr>
                </a:solidFill>
                <a:effectLst/>
                <a:uLnTx/>
                <a:uFillTx/>
                <a:latin typeface="Segoe UI Light"/>
              </a:rPr>
              <a:t>Underutilization in NISQ Computers</a:t>
            </a:r>
          </a:p>
        </p:txBody>
      </p:sp>
      <p:sp>
        <p:nvSpPr>
          <p:cNvPr id="19" name="TextBox 18">
            <a:extLst>
              <a:ext uri="{FF2B5EF4-FFF2-40B4-BE49-F238E27FC236}">
                <a16:creationId xmlns="" xmlns:a16="http://schemas.microsoft.com/office/drawing/2014/main" id="{2A7AAF6D-0435-8B44-AE2A-58F55054899C}"/>
              </a:ext>
            </a:extLst>
          </p:cNvPr>
          <p:cNvSpPr txBox="1"/>
          <p:nvPr/>
        </p:nvSpPr>
        <p:spPr>
          <a:xfrm>
            <a:off x="66601" y="1023731"/>
            <a:ext cx="4626722" cy="830997"/>
          </a:xfrm>
          <a:prstGeom prst="rect">
            <a:avLst/>
          </a:prstGeom>
          <a:noFill/>
        </p:spPr>
        <p:txBody>
          <a:bodyPr wrap="square" rtlCol="0">
            <a:spAutoFit/>
          </a:bodyPr>
          <a:lstStyle/>
          <a:p>
            <a:r>
              <a:rPr lang="en-US" sz="2400" dirty="0">
                <a:solidFill>
                  <a:schemeClr val="accent1">
                    <a:lumMod val="50000"/>
                  </a:schemeClr>
                </a:solidFill>
              </a:rPr>
              <a:t>Error rates limit the number of reliable operations</a:t>
            </a:r>
          </a:p>
        </p:txBody>
      </p:sp>
      <p:grpSp>
        <p:nvGrpSpPr>
          <p:cNvPr id="17" name="Group 16">
            <a:extLst>
              <a:ext uri="{FF2B5EF4-FFF2-40B4-BE49-F238E27FC236}">
                <a16:creationId xmlns="" xmlns:a16="http://schemas.microsoft.com/office/drawing/2014/main" id="{8835B206-7E68-154E-A480-C23BA93BAD10}"/>
              </a:ext>
            </a:extLst>
          </p:cNvPr>
          <p:cNvGrpSpPr/>
          <p:nvPr/>
        </p:nvGrpSpPr>
        <p:grpSpPr>
          <a:xfrm>
            <a:off x="5327677" y="2864229"/>
            <a:ext cx="4307708" cy="2209019"/>
            <a:chOff x="5158513" y="2669307"/>
            <a:chExt cx="4333630" cy="2593192"/>
          </a:xfrm>
        </p:grpSpPr>
        <p:cxnSp>
          <p:nvCxnSpPr>
            <p:cNvPr id="66" name="Straight Connector 65">
              <a:extLst>
                <a:ext uri="{FF2B5EF4-FFF2-40B4-BE49-F238E27FC236}">
                  <a16:creationId xmlns="" xmlns:a16="http://schemas.microsoft.com/office/drawing/2014/main" id="{9B166526-81A0-5441-A1F1-7C5B48B994E2}"/>
                </a:ext>
              </a:extLst>
            </p:cNvPr>
            <p:cNvCxnSpPr>
              <a:cxnSpLocks/>
            </p:cNvCxnSpPr>
            <p:nvPr/>
          </p:nvCxnSpPr>
          <p:spPr>
            <a:xfrm flipV="1">
              <a:off x="6320609" y="4466087"/>
              <a:ext cx="3171534" cy="13330"/>
            </a:xfrm>
            <a:prstGeom prst="line">
              <a:avLst/>
            </a:prstGeom>
            <a:ln w="25400">
              <a:solidFill>
                <a:srgbClr val="0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12245134-D053-1B49-A8BB-680873E3412F}"/>
                </a:ext>
              </a:extLst>
            </p:cNvPr>
            <p:cNvCxnSpPr>
              <a:cxnSpLocks/>
            </p:cNvCxnSpPr>
            <p:nvPr/>
          </p:nvCxnSpPr>
          <p:spPr>
            <a:xfrm flipV="1">
              <a:off x="6320609" y="2669307"/>
              <a:ext cx="0" cy="1810112"/>
            </a:xfrm>
            <a:prstGeom prst="line">
              <a:avLst/>
            </a:prstGeom>
            <a:ln w="25400">
              <a:solidFill>
                <a:srgbClr val="0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 xmlns:a16="http://schemas.microsoft.com/office/drawing/2014/main" id="{E9AF10CE-44E5-2E4F-A74B-1A0D15150120}"/>
                </a:ext>
              </a:extLst>
            </p:cNvPr>
            <p:cNvSpPr txBox="1"/>
            <p:nvPr/>
          </p:nvSpPr>
          <p:spPr>
            <a:xfrm>
              <a:off x="7344074" y="4634635"/>
              <a:ext cx="1124603" cy="627864"/>
            </a:xfrm>
            <a:prstGeom prst="rect">
              <a:avLst/>
            </a:prstGeom>
            <a:noFill/>
          </p:spPr>
          <p:txBody>
            <a:bodyPr wrap="none" lIns="182880" tIns="146304" rIns="182880" bIns="146304" rtlCol="0">
              <a:spAutoFit/>
            </a:bodyPr>
            <a:lstStyle/>
            <a:p>
              <a:pPr>
                <a:lnSpc>
                  <a:spcPct val="90000"/>
                </a:lnSpc>
                <a:spcAft>
                  <a:spcPts val="600"/>
                </a:spcAft>
              </a:pPr>
              <a:r>
                <a:rPr lang="en-US" sz="2400" i="1" dirty="0">
                  <a:solidFill>
                    <a:srgbClr val="000000"/>
                  </a:solidFill>
                </a:rPr>
                <a:t>Depth</a:t>
              </a:r>
            </a:p>
          </p:txBody>
        </p:sp>
        <p:sp>
          <p:nvSpPr>
            <p:cNvPr id="61" name="TextBox 60">
              <a:extLst>
                <a:ext uri="{FF2B5EF4-FFF2-40B4-BE49-F238E27FC236}">
                  <a16:creationId xmlns="" xmlns:a16="http://schemas.microsoft.com/office/drawing/2014/main" id="{BE9624E1-4753-F94F-986F-5A9EB0D3233F}"/>
                </a:ext>
              </a:extLst>
            </p:cNvPr>
            <p:cNvSpPr txBox="1"/>
            <p:nvPr/>
          </p:nvSpPr>
          <p:spPr>
            <a:xfrm rot="16200000">
              <a:off x="4870998" y="3506806"/>
              <a:ext cx="1202893" cy="627864"/>
            </a:xfrm>
            <a:prstGeom prst="rect">
              <a:avLst/>
            </a:prstGeom>
            <a:noFill/>
          </p:spPr>
          <p:txBody>
            <a:bodyPr wrap="none" lIns="182880" tIns="146304" rIns="182880" bIns="146304" rtlCol="0">
              <a:spAutoFit/>
            </a:bodyPr>
            <a:lstStyle/>
            <a:p>
              <a:pPr>
                <a:lnSpc>
                  <a:spcPct val="90000"/>
                </a:lnSpc>
                <a:spcAft>
                  <a:spcPts val="600"/>
                </a:spcAft>
              </a:pPr>
              <a:r>
                <a:rPr lang="en-US" sz="2400" i="1" dirty="0">
                  <a:solidFill>
                    <a:srgbClr val="000000"/>
                  </a:solidFill>
                </a:rPr>
                <a:t> Width</a:t>
              </a:r>
            </a:p>
          </p:txBody>
        </p:sp>
        <p:sp>
          <p:nvSpPr>
            <p:cNvPr id="62" name="TextBox 61">
              <a:extLst>
                <a:ext uri="{FF2B5EF4-FFF2-40B4-BE49-F238E27FC236}">
                  <a16:creationId xmlns="" xmlns:a16="http://schemas.microsoft.com/office/drawing/2014/main" id="{8F88336A-8EB1-0249-8C02-CDA32EBB46E0}"/>
                </a:ext>
              </a:extLst>
            </p:cNvPr>
            <p:cNvSpPr txBox="1"/>
            <p:nvPr/>
          </p:nvSpPr>
          <p:spPr>
            <a:xfrm>
              <a:off x="6414418" y="4391049"/>
              <a:ext cx="87947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000000"/>
                  </a:solidFill>
                </a:rPr>
                <a:t>Low</a:t>
              </a:r>
            </a:p>
          </p:txBody>
        </p:sp>
        <p:sp>
          <p:nvSpPr>
            <p:cNvPr id="63" name="TextBox 62">
              <a:extLst>
                <a:ext uri="{FF2B5EF4-FFF2-40B4-BE49-F238E27FC236}">
                  <a16:creationId xmlns="" xmlns:a16="http://schemas.microsoft.com/office/drawing/2014/main" id="{628E847B-B55B-934F-98DC-B67F43C18838}"/>
                </a:ext>
              </a:extLst>
            </p:cNvPr>
            <p:cNvSpPr txBox="1"/>
            <p:nvPr/>
          </p:nvSpPr>
          <p:spPr>
            <a:xfrm>
              <a:off x="5441136" y="3926404"/>
              <a:ext cx="87947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000000"/>
                  </a:solidFill>
                </a:rPr>
                <a:t>Low</a:t>
              </a:r>
            </a:p>
          </p:txBody>
        </p:sp>
        <p:sp>
          <p:nvSpPr>
            <p:cNvPr id="64" name="TextBox 63">
              <a:extLst>
                <a:ext uri="{FF2B5EF4-FFF2-40B4-BE49-F238E27FC236}">
                  <a16:creationId xmlns="" xmlns:a16="http://schemas.microsoft.com/office/drawing/2014/main" id="{532E7F85-6C4F-7E40-98E6-9385EDE67E4C}"/>
                </a:ext>
              </a:extLst>
            </p:cNvPr>
            <p:cNvSpPr txBox="1"/>
            <p:nvPr/>
          </p:nvSpPr>
          <p:spPr>
            <a:xfrm>
              <a:off x="8312959" y="4418780"/>
              <a:ext cx="93839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000000"/>
                  </a:solidFill>
                </a:rPr>
                <a:t>High</a:t>
              </a:r>
            </a:p>
          </p:txBody>
        </p:sp>
        <p:sp>
          <p:nvSpPr>
            <p:cNvPr id="65" name="TextBox 64">
              <a:extLst>
                <a:ext uri="{FF2B5EF4-FFF2-40B4-BE49-F238E27FC236}">
                  <a16:creationId xmlns="" xmlns:a16="http://schemas.microsoft.com/office/drawing/2014/main" id="{676DDE36-7F38-1E42-AB94-8787597FA5DF}"/>
                </a:ext>
              </a:extLst>
            </p:cNvPr>
            <p:cNvSpPr txBox="1"/>
            <p:nvPr/>
          </p:nvSpPr>
          <p:spPr>
            <a:xfrm>
              <a:off x="5461293" y="2689504"/>
              <a:ext cx="93839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000000"/>
                  </a:solidFill>
                </a:rPr>
                <a:t>High</a:t>
              </a:r>
            </a:p>
          </p:txBody>
        </p:sp>
      </p:grpSp>
      <p:sp>
        <p:nvSpPr>
          <p:cNvPr id="14" name="Right Triangle 13">
            <a:extLst>
              <a:ext uri="{FF2B5EF4-FFF2-40B4-BE49-F238E27FC236}">
                <a16:creationId xmlns="" xmlns:a16="http://schemas.microsoft.com/office/drawing/2014/main" id="{7A43DD08-B8B5-C84A-B00A-C3985E34A58D}"/>
              </a:ext>
            </a:extLst>
          </p:cNvPr>
          <p:cNvSpPr/>
          <p:nvPr/>
        </p:nvSpPr>
        <p:spPr bwMode="auto">
          <a:xfrm>
            <a:off x="6640473" y="3194106"/>
            <a:ext cx="1341116" cy="1056638"/>
          </a:xfrm>
          <a:prstGeom prst="rtTriangle">
            <a:avLst/>
          </a:prstGeom>
          <a:solidFill>
            <a:srgbClr val="E2FFD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ounded Rectangular Callout 10">
            <a:extLst>
              <a:ext uri="{FF2B5EF4-FFF2-40B4-BE49-F238E27FC236}">
                <a16:creationId xmlns="" xmlns:a16="http://schemas.microsoft.com/office/drawing/2014/main" id="{5676C04F-86C0-324B-A19C-ABDFA5B55487}"/>
              </a:ext>
            </a:extLst>
          </p:cNvPr>
          <p:cNvSpPr/>
          <p:nvPr/>
        </p:nvSpPr>
        <p:spPr>
          <a:xfrm>
            <a:off x="6560173" y="2525922"/>
            <a:ext cx="2666825" cy="394196"/>
          </a:xfrm>
          <a:prstGeom prst="wedgeRoundRectCallout">
            <a:avLst>
              <a:gd name="adj1" fmla="val -39065"/>
              <a:gd name="adj2" fmla="val -47756"/>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Given CNOT budget</a:t>
            </a:r>
          </a:p>
        </p:txBody>
      </p:sp>
      <p:pic>
        <p:nvPicPr>
          <p:cNvPr id="69" name="Picture 68">
            <a:extLst>
              <a:ext uri="{FF2B5EF4-FFF2-40B4-BE49-F238E27FC236}">
                <a16:creationId xmlns="" xmlns:a16="http://schemas.microsoft.com/office/drawing/2014/main" id="{9C190F24-FC1B-6140-9AFD-BF82623E03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90234" y="3029908"/>
            <a:ext cx="478824" cy="478824"/>
          </a:xfrm>
          <a:prstGeom prst="rect">
            <a:avLst/>
          </a:prstGeom>
        </p:spPr>
      </p:pic>
      <p:pic>
        <p:nvPicPr>
          <p:cNvPr id="36" name="Picture 35">
            <a:extLst>
              <a:ext uri="{FF2B5EF4-FFF2-40B4-BE49-F238E27FC236}">
                <a16:creationId xmlns="" xmlns:a16="http://schemas.microsoft.com/office/drawing/2014/main" id="{F4A06EC8-79FC-FA4B-A021-E823C7EDD7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90234" y="3770295"/>
            <a:ext cx="478824" cy="478824"/>
          </a:xfrm>
          <a:prstGeom prst="rect">
            <a:avLst/>
          </a:prstGeom>
        </p:spPr>
      </p:pic>
      <p:graphicFrame>
        <p:nvGraphicFramePr>
          <p:cNvPr id="48" name="Chart 47">
            <a:extLst>
              <a:ext uri="{FF2B5EF4-FFF2-40B4-BE49-F238E27FC236}">
                <a16:creationId xmlns="" xmlns:a16="http://schemas.microsoft.com/office/drawing/2014/main" id="{DEA069C0-167D-354E-A683-B8B760571B23}"/>
              </a:ext>
            </a:extLst>
          </p:cNvPr>
          <p:cNvGraphicFramePr>
            <a:graphicFrameLocks/>
          </p:cNvGraphicFramePr>
          <p:nvPr>
            <p:extLst>
              <p:ext uri="{D42A27DB-BD31-4B8C-83A1-F6EECF244321}">
                <p14:modId xmlns:p14="http://schemas.microsoft.com/office/powerpoint/2010/main" val="92178486"/>
              </p:ext>
            </p:extLst>
          </p:nvPr>
        </p:nvGraphicFramePr>
        <p:xfrm>
          <a:off x="66601" y="1840708"/>
          <a:ext cx="5105731" cy="3132762"/>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a:extLst>
              <a:ext uri="{FF2B5EF4-FFF2-40B4-BE49-F238E27FC236}">
                <a16:creationId xmlns="" xmlns:a16="http://schemas.microsoft.com/office/drawing/2014/main" id="{DEF308C2-684B-654A-BBED-279F7F5D7DB7}"/>
              </a:ext>
            </a:extLst>
          </p:cNvPr>
          <p:cNvGrpSpPr/>
          <p:nvPr/>
        </p:nvGrpSpPr>
        <p:grpSpPr>
          <a:xfrm>
            <a:off x="5314874" y="871751"/>
            <a:ext cx="4270814" cy="1632921"/>
            <a:chOff x="5583324" y="855179"/>
            <a:chExt cx="4270814" cy="1632921"/>
          </a:xfrm>
        </p:grpSpPr>
        <p:sp>
          <p:nvSpPr>
            <p:cNvPr id="28" name="Oval 27">
              <a:extLst>
                <a:ext uri="{FF2B5EF4-FFF2-40B4-BE49-F238E27FC236}">
                  <a16:creationId xmlns="" xmlns:a16="http://schemas.microsoft.com/office/drawing/2014/main" id="{B5AAAE4F-1D38-304E-9B3C-4D678BEBD7FE}"/>
                </a:ext>
              </a:extLst>
            </p:cNvPr>
            <p:cNvSpPr/>
            <p:nvPr/>
          </p:nvSpPr>
          <p:spPr bwMode="auto">
            <a:xfrm>
              <a:off x="6751926" y="1045591"/>
              <a:ext cx="191127" cy="21576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TextBox 32">
              <a:extLst>
                <a:ext uri="{FF2B5EF4-FFF2-40B4-BE49-F238E27FC236}">
                  <a16:creationId xmlns="" xmlns:a16="http://schemas.microsoft.com/office/drawing/2014/main" id="{0E9422AC-0AC3-AE45-BB92-2A278D78588C}"/>
                </a:ext>
              </a:extLst>
            </p:cNvPr>
            <p:cNvSpPr txBox="1"/>
            <p:nvPr/>
          </p:nvSpPr>
          <p:spPr>
            <a:xfrm>
              <a:off x="6503817" y="1278470"/>
              <a:ext cx="734518" cy="738664"/>
            </a:xfrm>
            <a:prstGeom prst="rect">
              <a:avLst/>
            </a:prstGeom>
            <a:noFill/>
          </p:spPr>
          <p:txBody>
            <a:bodyPr wrap="square" lIns="182880" tIns="146304" rIns="182880" bIns="146304" rtlCol="0">
              <a:spAutoFit/>
            </a:bodyPr>
            <a:lstStyle/>
            <a:p>
              <a:pPr>
                <a:lnSpc>
                  <a:spcPct val="90000"/>
                </a:lnSpc>
                <a:spcAft>
                  <a:spcPts val="600"/>
                </a:spcAft>
              </a:pPr>
              <a:r>
                <a:rPr lang="en-US" sz="3200" b="1" dirty="0">
                  <a:solidFill>
                    <a:srgbClr val="000000"/>
                  </a:solidFill>
                </a:rPr>
                <a:t>...</a:t>
              </a:r>
            </a:p>
          </p:txBody>
        </p:sp>
        <p:cxnSp>
          <p:nvCxnSpPr>
            <p:cNvPr id="34" name="Straight Arrow Connector 33">
              <a:extLst>
                <a:ext uri="{FF2B5EF4-FFF2-40B4-BE49-F238E27FC236}">
                  <a16:creationId xmlns="" xmlns:a16="http://schemas.microsoft.com/office/drawing/2014/main" id="{D846CAE9-B84A-FB44-9529-534EA97AF8A1}"/>
                </a:ext>
              </a:extLst>
            </p:cNvPr>
            <p:cNvCxnSpPr>
              <a:cxnSpLocks/>
              <a:stCxn id="28" idx="6"/>
            </p:cNvCxnSpPr>
            <p:nvPr/>
          </p:nvCxnSpPr>
          <p:spPr>
            <a:xfrm flipV="1">
              <a:off x="6943053" y="1135172"/>
              <a:ext cx="2429824" cy="18302"/>
            </a:xfrm>
            <a:prstGeom prst="straightConnector1">
              <a:avLst/>
            </a:prstGeom>
            <a:ln>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 xmlns:a16="http://schemas.microsoft.com/office/drawing/2014/main" id="{9F5866E3-B1EB-254E-9EAC-7186F0520672}"/>
                </a:ext>
              </a:extLst>
            </p:cNvPr>
            <p:cNvCxnSpPr>
              <a:cxnSpLocks/>
              <a:stCxn id="57" idx="6"/>
            </p:cNvCxnSpPr>
            <p:nvPr/>
          </p:nvCxnSpPr>
          <p:spPr>
            <a:xfrm>
              <a:off x="6940810" y="1504820"/>
              <a:ext cx="2432067" cy="0"/>
            </a:xfrm>
            <a:prstGeom prst="straightConnector1">
              <a:avLst/>
            </a:prstGeom>
            <a:ln>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 xmlns:a16="http://schemas.microsoft.com/office/drawing/2014/main" id="{6B18BD8F-05C8-D249-AF2D-88B245EBD7EE}"/>
                </a:ext>
              </a:extLst>
            </p:cNvPr>
            <p:cNvCxnSpPr>
              <a:cxnSpLocks/>
              <a:stCxn id="58" idx="6"/>
            </p:cNvCxnSpPr>
            <p:nvPr/>
          </p:nvCxnSpPr>
          <p:spPr>
            <a:xfrm>
              <a:off x="6959648" y="1885269"/>
              <a:ext cx="2413229" cy="0"/>
            </a:xfrm>
            <a:prstGeom prst="straightConnector1">
              <a:avLst/>
            </a:prstGeom>
            <a:ln>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 xmlns:a16="http://schemas.microsoft.com/office/drawing/2014/main" id="{A7DDD82A-3558-BB48-9925-C304A47D8E16}"/>
                </a:ext>
              </a:extLst>
            </p:cNvPr>
            <p:cNvSpPr/>
            <p:nvPr/>
          </p:nvSpPr>
          <p:spPr bwMode="auto">
            <a:xfrm>
              <a:off x="7215529" y="1021481"/>
              <a:ext cx="1514006" cy="992363"/>
            </a:xfrm>
            <a:prstGeom prst="roundRect">
              <a:avLst/>
            </a:prstGeom>
            <a:solidFill>
              <a:schemeClr val="accent2">
                <a:lumMod val="20000"/>
                <a:lumOff val="80000"/>
              </a:schemeClr>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49" name="TextBox 48">
              <a:extLst>
                <a:ext uri="{FF2B5EF4-FFF2-40B4-BE49-F238E27FC236}">
                  <a16:creationId xmlns="" xmlns:a16="http://schemas.microsoft.com/office/drawing/2014/main" id="{BBF3DB31-2FA3-9C45-BDCB-E851BDB53C8B}"/>
                </a:ext>
              </a:extLst>
            </p:cNvPr>
            <p:cNvSpPr txBox="1"/>
            <p:nvPr/>
          </p:nvSpPr>
          <p:spPr>
            <a:xfrm>
              <a:off x="7050636" y="1004968"/>
              <a:ext cx="1843791" cy="1037207"/>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0000"/>
                  </a:solidFill>
                </a:rPr>
                <a:t>Quantum</a:t>
              </a:r>
            </a:p>
            <a:p>
              <a:pPr algn="ctr">
                <a:lnSpc>
                  <a:spcPct val="90000"/>
                </a:lnSpc>
                <a:spcAft>
                  <a:spcPts val="600"/>
                </a:spcAft>
              </a:pPr>
              <a:r>
                <a:rPr lang="en-US" sz="2400" dirty="0">
                  <a:solidFill>
                    <a:srgbClr val="000000"/>
                  </a:solidFill>
                </a:rPr>
                <a:t>Gates</a:t>
              </a:r>
            </a:p>
          </p:txBody>
        </p:sp>
        <p:sp>
          <p:nvSpPr>
            <p:cNvPr id="50" name="TextBox 49">
              <a:extLst>
                <a:ext uri="{FF2B5EF4-FFF2-40B4-BE49-F238E27FC236}">
                  <a16:creationId xmlns="" xmlns:a16="http://schemas.microsoft.com/office/drawing/2014/main" id="{1FD52F92-7D7D-8345-B471-7768C4BD1C65}"/>
                </a:ext>
              </a:extLst>
            </p:cNvPr>
            <p:cNvSpPr txBox="1"/>
            <p:nvPr/>
          </p:nvSpPr>
          <p:spPr>
            <a:xfrm>
              <a:off x="6122069" y="855179"/>
              <a:ext cx="742016"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0000"/>
                  </a:solidFill>
                </a:rPr>
                <a:t>Q0</a:t>
              </a:r>
            </a:p>
          </p:txBody>
        </p:sp>
        <p:sp>
          <p:nvSpPr>
            <p:cNvPr id="51" name="TextBox 50">
              <a:extLst>
                <a:ext uri="{FF2B5EF4-FFF2-40B4-BE49-F238E27FC236}">
                  <a16:creationId xmlns="" xmlns:a16="http://schemas.microsoft.com/office/drawing/2014/main" id="{AC200A18-3AAF-B142-A5CD-0F09F868B251}"/>
                </a:ext>
              </a:extLst>
            </p:cNvPr>
            <p:cNvSpPr txBox="1"/>
            <p:nvPr/>
          </p:nvSpPr>
          <p:spPr>
            <a:xfrm>
              <a:off x="6132377" y="1203199"/>
              <a:ext cx="742016"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0000"/>
                  </a:solidFill>
                </a:rPr>
                <a:t>Q1</a:t>
              </a:r>
            </a:p>
          </p:txBody>
        </p:sp>
        <p:sp>
          <p:nvSpPr>
            <p:cNvPr id="52" name="TextBox 51">
              <a:extLst>
                <a:ext uri="{FF2B5EF4-FFF2-40B4-BE49-F238E27FC236}">
                  <a16:creationId xmlns="" xmlns:a16="http://schemas.microsoft.com/office/drawing/2014/main" id="{85D0DBCB-D711-7F4A-8E71-A1990BF12CD1}"/>
                </a:ext>
              </a:extLst>
            </p:cNvPr>
            <p:cNvSpPr txBox="1"/>
            <p:nvPr/>
          </p:nvSpPr>
          <p:spPr>
            <a:xfrm>
              <a:off x="6078470" y="1583383"/>
              <a:ext cx="850694"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0000"/>
                  </a:solidFill>
                </a:rPr>
                <a:t>QN</a:t>
              </a:r>
            </a:p>
          </p:txBody>
        </p:sp>
        <p:sp>
          <p:nvSpPr>
            <p:cNvPr id="53" name="Left-Right Arrow 52">
              <a:extLst>
                <a:ext uri="{FF2B5EF4-FFF2-40B4-BE49-F238E27FC236}">
                  <a16:creationId xmlns="" xmlns:a16="http://schemas.microsoft.com/office/drawing/2014/main" id="{A7C08D85-288B-2B40-8A5D-08E5F1C4FFB1}"/>
                </a:ext>
              </a:extLst>
            </p:cNvPr>
            <p:cNvSpPr/>
            <p:nvPr/>
          </p:nvSpPr>
          <p:spPr bwMode="auto">
            <a:xfrm>
              <a:off x="6940810" y="2065948"/>
              <a:ext cx="1900682" cy="219226"/>
            </a:xfrm>
            <a:prstGeom prst="leftRightArrow">
              <a:avLst/>
            </a:prstGeom>
            <a:solidFill>
              <a:schemeClr val="accent2">
                <a:lumMod val="60000"/>
                <a:lumOff val="40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TextBox 53">
              <a:extLst>
                <a:ext uri="{FF2B5EF4-FFF2-40B4-BE49-F238E27FC236}">
                  <a16:creationId xmlns="" xmlns:a16="http://schemas.microsoft.com/office/drawing/2014/main" id="{A8A169C2-3F8C-A54D-A5BF-79A8319602B2}"/>
                </a:ext>
              </a:extLst>
            </p:cNvPr>
            <p:cNvSpPr txBox="1"/>
            <p:nvPr/>
          </p:nvSpPr>
          <p:spPr>
            <a:xfrm>
              <a:off x="8729535" y="1860236"/>
              <a:ext cx="1124603" cy="627864"/>
            </a:xfrm>
            <a:prstGeom prst="rect">
              <a:avLst/>
            </a:prstGeom>
            <a:noFill/>
          </p:spPr>
          <p:txBody>
            <a:bodyPr wrap="none" lIns="182880" tIns="146304" rIns="182880" bIns="146304" rtlCol="0">
              <a:spAutoFit/>
            </a:bodyPr>
            <a:lstStyle/>
            <a:p>
              <a:pPr>
                <a:lnSpc>
                  <a:spcPct val="90000"/>
                </a:lnSpc>
                <a:spcAft>
                  <a:spcPts val="600"/>
                </a:spcAft>
              </a:pPr>
              <a:r>
                <a:rPr lang="en-US" sz="2400" i="1" dirty="0">
                  <a:solidFill>
                    <a:srgbClr val="000000"/>
                  </a:solidFill>
                </a:rPr>
                <a:t>Depth</a:t>
              </a:r>
            </a:p>
          </p:txBody>
        </p:sp>
        <p:sp>
          <p:nvSpPr>
            <p:cNvPr id="55" name="Left-Right Arrow 54">
              <a:extLst>
                <a:ext uri="{FF2B5EF4-FFF2-40B4-BE49-F238E27FC236}">
                  <a16:creationId xmlns="" xmlns:a16="http://schemas.microsoft.com/office/drawing/2014/main" id="{7FF8B61B-3387-D846-AD67-1BA61126086F}"/>
                </a:ext>
              </a:extLst>
            </p:cNvPr>
            <p:cNvSpPr/>
            <p:nvPr/>
          </p:nvSpPr>
          <p:spPr bwMode="auto">
            <a:xfrm rot="16200000">
              <a:off x="5646619" y="1415642"/>
              <a:ext cx="1018287" cy="225320"/>
            </a:xfrm>
            <a:prstGeom prst="leftRightArrow">
              <a:avLst/>
            </a:prstGeom>
            <a:solidFill>
              <a:schemeClr val="accent2">
                <a:lumMod val="60000"/>
                <a:lumOff val="40000"/>
              </a:schemeClr>
            </a:solidFill>
            <a:ln>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6" name="TextBox 55">
              <a:extLst>
                <a:ext uri="{FF2B5EF4-FFF2-40B4-BE49-F238E27FC236}">
                  <a16:creationId xmlns="" xmlns:a16="http://schemas.microsoft.com/office/drawing/2014/main" id="{503BAEEC-3779-8249-8324-3E8C5D0491FB}"/>
                </a:ext>
              </a:extLst>
            </p:cNvPr>
            <p:cNvSpPr txBox="1"/>
            <p:nvPr/>
          </p:nvSpPr>
          <p:spPr>
            <a:xfrm rot="16200000">
              <a:off x="5330273" y="1278875"/>
              <a:ext cx="1133965" cy="627864"/>
            </a:xfrm>
            <a:prstGeom prst="rect">
              <a:avLst/>
            </a:prstGeom>
            <a:noFill/>
          </p:spPr>
          <p:txBody>
            <a:bodyPr wrap="none" lIns="182880" tIns="146304" rIns="182880" bIns="146304" rtlCol="0">
              <a:spAutoFit/>
            </a:bodyPr>
            <a:lstStyle/>
            <a:p>
              <a:pPr>
                <a:lnSpc>
                  <a:spcPct val="90000"/>
                </a:lnSpc>
                <a:spcAft>
                  <a:spcPts val="600"/>
                </a:spcAft>
              </a:pPr>
              <a:r>
                <a:rPr lang="en-US" sz="2400" i="1" dirty="0">
                  <a:solidFill>
                    <a:srgbClr val="000000"/>
                  </a:solidFill>
                </a:rPr>
                <a:t>Width</a:t>
              </a:r>
            </a:p>
          </p:txBody>
        </p:sp>
        <p:sp>
          <p:nvSpPr>
            <p:cNvPr id="57" name="Oval 56">
              <a:extLst>
                <a:ext uri="{FF2B5EF4-FFF2-40B4-BE49-F238E27FC236}">
                  <a16:creationId xmlns="" xmlns:a16="http://schemas.microsoft.com/office/drawing/2014/main" id="{FADB0C75-2920-5443-823A-774237542BDF}"/>
                </a:ext>
              </a:extLst>
            </p:cNvPr>
            <p:cNvSpPr/>
            <p:nvPr/>
          </p:nvSpPr>
          <p:spPr bwMode="auto">
            <a:xfrm>
              <a:off x="6749683" y="1396937"/>
              <a:ext cx="191127" cy="21576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8" name="Oval 57">
              <a:extLst>
                <a:ext uri="{FF2B5EF4-FFF2-40B4-BE49-F238E27FC236}">
                  <a16:creationId xmlns="" xmlns:a16="http://schemas.microsoft.com/office/drawing/2014/main" id="{8B42F62F-843D-1F4A-A8A7-75D786FD4BC7}"/>
                </a:ext>
              </a:extLst>
            </p:cNvPr>
            <p:cNvSpPr/>
            <p:nvPr/>
          </p:nvSpPr>
          <p:spPr bwMode="auto">
            <a:xfrm>
              <a:off x="6768521" y="1777386"/>
              <a:ext cx="191127" cy="21576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2" name="Rectangle 21">
            <a:extLst>
              <a:ext uri="{FF2B5EF4-FFF2-40B4-BE49-F238E27FC236}">
                <a16:creationId xmlns="" xmlns:a16="http://schemas.microsoft.com/office/drawing/2014/main" id="{D674C45C-D6DB-D64B-B57E-01F7E697E614}"/>
              </a:ext>
            </a:extLst>
          </p:cNvPr>
          <p:cNvSpPr/>
          <p:nvPr/>
        </p:nvSpPr>
        <p:spPr bwMode="auto">
          <a:xfrm>
            <a:off x="6481754" y="4233173"/>
            <a:ext cx="1499956" cy="166411"/>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0" name="Rectangle 69">
            <a:extLst>
              <a:ext uri="{FF2B5EF4-FFF2-40B4-BE49-F238E27FC236}">
                <a16:creationId xmlns="" xmlns:a16="http://schemas.microsoft.com/office/drawing/2014/main" id="{98306D0F-8018-564D-9895-BAFDC7D13AA7}"/>
              </a:ext>
            </a:extLst>
          </p:cNvPr>
          <p:cNvSpPr/>
          <p:nvPr/>
        </p:nvSpPr>
        <p:spPr bwMode="auto">
          <a:xfrm>
            <a:off x="6481633" y="3182702"/>
            <a:ext cx="163696" cy="1217797"/>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1" name="Group 70">
            <a:extLst>
              <a:ext uri="{FF2B5EF4-FFF2-40B4-BE49-F238E27FC236}">
                <a16:creationId xmlns="" xmlns:a16="http://schemas.microsoft.com/office/drawing/2014/main" id="{F899C5EA-24A1-2940-900C-EEE6C8C5F349}"/>
              </a:ext>
            </a:extLst>
          </p:cNvPr>
          <p:cNvGrpSpPr/>
          <p:nvPr/>
        </p:nvGrpSpPr>
        <p:grpSpPr>
          <a:xfrm>
            <a:off x="0" y="5033524"/>
            <a:ext cx="10160000" cy="712973"/>
            <a:chOff x="0" y="5033524"/>
            <a:chExt cx="10160000" cy="712973"/>
          </a:xfrm>
        </p:grpSpPr>
        <p:sp>
          <p:nvSpPr>
            <p:cNvPr id="72" name="Rectangle 71">
              <a:extLst>
                <a:ext uri="{FF2B5EF4-FFF2-40B4-BE49-F238E27FC236}">
                  <a16:creationId xmlns="" xmlns:a16="http://schemas.microsoft.com/office/drawing/2014/main" id="{8E45291F-BB97-DF43-8138-A3842D6A8446}"/>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73" name="TextBox 72">
              <a:extLst>
                <a:ext uri="{FF2B5EF4-FFF2-40B4-BE49-F238E27FC236}">
                  <a16:creationId xmlns="" xmlns:a16="http://schemas.microsoft.com/office/drawing/2014/main" id="{65411571-2678-1342-8A7C-E0335FEE109E}"/>
                </a:ext>
              </a:extLst>
            </p:cNvPr>
            <p:cNvSpPr txBox="1"/>
            <p:nvPr/>
          </p:nvSpPr>
          <p:spPr>
            <a:xfrm>
              <a:off x="0" y="5034479"/>
              <a:ext cx="10159999" cy="461665"/>
            </a:xfrm>
            <a:prstGeom prst="rect">
              <a:avLst/>
            </a:prstGeom>
            <a:noFill/>
          </p:spPr>
          <p:txBody>
            <a:bodyPr wrap="square" rtlCol="0">
              <a:spAutoFit/>
            </a:bodyPr>
            <a:lstStyle/>
            <a:p>
              <a:pPr algn="ctr">
                <a:defRPr/>
              </a:pPr>
              <a:r>
                <a:rPr lang="en-US" sz="2400" kern="0" dirty="0">
                  <a:solidFill>
                    <a:prstClr val="white"/>
                  </a:solidFill>
                  <a:latin typeface="Calibri"/>
                </a:rPr>
                <a:t>Programs may not use all the qubits leaving unused resources </a:t>
              </a:r>
            </a:p>
          </p:txBody>
        </p:sp>
      </p:grpSp>
      <p:sp>
        <p:nvSpPr>
          <p:cNvPr id="3" name="Slide Number Placeholder 2">
            <a:extLst>
              <a:ext uri="{FF2B5EF4-FFF2-40B4-BE49-F238E27FC236}">
                <a16:creationId xmlns="" xmlns:a16="http://schemas.microsoft.com/office/drawing/2014/main" id="{8ED97F25-22E0-6140-876C-68025BB139DC}"/>
              </a:ext>
            </a:extLst>
          </p:cNvPr>
          <p:cNvSpPr>
            <a:spLocks noGrp="1"/>
          </p:cNvSpPr>
          <p:nvPr>
            <p:ph type="sldNum" sz="quarter" idx="11"/>
          </p:nvPr>
        </p:nvSpPr>
        <p:spPr/>
        <p:txBody>
          <a:bodyPr/>
          <a:lstStyle/>
          <a:p>
            <a:fld id="{27258FFF-F925-446B-8502-81C933981705}" type="slidenum">
              <a:rPr lang="en-US" smtClean="0"/>
              <a:pPr/>
              <a:t>3</a:t>
            </a:fld>
            <a:endParaRPr lang="en-US"/>
          </a:p>
        </p:txBody>
      </p:sp>
    </p:spTree>
    <p:extLst>
      <p:ext uri="{BB962C8B-B14F-4D97-AF65-F5344CB8AC3E}">
        <p14:creationId xmlns:p14="http://schemas.microsoft.com/office/powerpoint/2010/main" val="16411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8" grpId="0" animBg="1"/>
      <p:bldGraphic spid="48" grpId="0">
        <p:bldAsOne/>
      </p:bldGraphic>
      <p:bldP spid="22" grpId="0" animBg="1"/>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34235" y="171411"/>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Quantity vs. Quality Gap</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graphicFrame>
        <p:nvGraphicFramePr>
          <p:cNvPr id="7" name="Chart 6">
            <a:extLst>
              <a:ext uri="{FF2B5EF4-FFF2-40B4-BE49-F238E27FC236}">
                <a16:creationId xmlns="" xmlns:a16="http://schemas.microsoft.com/office/drawing/2014/main" id="{05F23A4D-C71A-E442-B945-7D3544D0AA45}"/>
              </a:ext>
            </a:extLst>
          </p:cNvPr>
          <p:cNvGraphicFramePr>
            <a:graphicFrameLocks/>
          </p:cNvGraphicFramePr>
          <p:nvPr>
            <p:extLst>
              <p:ext uri="{D42A27DB-BD31-4B8C-83A1-F6EECF244321}">
                <p14:modId xmlns:p14="http://schemas.microsoft.com/office/powerpoint/2010/main" val="1212806974"/>
              </p:ext>
            </p:extLst>
          </p:nvPr>
        </p:nvGraphicFramePr>
        <p:xfrm>
          <a:off x="301068" y="1123716"/>
          <a:ext cx="9604931" cy="367024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 xmlns:a16="http://schemas.microsoft.com/office/drawing/2014/main" id="{07FB2B17-9954-5B40-9DEC-5A706BDA098D}"/>
              </a:ext>
            </a:extLst>
          </p:cNvPr>
          <p:cNvSpPr txBox="1"/>
          <p:nvPr/>
        </p:nvSpPr>
        <p:spPr>
          <a:xfrm>
            <a:off x="2360979" y="4344810"/>
            <a:ext cx="965649" cy="614014"/>
          </a:xfrm>
          <a:prstGeom prst="rect">
            <a:avLst/>
          </a:prstGeom>
          <a:noFill/>
        </p:spPr>
        <p:txBody>
          <a:bodyPr wrap="none" lIns="182880" tIns="146304" rIns="182880" bIns="146304" rtlCol="0">
            <a:spAutoFit/>
          </a:bodyPr>
          <a:lstStyle/>
          <a:p>
            <a:pPr>
              <a:lnSpc>
                <a:spcPct val="90000"/>
              </a:lnSpc>
              <a:spcAft>
                <a:spcPts val="600"/>
              </a:spcAft>
            </a:pPr>
            <a:r>
              <a:rPr lang="en-US" sz="2300" dirty="0">
                <a:solidFill>
                  <a:srgbClr val="000000"/>
                </a:solidFill>
              </a:rPr>
              <a:t>2016</a:t>
            </a:r>
          </a:p>
        </p:txBody>
      </p:sp>
      <p:sp>
        <p:nvSpPr>
          <p:cNvPr id="9" name="TextBox 8">
            <a:extLst>
              <a:ext uri="{FF2B5EF4-FFF2-40B4-BE49-F238E27FC236}">
                <a16:creationId xmlns="" xmlns:a16="http://schemas.microsoft.com/office/drawing/2014/main" id="{BE0160E3-858A-E54D-8FE1-82EA89717380}"/>
              </a:ext>
            </a:extLst>
          </p:cNvPr>
          <p:cNvSpPr txBox="1"/>
          <p:nvPr/>
        </p:nvSpPr>
        <p:spPr>
          <a:xfrm>
            <a:off x="8124400" y="4344810"/>
            <a:ext cx="965649" cy="614014"/>
          </a:xfrm>
          <a:prstGeom prst="rect">
            <a:avLst/>
          </a:prstGeom>
          <a:noFill/>
        </p:spPr>
        <p:txBody>
          <a:bodyPr wrap="none" lIns="182880" tIns="146304" rIns="182880" bIns="146304" rtlCol="0">
            <a:spAutoFit/>
          </a:bodyPr>
          <a:lstStyle/>
          <a:p>
            <a:pPr>
              <a:lnSpc>
                <a:spcPct val="90000"/>
              </a:lnSpc>
              <a:spcAft>
                <a:spcPts val="600"/>
              </a:spcAft>
            </a:pPr>
            <a:r>
              <a:rPr lang="en-US" sz="2300" dirty="0">
                <a:solidFill>
                  <a:srgbClr val="000000"/>
                </a:solidFill>
              </a:rPr>
              <a:t>2019</a:t>
            </a:r>
          </a:p>
        </p:txBody>
      </p:sp>
      <p:sp>
        <p:nvSpPr>
          <p:cNvPr id="13" name="Rounded Rectangular Callout 10">
            <a:extLst>
              <a:ext uri="{FF2B5EF4-FFF2-40B4-BE49-F238E27FC236}">
                <a16:creationId xmlns="" xmlns:a16="http://schemas.microsoft.com/office/drawing/2014/main" id="{9151F88D-F542-B842-8E9B-A258BC5BE676}"/>
              </a:ext>
            </a:extLst>
          </p:cNvPr>
          <p:cNvSpPr/>
          <p:nvPr/>
        </p:nvSpPr>
        <p:spPr>
          <a:xfrm>
            <a:off x="4276577" y="4430232"/>
            <a:ext cx="2938936" cy="443171"/>
          </a:xfrm>
          <a:prstGeom prst="wedgeRoundRectCallout">
            <a:avLst>
              <a:gd name="adj1" fmla="val -39065"/>
              <a:gd name="adj2" fmla="val -47756"/>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3 years</a:t>
            </a:r>
          </a:p>
        </p:txBody>
      </p:sp>
      <p:sp>
        <p:nvSpPr>
          <p:cNvPr id="14" name="Rounded Rectangular Callout 10">
            <a:extLst>
              <a:ext uri="{FF2B5EF4-FFF2-40B4-BE49-F238E27FC236}">
                <a16:creationId xmlns="" xmlns:a16="http://schemas.microsoft.com/office/drawing/2014/main" id="{F250B052-826A-5A48-8E33-6B25F293144A}"/>
              </a:ext>
            </a:extLst>
          </p:cNvPr>
          <p:cNvSpPr/>
          <p:nvPr/>
        </p:nvSpPr>
        <p:spPr>
          <a:xfrm>
            <a:off x="4276577" y="1919065"/>
            <a:ext cx="2938936" cy="443171"/>
          </a:xfrm>
          <a:prstGeom prst="wedgeRoundRectCallout">
            <a:avLst>
              <a:gd name="adj1" fmla="val -39065"/>
              <a:gd name="adj2" fmla="val -47756"/>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5 to 53 qubits</a:t>
            </a:r>
          </a:p>
        </p:txBody>
      </p:sp>
      <p:sp>
        <p:nvSpPr>
          <p:cNvPr id="15" name="Rounded Rectangular Callout 10">
            <a:extLst>
              <a:ext uri="{FF2B5EF4-FFF2-40B4-BE49-F238E27FC236}">
                <a16:creationId xmlns="" xmlns:a16="http://schemas.microsoft.com/office/drawing/2014/main" id="{E8FDBACE-4BC4-4446-A5A8-12B0ED17E865}"/>
              </a:ext>
            </a:extLst>
          </p:cNvPr>
          <p:cNvSpPr/>
          <p:nvPr/>
        </p:nvSpPr>
        <p:spPr>
          <a:xfrm>
            <a:off x="6654932" y="3170348"/>
            <a:ext cx="2938936" cy="443171"/>
          </a:xfrm>
          <a:prstGeom prst="wedgeRoundRectCallout">
            <a:avLst>
              <a:gd name="adj1" fmla="val -39065"/>
              <a:gd name="adj2" fmla="val -47756"/>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Error: 4.5 % to 1.8 %</a:t>
            </a:r>
          </a:p>
        </p:txBody>
      </p:sp>
      <p:grpSp>
        <p:nvGrpSpPr>
          <p:cNvPr id="16" name="Group 15">
            <a:extLst>
              <a:ext uri="{FF2B5EF4-FFF2-40B4-BE49-F238E27FC236}">
                <a16:creationId xmlns="" xmlns:a16="http://schemas.microsoft.com/office/drawing/2014/main" id="{38C42926-0428-4347-9F75-AF5701736F0D}"/>
              </a:ext>
            </a:extLst>
          </p:cNvPr>
          <p:cNvGrpSpPr/>
          <p:nvPr/>
        </p:nvGrpSpPr>
        <p:grpSpPr>
          <a:xfrm>
            <a:off x="0" y="5033524"/>
            <a:ext cx="10160000" cy="712973"/>
            <a:chOff x="0" y="5033524"/>
            <a:chExt cx="10160000" cy="712973"/>
          </a:xfrm>
        </p:grpSpPr>
        <p:sp>
          <p:nvSpPr>
            <p:cNvPr id="17" name="Rectangle 16">
              <a:extLst>
                <a:ext uri="{FF2B5EF4-FFF2-40B4-BE49-F238E27FC236}">
                  <a16:creationId xmlns="" xmlns:a16="http://schemas.microsoft.com/office/drawing/2014/main" id="{6AD78467-C98A-E54A-80F0-64E20C60C809}"/>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18" name="TextBox 17">
              <a:extLst>
                <a:ext uri="{FF2B5EF4-FFF2-40B4-BE49-F238E27FC236}">
                  <a16:creationId xmlns="" xmlns:a16="http://schemas.microsoft.com/office/drawing/2014/main" id="{30C2B919-B512-0849-8DE9-815C8E51B317}"/>
                </a:ext>
              </a:extLst>
            </p:cNvPr>
            <p:cNvSpPr txBox="1"/>
            <p:nvPr/>
          </p:nvSpPr>
          <p:spPr>
            <a:xfrm>
              <a:off x="0" y="5034479"/>
              <a:ext cx="10159999" cy="461665"/>
            </a:xfrm>
            <a:prstGeom prst="rect">
              <a:avLst/>
            </a:prstGeom>
            <a:noFill/>
          </p:spPr>
          <p:txBody>
            <a:bodyPr wrap="square" rtlCol="0">
              <a:spAutoFit/>
            </a:bodyPr>
            <a:lstStyle/>
            <a:p>
              <a:pPr algn="ctr">
                <a:defRPr/>
              </a:pPr>
              <a:r>
                <a:rPr lang="en-US" sz="2400" kern="0" dirty="0">
                  <a:solidFill>
                    <a:prstClr val="white"/>
                  </a:solidFill>
                  <a:latin typeface="Calibri"/>
                </a:rPr>
                <a:t>With current scaling of error rates, it is difficult to use all the qubits</a:t>
              </a:r>
            </a:p>
          </p:txBody>
        </p:sp>
      </p:grpSp>
      <p:sp>
        <p:nvSpPr>
          <p:cNvPr id="3" name="Slide Number Placeholder 2">
            <a:extLst>
              <a:ext uri="{FF2B5EF4-FFF2-40B4-BE49-F238E27FC236}">
                <a16:creationId xmlns="" xmlns:a16="http://schemas.microsoft.com/office/drawing/2014/main" id="{5652D0E9-5063-694B-AD81-3B5C72D8DF02}"/>
              </a:ext>
            </a:extLst>
          </p:cNvPr>
          <p:cNvSpPr>
            <a:spLocks noGrp="1"/>
          </p:cNvSpPr>
          <p:nvPr>
            <p:ph type="sldNum" sz="quarter" idx="11"/>
          </p:nvPr>
        </p:nvSpPr>
        <p:spPr/>
        <p:txBody>
          <a:bodyPr/>
          <a:lstStyle/>
          <a:p>
            <a:fld id="{27258FFF-F925-446B-8502-81C933981705}" type="slidenum">
              <a:rPr lang="en-US" smtClean="0"/>
              <a:pPr/>
              <a:t>4</a:t>
            </a:fld>
            <a:endParaRPr lang="en-US"/>
          </a:p>
        </p:txBody>
      </p:sp>
      <p:sp>
        <p:nvSpPr>
          <p:cNvPr id="5" name="Rectangle 4">
            <a:extLst>
              <a:ext uri="{FF2B5EF4-FFF2-40B4-BE49-F238E27FC236}">
                <a16:creationId xmlns="" xmlns:a16="http://schemas.microsoft.com/office/drawing/2014/main" id="{FF921C73-1E04-F347-BF48-F395AB8A98BB}"/>
              </a:ext>
            </a:extLst>
          </p:cNvPr>
          <p:cNvSpPr/>
          <p:nvPr/>
        </p:nvSpPr>
        <p:spPr bwMode="auto">
          <a:xfrm>
            <a:off x="1963909" y="1126080"/>
            <a:ext cx="7912276" cy="2755789"/>
          </a:xfrm>
          <a:prstGeom prst="rect">
            <a:avLst/>
          </a:prstGeom>
          <a:noFill/>
          <a:ln w="41275">
            <a:solidFill>
              <a:schemeClr val="accent4">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6803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42523"/>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761874">
              <a:defRPr/>
            </a:pPr>
            <a:r>
              <a:rPr lang="en-US" sz="3921" spc="-83" dirty="0">
                <a:solidFill>
                  <a:srgbClr val="0072C6">
                    <a:lumMod val="50000"/>
                  </a:srgbClr>
                </a:solidFill>
                <a:latin typeface="Segoe UI Light"/>
              </a:rPr>
              <a:t>Demand for Limited NISQ Resources</a:t>
            </a:r>
          </a:p>
        </p:txBody>
      </p:sp>
      <p:sp>
        <p:nvSpPr>
          <p:cNvPr id="20" name="TextBox 19">
            <a:extLst>
              <a:ext uri="{FF2B5EF4-FFF2-40B4-BE49-F238E27FC236}">
                <a16:creationId xmlns="" xmlns:a16="http://schemas.microsoft.com/office/drawing/2014/main" id="{D1E00854-0532-F94E-AA18-668ECB5B5BF0}"/>
              </a:ext>
            </a:extLst>
          </p:cNvPr>
          <p:cNvSpPr txBox="1"/>
          <p:nvPr/>
        </p:nvSpPr>
        <p:spPr>
          <a:xfrm>
            <a:off x="1006612" y="2106649"/>
            <a:ext cx="1962476" cy="461665"/>
          </a:xfrm>
          <a:prstGeom prst="rect">
            <a:avLst/>
          </a:prstGeom>
          <a:noFill/>
        </p:spPr>
        <p:txBody>
          <a:bodyPr wrap="square" rtlCol="0">
            <a:spAutoFit/>
          </a:bodyPr>
          <a:lstStyle/>
          <a:p>
            <a:pPr defTabSz="909335"/>
            <a:r>
              <a:rPr lang="en-US" sz="2400" dirty="0">
                <a:solidFill>
                  <a:srgbClr val="0072C6">
                    <a:lumMod val="50000"/>
                  </a:srgbClr>
                </a:solidFill>
                <a:latin typeface="Segoe UI"/>
              </a:rPr>
              <a:t>High Demand</a:t>
            </a:r>
          </a:p>
        </p:txBody>
      </p:sp>
      <p:sp>
        <p:nvSpPr>
          <p:cNvPr id="35" name="TextBox 34">
            <a:extLst>
              <a:ext uri="{FF2B5EF4-FFF2-40B4-BE49-F238E27FC236}">
                <a16:creationId xmlns="" xmlns:a16="http://schemas.microsoft.com/office/drawing/2014/main" id="{2BD5B006-D359-7E43-AF0D-FCE022400DF2}"/>
              </a:ext>
            </a:extLst>
          </p:cNvPr>
          <p:cNvSpPr txBox="1"/>
          <p:nvPr/>
        </p:nvSpPr>
        <p:spPr>
          <a:xfrm>
            <a:off x="5636146" y="3877303"/>
            <a:ext cx="4503704" cy="707886"/>
          </a:xfrm>
          <a:prstGeom prst="rect">
            <a:avLst/>
          </a:prstGeom>
          <a:noFill/>
        </p:spPr>
        <p:txBody>
          <a:bodyPr wrap="square" rtlCol="0">
            <a:spAutoFit/>
          </a:bodyPr>
          <a:lstStyle/>
          <a:p>
            <a:pPr algn="ctr" defTabSz="909335"/>
            <a:r>
              <a:rPr lang="en-US" sz="2000" i="1" dirty="0">
                <a:solidFill>
                  <a:srgbClr val="000000"/>
                </a:solidFill>
                <a:latin typeface="Segoe UI"/>
              </a:rPr>
              <a:t>Pending Requests for access to IBM Q16 on different days</a:t>
            </a:r>
          </a:p>
        </p:txBody>
      </p:sp>
      <p:grpSp>
        <p:nvGrpSpPr>
          <p:cNvPr id="38" name="Group 37">
            <a:extLst>
              <a:ext uri="{FF2B5EF4-FFF2-40B4-BE49-F238E27FC236}">
                <a16:creationId xmlns="" xmlns:a16="http://schemas.microsoft.com/office/drawing/2014/main" id="{32263336-C4DE-8542-828E-76E2F7AD54C6}"/>
              </a:ext>
            </a:extLst>
          </p:cNvPr>
          <p:cNvGrpSpPr/>
          <p:nvPr/>
        </p:nvGrpSpPr>
        <p:grpSpPr>
          <a:xfrm>
            <a:off x="0" y="5033524"/>
            <a:ext cx="10160000" cy="712973"/>
            <a:chOff x="0" y="5033524"/>
            <a:chExt cx="10160000" cy="712973"/>
          </a:xfrm>
        </p:grpSpPr>
        <p:sp>
          <p:nvSpPr>
            <p:cNvPr id="39" name="Rectangle 38">
              <a:extLst>
                <a:ext uri="{FF2B5EF4-FFF2-40B4-BE49-F238E27FC236}">
                  <a16:creationId xmlns="" xmlns:a16="http://schemas.microsoft.com/office/drawing/2014/main" id="{72DDEFF6-1BCC-4F45-8E89-F7362FF320A7}"/>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09335">
                <a:defRPr/>
              </a:pPr>
              <a:endParaRPr lang="en-US" sz="2400" kern="0" dirty="0">
                <a:solidFill>
                  <a:prstClr val="white"/>
                </a:solidFill>
                <a:latin typeface="Calibri"/>
              </a:endParaRPr>
            </a:p>
          </p:txBody>
        </p:sp>
        <p:sp>
          <p:nvSpPr>
            <p:cNvPr id="40" name="TextBox 39">
              <a:extLst>
                <a:ext uri="{FF2B5EF4-FFF2-40B4-BE49-F238E27FC236}">
                  <a16:creationId xmlns="" xmlns:a16="http://schemas.microsoft.com/office/drawing/2014/main" id="{FB7D94B0-54FA-A34C-BEBE-CFC4DAF8BE9A}"/>
                </a:ext>
              </a:extLst>
            </p:cNvPr>
            <p:cNvSpPr txBox="1"/>
            <p:nvPr/>
          </p:nvSpPr>
          <p:spPr>
            <a:xfrm>
              <a:off x="0" y="5034479"/>
              <a:ext cx="10159999" cy="461665"/>
            </a:xfrm>
            <a:prstGeom prst="rect">
              <a:avLst/>
            </a:prstGeom>
            <a:noFill/>
          </p:spPr>
          <p:txBody>
            <a:bodyPr wrap="square" rtlCol="0">
              <a:spAutoFit/>
            </a:bodyPr>
            <a:lstStyle/>
            <a:p>
              <a:pPr algn="ctr" defTabSz="909335">
                <a:defRPr/>
              </a:pPr>
              <a:r>
                <a:rPr lang="en-US" sz="2400" kern="0" dirty="0">
                  <a:solidFill>
                    <a:prstClr val="white"/>
                  </a:solidFill>
                  <a:latin typeface="Calibri"/>
                </a:rPr>
                <a:t>Limited NISQ resources must scale to a large number of users</a:t>
              </a:r>
            </a:p>
          </p:txBody>
        </p:sp>
      </p:grpSp>
      <p:pic>
        <p:nvPicPr>
          <p:cNvPr id="2" name="Picture 1">
            <a:extLst>
              <a:ext uri="{FF2B5EF4-FFF2-40B4-BE49-F238E27FC236}">
                <a16:creationId xmlns="" xmlns:a16="http://schemas.microsoft.com/office/drawing/2014/main" id="{ADD0432D-8C4D-4443-B931-BA95FE26F4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70302"/>
            <a:ext cx="3972232" cy="1230312"/>
          </a:xfrm>
          <a:prstGeom prst="rect">
            <a:avLst/>
          </a:prstGeom>
        </p:spPr>
      </p:pic>
      <p:pic>
        <p:nvPicPr>
          <p:cNvPr id="3" name="Picture 2">
            <a:extLst>
              <a:ext uri="{FF2B5EF4-FFF2-40B4-BE49-F238E27FC236}">
                <a16:creationId xmlns="" xmlns:a16="http://schemas.microsoft.com/office/drawing/2014/main" id="{5008C1A1-9D9C-F545-9224-4A77CCF786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174"/>
          <a:stretch/>
        </p:blipFill>
        <p:spPr>
          <a:xfrm>
            <a:off x="0" y="2762138"/>
            <a:ext cx="3972232" cy="1823051"/>
          </a:xfrm>
          <a:prstGeom prst="rect">
            <a:avLst/>
          </a:prstGeom>
        </p:spPr>
      </p:pic>
      <p:sp>
        <p:nvSpPr>
          <p:cNvPr id="16" name="TextBox 15">
            <a:extLst>
              <a:ext uri="{FF2B5EF4-FFF2-40B4-BE49-F238E27FC236}">
                <a16:creationId xmlns="" xmlns:a16="http://schemas.microsoft.com/office/drawing/2014/main" id="{B9E0D0D4-5E56-1B40-A80A-DB2CB4D96FD3}"/>
              </a:ext>
            </a:extLst>
          </p:cNvPr>
          <p:cNvSpPr txBox="1"/>
          <p:nvPr/>
        </p:nvSpPr>
        <p:spPr>
          <a:xfrm>
            <a:off x="440316" y="4585189"/>
            <a:ext cx="3448418" cy="461665"/>
          </a:xfrm>
          <a:prstGeom prst="rect">
            <a:avLst/>
          </a:prstGeom>
          <a:noFill/>
        </p:spPr>
        <p:txBody>
          <a:bodyPr wrap="square" rtlCol="0">
            <a:spAutoFit/>
          </a:bodyPr>
          <a:lstStyle/>
          <a:p>
            <a:pPr defTabSz="909335"/>
            <a:r>
              <a:rPr lang="en-US" sz="2400" dirty="0">
                <a:solidFill>
                  <a:srgbClr val="0072C6">
                    <a:lumMod val="50000"/>
                  </a:srgbClr>
                </a:solidFill>
                <a:latin typeface="Segoe UI"/>
              </a:rPr>
              <a:t>Expensive and Limited</a:t>
            </a:r>
          </a:p>
        </p:txBody>
      </p:sp>
      <p:graphicFrame>
        <p:nvGraphicFramePr>
          <p:cNvPr id="22" name="Chart 21">
            <a:extLst>
              <a:ext uri="{FF2B5EF4-FFF2-40B4-BE49-F238E27FC236}">
                <a16:creationId xmlns="" xmlns:a16="http://schemas.microsoft.com/office/drawing/2014/main" id="{4DDF5AB5-0FB0-F447-B120-CF1EE01FFF9B}"/>
              </a:ext>
            </a:extLst>
          </p:cNvPr>
          <p:cNvGraphicFramePr>
            <a:graphicFrameLocks/>
          </p:cNvGraphicFramePr>
          <p:nvPr>
            <p:extLst>
              <p:ext uri="{D42A27DB-BD31-4B8C-83A1-F6EECF244321}">
                <p14:modId xmlns:p14="http://schemas.microsoft.com/office/powerpoint/2010/main" val="3396706721"/>
              </p:ext>
            </p:extLst>
          </p:nvPr>
        </p:nvGraphicFramePr>
        <p:xfrm>
          <a:off x="5175959" y="1318215"/>
          <a:ext cx="4963891" cy="2860488"/>
        </p:xfrm>
        <a:graphic>
          <a:graphicData uri="http://schemas.openxmlformats.org/drawingml/2006/chart">
            <c:chart xmlns:c="http://schemas.openxmlformats.org/drawingml/2006/chart" xmlns:r="http://schemas.openxmlformats.org/officeDocument/2006/relationships" r:id="rId5"/>
          </a:graphicData>
        </a:graphic>
      </p:graphicFrame>
      <p:sp>
        <p:nvSpPr>
          <p:cNvPr id="14" name="Up-Down Arrow 13">
            <a:extLst>
              <a:ext uri="{FF2B5EF4-FFF2-40B4-BE49-F238E27FC236}">
                <a16:creationId xmlns="" xmlns:a16="http://schemas.microsoft.com/office/drawing/2014/main" id="{64852C5B-C62C-4449-8465-720F51EC77EB}"/>
              </a:ext>
            </a:extLst>
          </p:cNvPr>
          <p:cNvSpPr/>
          <p:nvPr/>
        </p:nvSpPr>
        <p:spPr>
          <a:xfrm>
            <a:off x="4040077" y="1206439"/>
            <a:ext cx="243680" cy="3351077"/>
          </a:xfrm>
          <a:prstGeom prst="upDownArrow">
            <a:avLst>
              <a:gd name="adj1" fmla="val 31079"/>
              <a:gd name="adj2" fmla="val 149565"/>
            </a:avLst>
          </a:prstGeom>
          <a:solidFill>
            <a:srgbClr val="023568"/>
          </a:solidFill>
          <a:ln>
            <a:solidFill>
              <a:srgbClr val="023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0">
            <a:extLst>
              <a:ext uri="{FF2B5EF4-FFF2-40B4-BE49-F238E27FC236}">
                <a16:creationId xmlns="" xmlns:a16="http://schemas.microsoft.com/office/drawing/2014/main" id="{4E952842-492D-6A44-A824-0AAC9AF2DE5A}"/>
              </a:ext>
            </a:extLst>
          </p:cNvPr>
          <p:cNvSpPr/>
          <p:nvPr/>
        </p:nvSpPr>
        <p:spPr>
          <a:xfrm>
            <a:off x="2986451" y="2249889"/>
            <a:ext cx="2166127" cy="443172"/>
          </a:xfrm>
          <a:prstGeom prst="wedgeRoundRectCallout">
            <a:avLst>
              <a:gd name="adj1" fmla="val -44670"/>
              <a:gd name="adj2" fmla="val -48118"/>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Increasing Gap</a:t>
            </a:r>
          </a:p>
        </p:txBody>
      </p:sp>
      <p:sp>
        <p:nvSpPr>
          <p:cNvPr id="5" name="Slide Number Placeholder 4">
            <a:extLst>
              <a:ext uri="{FF2B5EF4-FFF2-40B4-BE49-F238E27FC236}">
                <a16:creationId xmlns="" xmlns:a16="http://schemas.microsoft.com/office/drawing/2014/main" id="{3E482656-ADD5-F54D-AA0F-52DAD360ACCA}"/>
              </a:ext>
            </a:extLst>
          </p:cNvPr>
          <p:cNvSpPr>
            <a:spLocks noGrp="1"/>
          </p:cNvSpPr>
          <p:nvPr>
            <p:ph type="sldNum" sz="quarter" idx="11"/>
          </p:nvPr>
        </p:nvSpPr>
        <p:spPr/>
        <p:txBody>
          <a:bodyPr/>
          <a:lstStyle/>
          <a:p>
            <a:fld id="{27258FFF-F925-446B-8502-81C933981705}" type="slidenum">
              <a:rPr lang="en-US" smtClean="0"/>
              <a:pPr/>
              <a:t>5</a:t>
            </a:fld>
            <a:endParaRPr lang="en-US"/>
          </a:p>
        </p:txBody>
      </p:sp>
      <p:sp>
        <p:nvSpPr>
          <p:cNvPr id="17" name="Rectangle 16">
            <a:extLst>
              <a:ext uri="{FF2B5EF4-FFF2-40B4-BE49-F238E27FC236}">
                <a16:creationId xmlns="" xmlns:a16="http://schemas.microsoft.com/office/drawing/2014/main" id="{40DD67A7-028E-F349-9A18-E949DAE834FF}"/>
              </a:ext>
            </a:extLst>
          </p:cNvPr>
          <p:cNvSpPr/>
          <p:nvPr/>
        </p:nvSpPr>
        <p:spPr bwMode="auto">
          <a:xfrm>
            <a:off x="6206204" y="1318215"/>
            <a:ext cx="3729432" cy="1943274"/>
          </a:xfrm>
          <a:prstGeom prst="rect">
            <a:avLst/>
          </a:prstGeom>
          <a:noFill/>
          <a:ln w="41275">
            <a:solidFill>
              <a:schemeClr val="accent4">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98545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6" grpId="0"/>
      <p:bldGraphic spid="22" grpId="0">
        <p:bldAsOne/>
      </p:bldGraphic>
      <p:bldP spid="14" grpId="0" animBg="1"/>
      <p:bldP spid="1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tangle 142">
            <a:extLst>
              <a:ext uri="{FF2B5EF4-FFF2-40B4-BE49-F238E27FC236}">
                <a16:creationId xmlns="" xmlns:a16="http://schemas.microsoft.com/office/drawing/2014/main" id="{3BC1AD72-1B99-ED4B-A144-69800B0E1213}"/>
              </a:ext>
            </a:extLst>
          </p:cNvPr>
          <p:cNvSpPr/>
          <p:nvPr/>
        </p:nvSpPr>
        <p:spPr>
          <a:xfrm>
            <a:off x="1385083" y="3353593"/>
            <a:ext cx="1347064" cy="134232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 xmlns:a16="http://schemas.microsoft.com/office/drawing/2014/main" id="{C516C0CA-BED6-EB42-8360-A1B968FBF759}"/>
              </a:ext>
            </a:extLst>
          </p:cNvPr>
          <p:cNvSpPr/>
          <p:nvPr/>
        </p:nvSpPr>
        <p:spPr>
          <a:xfrm>
            <a:off x="6745165" y="1583011"/>
            <a:ext cx="1351254" cy="13423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48783"/>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Our Proposal: Multi-Program Quantum Computers</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sp>
        <p:nvSpPr>
          <p:cNvPr id="19" name="TextBox 18">
            <a:extLst>
              <a:ext uri="{FF2B5EF4-FFF2-40B4-BE49-F238E27FC236}">
                <a16:creationId xmlns="" xmlns:a16="http://schemas.microsoft.com/office/drawing/2014/main" id="{2A7AAF6D-0435-8B44-AE2A-58F55054899C}"/>
              </a:ext>
            </a:extLst>
          </p:cNvPr>
          <p:cNvSpPr txBox="1"/>
          <p:nvPr/>
        </p:nvSpPr>
        <p:spPr>
          <a:xfrm>
            <a:off x="102751" y="982430"/>
            <a:ext cx="9948891" cy="492443"/>
          </a:xfrm>
          <a:prstGeom prst="rect">
            <a:avLst/>
          </a:prstGeom>
          <a:noFill/>
        </p:spPr>
        <p:txBody>
          <a:bodyPr wrap="square" rtlCol="0">
            <a:spAutoFit/>
          </a:bodyPr>
          <a:lstStyle/>
          <a:p>
            <a:r>
              <a:rPr lang="en-US" sz="2600" dirty="0">
                <a:solidFill>
                  <a:schemeClr val="accent1">
                    <a:lumMod val="50000"/>
                  </a:schemeClr>
                </a:solidFill>
              </a:rPr>
              <a:t>Multi-programming can improve throughput and utilization </a:t>
            </a:r>
          </a:p>
        </p:txBody>
      </p:sp>
      <p:sp>
        <p:nvSpPr>
          <p:cNvPr id="52" name="Rectangle 51">
            <a:extLst>
              <a:ext uri="{FF2B5EF4-FFF2-40B4-BE49-F238E27FC236}">
                <a16:creationId xmlns="" xmlns:a16="http://schemas.microsoft.com/office/drawing/2014/main" id="{17DE54B2-7605-DC4F-A8BA-DDE6194CF6D2}"/>
              </a:ext>
            </a:extLst>
          </p:cNvPr>
          <p:cNvSpPr/>
          <p:nvPr/>
        </p:nvSpPr>
        <p:spPr>
          <a:xfrm>
            <a:off x="1374165" y="1516587"/>
            <a:ext cx="1351254" cy="13423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 xmlns:a16="http://schemas.microsoft.com/office/drawing/2014/main" id="{DC1B2B7F-EE1C-544D-9A91-E7606680012C}"/>
              </a:ext>
            </a:extLst>
          </p:cNvPr>
          <p:cNvGrpSpPr/>
          <p:nvPr/>
        </p:nvGrpSpPr>
        <p:grpSpPr>
          <a:xfrm>
            <a:off x="1506516" y="1580662"/>
            <a:ext cx="2661423" cy="1167776"/>
            <a:chOff x="1482128" y="2048678"/>
            <a:chExt cx="2661423" cy="1167776"/>
          </a:xfrm>
        </p:grpSpPr>
        <p:sp>
          <p:nvSpPr>
            <p:cNvPr id="54" name="Oval 53">
              <a:extLst>
                <a:ext uri="{FF2B5EF4-FFF2-40B4-BE49-F238E27FC236}">
                  <a16:creationId xmlns="" xmlns:a16="http://schemas.microsoft.com/office/drawing/2014/main" id="{A0DD2BC0-013B-B44B-AD28-D3CE55758A30}"/>
                </a:ext>
              </a:extLst>
            </p:cNvPr>
            <p:cNvSpPr/>
            <p:nvPr/>
          </p:nvSpPr>
          <p:spPr>
            <a:xfrm>
              <a:off x="1482128" y="204867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55" name="Oval 54">
              <a:extLst>
                <a:ext uri="{FF2B5EF4-FFF2-40B4-BE49-F238E27FC236}">
                  <a16:creationId xmlns="" xmlns:a16="http://schemas.microsoft.com/office/drawing/2014/main" id="{A39B080E-26F1-D64E-975E-6A6A80848C42}"/>
                </a:ext>
              </a:extLst>
            </p:cNvPr>
            <p:cNvSpPr/>
            <p:nvPr/>
          </p:nvSpPr>
          <p:spPr>
            <a:xfrm>
              <a:off x="2256729" y="204867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56" name="Oval 55">
              <a:extLst>
                <a:ext uri="{FF2B5EF4-FFF2-40B4-BE49-F238E27FC236}">
                  <a16:creationId xmlns="" xmlns:a16="http://schemas.microsoft.com/office/drawing/2014/main" id="{7D5B8EEE-6367-2E42-A64A-E8F1AF2ED217}"/>
                </a:ext>
              </a:extLst>
            </p:cNvPr>
            <p:cNvSpPr/>
            <p:nvPr/>
          </p:nvSpPr>
          <p:spPr>
            <a:xfrm>
              <a:off x="3066225" y="205329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57" name="Oval 56">
              <a:extLst>
                <a:ext uri="{FF2B5EF4-FFF2-40B4-BE49-F238E27FC236}">
                  <a16:creationId xmlns="" xmlns:a16="http://schemas.microsoft.com/office/drawing/2014/main" id="{E78FE86B-51DF-0E4E-B920-A57465DDD7EA}"/>
                </a:ext>
              </a:extLst>
            </p:cNvPr>
            <p:cNvSpPr/>
            <p:nvPr/>
          </p:nvSpPr>
          <p:spPr>
            <a:xfrm>
              <a:off x="3826190" y="2057021"/>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58" name="Oval 57">
              <a:extLst>
                <a:ext uri="{FF2B5EF4-FFF2-40B4-BE49-F238E27FC236}">
                  <a16:creationId xmlns="" xmlns:a16="http://schemas.microsoft.com/office/drawing/2014/main" id="{FA4173D4-D292-4E49-9D52-675137711058}"/>
                </a:ext>
              </a:extLst>
            </p:cNvPr>
            <p:cNvSpPr/>
            <p:nvPr/>
          </p:nvSpPr>
          <p:spPr>
            <a:xfrm>
              <a:off x="1482128" y="2898037"/>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59" name="Oval 58">
              <a:extLst>
                <a:ext uri="{FF2B5EF4-FFF2-40B4-BE49-F238E27FC236}">
                  <a16:creationId xmlns="" xmlns:a16="http://schemas.microsoft.com/office/drawing/2014/main" id="{F268683E-0AE7-9A4F-88CF-294AC89694ED}"/>
                </a:ext>
              </a:extLst>
            </p:cNvPr>
            <p:cNvSpPr/>
            <p:nvPr/>
          </p:nvSpPr>
          <p:spPr>
            <a:xfrm>
              <a:off x="2257949" y="2887245"/>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60" name="Oval 59">
              <a:extLst>
                <a:ext uri="{FF2B5EF4-FFF2-40B4-BE49-F238E27FC236}">
                  <a16:creationId xmlns="" xmlns:a16="http://schemas.microsoft.com/office/drawing/2014/main" id="{9A367045-D275-3A47-8753-3E995ACE7B0A}"/>
                </a:ext>
              </a:extLst>
            </p:cNvPr>
            <p:cNvSpPr/>
            <p:nvPr/>
          </p:nvSpPr>
          <p:spPr>
            <a:xfrm>
              <a:off x="3043481" y="2894951"/>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61" name="Oval 60">
              <a:extLst>
                <a:ext uri="{FF2B5EF4-FFF2-40B4-BE49-F238E27FC236}">
                  <a16:creationId xmlns="" xmlns:a16="http://schemas.microsoft.com/office/drawing/2014/main" id="{DB9479BB-DD5B-D84D-9FD2-D999CA09D348}"/>
                </a:ext>
              </a:extLst>
            </p:cNvPr>
            <p:cNvSpPr/>
            <p:nvPr/>
          </p:nvSpPr>
          <p:spPr>
            <a:xfrm>
              <a:off x="3826190" y="2894951"/>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cxnSp>
          <p:nvCxnSpPr>
            <p:cNvPr id="62" name="Straight Arrow Connector 61">
              <a:extLst>
                <a:ext uri="{FF2B5EF4-FFF2-40B4-BE49-F238E27FC236}">
                  <a16:creationId xmlns="" xmlns:a16="http://schemas.microsoft.com/office/drawing/2014/main" id="{35FDA483-1218-C049-BDB0-480548F69100}"/>
                </a:ext>
              </a:extLst>
            </p:cNvPr>
            <p:cNvCxnSpPr>
              <a:stCxn id="54" idx="6"/>
              <a:endCxn id="55" idx="2"/>
            </p:cNvCxnSpPr>
            <p:nvPr/>
          </p:nvCxnSpPr>
          <p:spPr>
            <a:xfrm>
              <a:off x="1799489" y="2207887"/>
              <a:ext cx="45724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 xmlns:a16="http://schemas.microsoft.com/office/drawing/2014/main" id="{EFFEF3D8-E67F-5144-9172-4977617E30D9}"/>
                </a:ext>
              </a:extLst>
            </p:cNvPr>
            <p:cNvCxnSpPr>
              <a:cxnSpLocks/>
              <a:stCxn id="55" idx="6"/>
              <a:endCxn id="56" idx="2"/>
            </p:cNvCxnSpPr>
            <p:nvPr/>
          </p:nvCxnSpPr>
          <p:spPr>
            <a:xfrm>
              <a:off x="2574090" y="2207887"/>
              <a:ext cx="492135" cy="462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 xmlns:a16="http://schemas.microsoft.com/office/drawing/2014/main" id="{CA7813A5-DF9E-DD49-A06D-CEA1E766E5DC}"/>
                </a:ext>
              </a:extLst>
            </p:cNvPr>
            <p:cNvCxnSpPr>
              <a:cxnSpLocks/>
              <a:stCxn id="56" idx="6"/>
              <a:endCxn id="57" idx="2"/>
            </p:cNvCxnSpPr>
            <p:nvPr/>
          </p:nvCxnSpPr>
          <p:spPr>
            <a:xfrm>
              <a:off x="3383586" y="2212507"/>
              <a:ext cx="442604" cy="372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 xmlns:a16="http://schemas.microsoft.com/office/drawing/2014/main" id="{6AB29637-E1F1-5C44-9469-CE8D89C4D3B4}"/>
                </a:ext>
              </a:extLst>
            </p:cNvPr>
            <p:cNvCxnSpPr>
              <a:cxnSpLocks/>
              <a:stCxn id="58" idx="6"/>
              <a:endCxn id="59" idx="2"/>
            </p:cNvCxnSpPr>
            <p:nvPr/>
          </p:nvCxnSpPr>
          <p:spPr>
            <a:xfrm flipV="1">
              <a:off x="1799489" y="3046454"/>
              <a:ext cx="458460" cy="107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 xmlns:a16="http://schemas.microsoft.com/office/drawing/2014/main" id="{C3F0CC9F-AAC2-DF4B-AF0E-86899C303447}"/>
                </a:ext>
              </a:extLst>
            </p:cNvPr>
            <p:cNvCxnSpPr>
              <a:cxnSpLocks/>
              <a:stCxn id="59" idx="6"/>
              <a:endCxn id="60" idx="2"/>
            </p:cNvCxnSpPr>
            <p:nvPr/>
          </p:nvCxnSpPr>
          <p:spPr>
            <a:xfrm>
              <a:off x="2575310" y="3046454"/>
              <a:ext cx="468171" cy="770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 xmlns:a16="http://schemas.microsoft.com/office/drawing/2014/main" id="{999F1B8C-1330-984C-BD14-EE2A27604EAD}"/>
                </a:ext>
              </a:extLst>
            </p:cNvPr>
            <p:cNvCxnSpPr>
              <a:cxnSpLocks/>
              <a:stCxn id="60" idx="6"/>
              <a:endCxn id="61" idx="2"/>
            </p:cNvCxnSpPr>
            <p:nvPr/>
          </p:nvCxnSpPr>
          <p:spPr>
            <a:xfrm>
              <a:off x="3360842" y="3054160"/>
              <a:ext cx="46534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 xmlns:a16="http://schemas.microsoft.com/office/drawing/2014/main" id="{494C9234-D843-8340-9872-C30671227BE6}"/>
                </a:ext>
              </a:extLst>
            </p:cNvPr>
            <p:cNvCxnSpPr>
              <a:cxnSpLocks/>
              <a:stCxn id="58" idx="0"/>
              <a:endCxn id="54" idx="4"/>
            </p:cNvCxnSpPr>
            <p:nvPr/>
          </p:nvCxnSpPr>
          <p:spPr>
            <a:xfrm flipV="1">
              <a:off x="1640809" y="2367095"/>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 xmlns:a16="http://schemas.microsoft.com/office/drawing/2014/main" id="{B5C87D7A-D19B-8A45-8695-019FA3B3B928}"/>
                </a:ext>
              </a:extLst>
            </p:cNvPr>
            <p:cNvCxnSpPr>
              <a:cxnSpLocks/>
            </p:cNvCxnSpPr>
            <p:nvPr/>
          </p:nvCxnSpPr>
          <p:spPr>
            <a:xfrm flipV="1">
              <a:off x="2415409" y="2356303"/>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 xmlns:a16="http://schemas.microsoft.com/office/drawing/2014/main" id="{DE74811A-6EF6-1D41-97FB-5527E0A0B5E8}"/>
                </a:ext>
              </a:extLst>
            </p:cNvPr>
            <p:cNvCxnSpPr>
              <a:cxnSpLocks/>
            </p:cNvCxnSpPr>
            <p:nvPr/>
          </p:nvCxnSpPr>
          <p:spPr>
            <a:xfrm flipV="1">
              <a:off x="3202161" y="2356303"/>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 xmlns:a16="http://schemas.microsoft.com/office/drawing/2014/main" id="{8887407A-5CA7-A04A-9734-FBBA720E5751}"/>
                </a:ext>
              </a:extLst>
            </p:cNvPr>
            <p:cNvCxnSpPr>
              <a:cxnSpLocks/>
            </p:cNvCxnSpPr>
            <p:nvPr/>
          </p:nvCxnSpPr>
          <p:spPr>
            <a:xfrm flipV="1">
              <a:off x="3984870" y="2385448"/>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 xmlns:a16="http://schemas.microsoft.com/office/drawing/2014/main" id="{7B59EDC0-FBFA-3544-BAF4-6D25BB38B99D}"/>
              </a:ext>
            </a:extLst>
          </p:cNvPr>
          <p:cNvSpPr txBox="1"/>
          <p:nvPr/>
        </p:nvSpPr>
        <p:spPr>
          <a:xfrm>
            <a:off x="-16270" y="1912546"/>
            <a:ext cx="1435329"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a:solidFill>
                  <a:schemeClr val="accent1">
                    <a:lumMod val="50000"/>
                  </a:schemeClr>
                </a:solidFill>
              </a:rPr>
              <a:t>time = T1</a:t>
            </a:r>
          </a:p>
        </p:txBody>
      </p:sp>
      <p:sp>
        <p:nvSpPr>
          <p:cNvPr id="99" name="TextBox 98">
            <a:extLst>
              <a:ext uri="{FF2B5EF4-FFF2-40B4-BE49-F238E27FC236}">
                <a16:creationId xmlns="" xmlns:a16="http://schemas.microsoft.com/office/drawing/2014/main" id="{32B942B3-B994-6C46-A816-57EB6EFC4C61}"/>
              </a:ext>
            </a:extLst>
          </p:cNvPr>
          <p:cNvSpPr txBox="1"/>
          <p:nvPr/>
        </p:nvSpPr>
        <p:spPr>
          <a:xfrm>
            <a:off x="-18182" y="3733846"/>
            <a:ext cx="1435329"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a:solidFill>
                  <a:schemeClr val="accent1">
                    <a:lumMod val="50000"/>
                  </a:schemeClr>
                </a:solidFill>
              </a:rPr>
              <a:t>time = T2</a:t>
            </a:r>
          </a:p>
        </p:txBody>
      </p:sp>
      <p:sp>
        <p:nvSpPr>
          <p:cNvPr id="119" name="TextBox 118">
            <a:extLst>
              <a:ext uri="{FF2B5EF4-FFF2-40B4-BE49-F238E27FC236}">
                <a16:creationId xmlns="" xmlns:a16="http://schemas.microsoft.com/office/drawing/2014/main" id="{FA12557A-1AD0-AA4B-9798-F4D560303DA4}"/>
              </a:ext>
            </a:extLst>
          </p:cNvPr>
          <p:cNvSpPr txBox="1"/>
          <p:nvPr/>
        </p:nvSpPr>
        <p:spPr>
          <a:xfrm>
            <a:off x="5324971" y="1954276"/>
            <a:ext cx="1435329"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a:solidFill>
                  <a:schemeClr val="accent1">
                    <a:lumMod val="50000"/>
                  </a:schemeClr>
                </a:solidFill>
              </a:rPr>
              <a:t>time = T1</a:t>
            </a:r>
          </a:p>
        </p:txBody>
      </p:sp>
      <p:sp>
        <p:nvSpPr>
          <p:cNvPr id="141" name="Rectangle 140">
            <a:extLst>
              <a:ext uri="{FF2B5EF4-FFF2-40B4-BE49-F238E27FC236}">
                <a16:creationId xmlns="" xmlns:a16="http://schemas.microsoft.com/office/drawing/2014/main" id="{765540B5-132F-394A-A20D-5C9E702883A3}"/>
              </a:ext>
            </a:extLst>
          </p:cNvPr>
          <p:cNvSpPr/>
          <p:nvPr/>
        </p:nvSpPr>
        <p:spPr>
          <a:xfrm>
            <a:off x="1387178" y="3358213"/>
            <a:ext cx="1347064" cy="134232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 xmlns:a16="http://schemas.microsoft.com/office/drawing/2014/main" id="{8FD6EAC4-5620-624F-AD3D-C761FD4FB245}"/>
              </a:ext>
            </a:extLst>
          </p:cNvPr>
          <p:cNvGrpSpPr/>
          <p:nvPr/>
        </p:nvGrpSpPr>
        <p:grpSpPr>
          <a:xfrm>
            <a:off x="1465411" y="3438588"/>
            <a:ext cx="2661423" cy="1167776"/>
            <a:chOff x="1477937" y="3816979"/>
            <a:chExt cx="2661423" cy="1167776"/>
          </a:xfrm>
        </p:grpSpPr>
        <p:sp>
          <p:nvSpPr>
            <p:cNvPr id="123" name="Oval 122">
              <a:extLst>
                <a:ext uri="{FF2B5EF4-FFF2-40B4-BE49-F238E27FC236}">
                  <a16:creationId xmlns="" xmlns:a16="http://schemas.microsoft.com/office/drawing/2014/main" id="{1E0AE883-21EB-7B4B-BDA9-F8EAF31BEB6E}"/>
                </a:ext>
              </a:extLst>
            </p:cNvPr>
            <p:cNvSpPr/>
            <p:nvPr/>
          </p:nvSpPr>
          <p:spPr>
            <a:xfrm>
              <a:off x="1477937" y="3816979"/>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24" name="Oval 123">
              <a:extLst>
                <a:ext uri="{FF2B5EF4-FFF2-40B4-BE49-F238E27FC236}">
                  <a16:creationId xmlns="" xmlns:a16="http://schemas.microsoft.com/office/drawing/2014/main" id="{E0F4FC94-8C45-6F49-9CA2-96C1F8939FDD}"/>
                </a:ext>
              </a:extLst>
            </p:cNvPr>
            <p:cNvSpPr/>
            <p:nvPr/>
          </p:nvSpPr>
          <p:spPr>
            <a:xfrm>
              <a:off x="2252538" y="3816979"/>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25" name="Oval 124">
              <a:extLst>
                <a:ext uri="{FF2B5EF4-FFF2-40B4-BE49-F238E27FC236}">
                  <a16:creationId xmlns="" xmlns:a16="http://schemas.microsoft.com/office/drawing/2014/main" id="{6110A615-E051-DB4B-A4CB-E5D9FCB740BA}"/>
                </a:ext>
              </a:extLst>
            </p:cNvPr>
            <p:cNvSpPr/>
            <p:nvPr/>
          </p:nvSpPr>
          <p:spPr>
            <a:xfrm>
              <a:off x="3062034" y="3821599"/>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26" name="Oval 125">
              <a:extLst>
                <a:ext uri="{FF2B5EF4-FFF2-40B4-BE49-F238E27FC236}">
                  <a16:creationId xmlns="" xmlns:a16="http://schemas.microsoft.com/office/drawing/2014/main" id="{4B36F8D1-945B-DB40-866F-BB60501928A8}"/>
                </a:ext>
              </a:extLst>
            </p:cNvPr>
            <p:cNvSpPr/>
            <p:nvPr/>
          </p:nvSpPr>
          <p:spPr>
            <a:xfrm>
              <a:off x="3821999" y="3825322"/>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27" name="Oval 126">
              <a:extLst>
                <a:ext uri="{FF2B5EF4-FFF2-40B4-BE49-F238E27FC236}">
                  <a16:creationId xmlns="" xmlns:a16="http://schemas.microsoft.com/office/drawing/2014/main" id="{C60E771E-E193-AA4C-9176-777343C29D54}"/>
                </a:ext>
              </a:extLst>
            </p:cNvPr>
            <p:cNvSpPr/>
            <p:nvPr/>
          </p:nvSpPr>
          <p:spPr>
            <a:xfrm>
              <a:off x="1477937" y="466633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28" name="Oval 127">
              <a:extLst>
                <a:ext uri="{FF2B5EF4-FFF2-40B4-BE49-F238E27FC236}">
                  <a16:creationId xmlns="" xmlns:a16="http://schemas.microsoft.com/office/drawing/2014/main" id="{2ED9CD9E-40D6-CB4F-B7F5-D9380BB76E40}"/>
                </a:ext>
              </a:extLst>
            </p:cNvPr>
            <p:cNvSpPr/>
            <p:nvPr/>
          </p:nvSpPr>
          <p:spPr>
            <a:xfrm>
              <a:off x="2253758" y="4655546"/>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29" name="Oval 128">
              <a:extLst>
                <a:ext uri="{FF2B5EF4-FFF2-40B4-BE49-F238E27FC236}">
                  <a16:creationId xmlns="" xmlns:a16="http://schemas.microsoft.com/office/drawing/2014/main" id="{C33F042B-CDB5-9541-8E09-48024CD5FADB}"/>
                </a:ext>
              </a:extLst>
            </p:cNvPr>
            <p:cNvSpPr/>
            <p:nvPr/>
          </p:nvSpPr>
          <p:spPr>
            <a:xfrm>
              <a:off x="3039290" y="4663252"/>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30" name="Oval 129">
              <a:extLst>
                <a:ext uri="{FF2B5EF4-FFF2-40B4-BE49-F238E27FC236}">
                  <a16:creationId xmlns="" xmlns:a16="http://schemas.microsoft.com/office/drawing/2014/main" id="{D7C36A89-D91C-CF4F-A15C-8F6FFFA83EBE}"/>
                </a:ext>
              </a:extLst>
            </p:cNvPr>
            <p:cNvSpPr/>
            <p:nvPr/>
          </p:nvSpPr>
          <p:spPr>
            <a:xfrm>
              <a:off x="3821999" y="4663252"/>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cxnSp>
          <p:nvCxnSpPr>
            <p:cNvPr id="131" name="Straight Arrow Connector 130">
              <a:extLst>
                <a:ext uri="{FF2B5EF4-FFF2-40B4-BE49-F238E27FC236}">
                  <a16:creationId xmlns="" xmlns:a16="http://schemas.microsoft.com/office/drawing/2014/main" id="{180ECA93-1FA5-CB4A-8CCC-AC1503E3235F}"/>
                </a:ext>
              </a:extLst>
            </p:cNvPr>
            <p:cNvCxnSpPr>
              <a:stCxn id="123" idx="6"/>
              <a:endCxn id="124" idx="2"/>
            </p:cNvCxnSpPr>
            <p:nvPr/>
          </p:nvCxnSpPr>
          <p:spPr>
            <a:xfrm>
              <a:off x="1795298" y="3976188"/>
              <a:ext cx="45724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 xmlns:a16="http://schemas.microsoft.com/office/drawing/2014/main" id="{0C05BEF6-0357-DA40-9671-B4F208F53FAB}"/>
                </a:ext>
              </a:extLst>
            </p:cNvPr>
            <p:cNvCxnSpPr>
              <a:cxnSpLocks/>
              <a:stCxn id="124" idx="6"/>
              <a:endCxn id="125" idx="2"/>
            </p:cNvCxnSpPr>
            <p:nvPr/>
          </p:nvCxnSpPr>
          <p:spPr>
            <a:xfrm>
              <a:off x="2569899" y="3976188"/>
              <a:ext cx="492135" cy="462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 xmlns:a16="http://schemas.microsoft.com/office/drawing/2014/main" id="{05043DB2-A6B3-644B-8370-B2171CEB552E}"/>
                </a:ext>
              </a:extLst>
            </p:cNvPr>
            <p:cNvCxnSpPr>
              <a:cxnSpLocks/>
              <a:stCxn id="125" idx="6"/>
              <a:endCxn id="126" idx="2"/>
            </p:cNvCxnSpPr>
            <p:nvPr/>
          </p:nvCxnSpPr>
          <p:spPr>
            <a:xfrm>
              <a:off x="3379395" y="3980808"/>
              <a:ext cx="442604" cy="372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 xmlns:a16="http://schemas.microsoft.com/office/drawing/2014/main" id="{59A747A5-4408-B740-84EA-4847EC622CC5}"/>
                </a:ext>
              </a:extLst>
            </p:cNvPr>
            <p:cNvCxnSpPr>
              <a:cxnSpLocks/>
              <a:stCxn id="127" idx="6"/>
              <a:endCxn id="128" idx="2"/>
            </p:cNvCxnSpPr>
            <p:nvPr/>
          </p:nvCxnSpPr>
          <p:spPr>
            <a:xfrm flipV="1">
              <a:off x="1795298" y="4814755"/>
              <a:ext cx="458460" cy="107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 xmlns:a16="http://schemas.microsoft.com/office/drawing/2014/main" id="{C060B035-1A6B-BD44-A7F8-A34BC07C14CA}"/>
                </a:ext>
              </a:extLst>
            </p:cNvPr>
            <p:cNvCxnSpPr>
              <a:cxnSpLocks/>
              <a:stCxn id="128" idx="6"/>
              <a:endCxn id="129" idx="2"/>
            </p:cNvCxnSpPr>
            <p:nvPr/>
          </p:nvCxnSpPr>
          <p:spPr>
            <a:xfrm>
              <a:off x="2571119" y="4814755"/>
              <a:ext cx="468171" cy="770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 xmlns:a16="http://schemas.microsoft.com/office/drawing/2014/main" id="{4B3FF8DC-A4A1-6046-962B-B56268EFBBE4}"/>
                </a:ext>
              </a:extLst>
            </p:cNvPr>
            <p:cNvCxnSpPr>
              <a:cxnSpLocks/>
              <a:stCxn id="129" idx="6"/>
              <a:endCxn id="130" idx="2"/>
            </p:cNvCxnSpPr>
            <p:nvPr/>
          </p:nvCxnSpPr>
          <p:spPr>
            <a:xfrm>
              <a:off x="3356651" y="4822461"/>
              <a:ext cx="46534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 xmlns:a16="http://schemas.microsoft.com/office/drawing/2014/main" id="{B5C47EA2-C64C-984B-A1BA-22BFFC536091}"/>
                </a:ext>
              </a:extLst>
            </p:cNvPr>
            <p:cNvCxnSpPr>
              <a:cxnSpLocks/>
              <a:stCxn id="127" idx="0"/>
              <a:endCxn id="123" idx="4"/>
            </p:cNvCxnSpPr>
            <p:nvPr/>
          </p:nvCxnSpPr>
          <p:spPr>
            <a:xfrm flipV="1">
              <a:off x="1636618" y="4135396"/>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 xmlns:a16="http://schemas.microsoft.com/office/drawing/2014/main" id="{9D5DD1B6-E128-B242-BD0A-EC87443F4848}"/>
                </a:ext>
              </a:extLst>
            </p:cNvPr>
            <p:cNvCxnSpPr>
              <a:cxnSpLocks/>
            </p:cNvCxnSpPr>
            <p:nvPr/>
          </p:nvCxnSpPr>
          <p:spPr>
            <a:xfrm flipV="1">
              <a:off x="2411218" y="4124604"/>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 xmlns:a16="http://schemas.microsoft.com/office/drawing/2014/main" id="{2CC1766D-B4C2-AE4C-A42F-3AC0B3999E28}"/>
                </a:ext>
              </a:extLst>
            </p:cNvPr>
            <p:cNvCxnSpPr>
              <a:cxnSpLocks/>
            </p:cNvCxnSpPr>
            <p:nvPr/>
          </p:nvCxnSpPr>
          <p:spPr>
            <a:xfrm flipV="1">
              <a:off x="3197970" y="4124604"/>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 xmlns:a16="http://schemas.microsoft.com/office/drawing/2014/main" id="{4F8899EE-DE62-794E-9936-5D6C374A6A08}"/>
                </a:ext>
              </a:extLst>
            </p:cNvPr>
            <p:cNvCxnSpPr>
              <a:cxnSpLocks/>
            </p:cNvCxnSpPr>
            <p:nvPr/>
          </p:nvCxnSpPr>
          <p:spPr>
            <a:xfrm flipV="1">
              <a:off x="3980679" y="4153749"/>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 xmlns:a16="http://schemas.microsoft.com/office/drawing/2014/main" id="{924A8318-B6AC-6F41-8936-DB336BD05D82}"/>
              </a:ext>
            </a:extLst>
          </p:cNvPr>
          <p:cNvGrpSpPr/>
          <p:nvPr/>
        </p:nvGrpSpPr>
        <p:grpSpPr>
          <a:xfrm>
            <a:off x="6868662" y="1646651"/>
            <a:ext cx="2661423" cy="1167776"/>
            <a:chOff x="6881188" y="2025042"/>
            <a:chExt cx="2661423" cy="1167776"/>
          </a:xfrm>
        </p:grpSpPr>
        <p:sp>
          <p:nvSpPr>
            <p:cNvPr id="144" name="Oval 143">
              <a:extLst>
                <a:ext uri="{FF2B5EF4-FFF2-40B4-BE49-F238E27FC236}">
                  <a16:creationId xmlns="" xmlns:a16="http://schemas.microsoft.com/office/drawing/2014/main" id="{C1178F0C-B729-AF4F-BB6A-73F3AAA54FAC}"/>
                </a:ext>
              </a:extLst>
            </p:cNvPr>
            <p:cNvSpPr/>
            <p:nvPr/>
          </p:nvSpPr>
          <p:spPr>
            <a:xfrm>
              <a:off x="6881188" y="2025042"/>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45" name="Oval 144">
              <a:extLst>
                <a:ext uri="{FF2B5EF4-FFF2-40B4-BE49-F238E27FC236}">
                  <a16:creationId xmlns="" xmlns:a16="http://schemas.microsoft.com/office/drawing/2014/main" id="{AB03D6B3-294A-C64D-B7AD-BB1050928F85}"/>
                </a:ext>
              </a:extLst>
            </p:cNvPr>
            <p:cNvSpPr/>
            <p:nvPr/>
          </p:nvSpPr>
          <p:spPr>
            <a:xfrm>
              <a:off x="7655789" y="2025042"/>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46" name="Oval 145">
              <a:extLst>
                <a:ext uri="{FF2B5EF4-FFF2-40B4-BE49-F238E27FC236}">
                  <a16:creationId xmlns="" xmlns:a16="http://schemas.microsoft.com/office/drawing/2014/main" id="{70A3474F-0B1D-D04D-8C7D-A3D186AC3495}"/>
                </a:ext>
              </a:extLst>
            </p:cNvPr>
            <p:cNvSpPr/>
            <p:nvPr/>
          </p:nvSpPr>
          <p:spPr>
            <a:xfrm>
              <a:off x="8465285" y="2029662"/>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47" name="Oval 146">
              <a:extLst>
                <a:ext uri="{FF2B5EF4-FFF2-40B4-BE49-F238E27FC236}">
                  <a16:creationId xmlns="" xmlns:a16="http://schemas.microsoft.com/office/drawing/2014/main" id="{8ED54B3C-EC02-6644-A49A-BCDF9BB173BD}"/>
                </a:ext>
              </a:extLst>
            </p:cNvPr>
            <p:cNvSpPr/>
            <p:nvPr/>
          </p:nvSpPr>
          <p:spPr>
            <a:xfrm>
              <a:off x="9225250" y="2033385"/>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48" name="Oval 147">
              <a:extLst>
                <a:ext uri="{FF2B5EF4-FFF2-40B4-BE49-F238E27FC236}">
                  <a16:creationId xmlns="" xmlns:a16="http://schemas.microsoft.com/office/drawing/2014/main" id="{2A71EC2D-A1E9-DA4E-80B0-A120C48A3F73}"/>
                </a:ext>
              </a:extLst>
            </p:cNvPr>
            <p:cNvSpPr/>
            <p:nvPr/>
          </p:nvSpPr>
          <p:spPr>
            <a:xfrm>
              <a:off x="6881188" y="2874401"/>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49" name="Oval 148">
              <a:extLst>
                <a:ext uri="{FF2B5EF4-FFF2-40B4-BE49-F238E27FC236}">
                  <a16:creationId xmlns="" xmlns:a16="http://schemas.microsoft.com/office/drawing/2014/main" id="{58322E6A-9022-F143-8CF8-5995A355DC7E}"/>
                </a:ext>
              </a:extLst>
            </p:cNvPr>
            <p:cNvSpPr/>
            <p:nvPr/>
          </p:nvSpPr>
          <p:spPr>
            <a:xfrm>
              <a:off x="7657009" y="2863609"/>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50" name="Oval 149">
              <a:extLst>
                <a:ext uri="{FF2B5EF4-FFF2-40B4-BE49-F238E27FC236}">
                  <a16:creationId xmlns="" xmlns:a16="http://schemas.microsoft.com/office/drawing/2014/main" id="{AA0DEBCE-5F9C-A94C-80B0-9DE17B2B8E13}"/>
                </a:ext>
              </a:extLst>
            </p:cNvPr>
            <p:cNvSpPr/>
            <p:nvPr/>
          </p:nvSpPr>
          <p:spPr>
            <a:xfrm>
              <a:off x="8442541" y="2871315"/>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151" name="Oval 150">
              <a:extLst>
                <a:ext uri="{FF2B5EF4-FFF2-40B4-BE49-F238E27FC236}">
                  <a16:creationId xmlns="" xmlns:a16="http://schemas.microsoft.com/office/drawing/2014/main" id="{3AACE044-4619-EA47-9D61-FAF8AF901BFD}"/>
                </a:ext>
              </a:extLst>
            </p:cNvPr>
            <p:cNvSpPr/>
            <p:nvPr/>
          </p:nvSpPr>
          <p:spPr>
            <a:xfrm>
              <a:off x="9225250" y="2871315"/>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cxnSp>
          <p:nvCxnSpPr>
            <p:cNvPr id="152" name="Straight Arrow Connector 151">
              <a:extLst>
                <a:ext uri="{FF2B5EF4-FFF2-40B4-BE49-F238E27FC236}">
                  <a16:creationId xmlns="" xmlns:a16="http://schemas.microsoft.com/office/drawing/2014/main" id="{DCCADC89-726C-F942-B93A-C1F9CEEE6E88}"/>
                </a:ext>
              </a:extLst>
            </p:cNvPr>
            <p:cNvCxnSpPr>
              <a:stCxn id="144" idx="6"/>
              <a:endCxn id="145" idx="2"/>
            </p:cNvCxnSpPr>
            <p:nvPr/>
          </p:nvCxnSpPr>
          <p:spPr>
            <a:xfrm>
              <a:off x="7198549" y="2184251"/>
              <a:ext cx="45724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 xmlns:a16="http://schemas.microsoft.com/office/drawing/2014/main" id="{A1C05C6A-379A-AB46-A7B8-730DEC814132}"/>
                </a:ext>
              </a:extLst>
            </p:cNvPr>
            <p:cNvCxnSpPr>
              <a:cxnSpLocks/>
              <a:stCxn id="145" idx="6"/>
              <a:endCxn id="146" idx="2"/>
            </p:cNvCxnSpPr>
            <p:nvPr/>
          </p:nvCxnSpPr>
          <p:spPr>
            <a:xfrm>
              <a:off x="7973150" y="2184251"/>
              <a:ext cx="492135" cy="462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 xmlns:a16="http://schemas.microsoft.com/office/drawing/2014/main" id="{CD90A1D5-7817-364A-A9EA-11620B68B272}"/>
                </a:ext>
              </a:extLst>
            </p:cNvPr>
            <p:cNvCxnSpPr>
              <a:cxnSpLocks/>
              <a:stCxn id="146" idx="6"/>
              <a:endCxn id="147" idx="2"/>
            </p:cNvCxnSpPr>
            <p:nvPr/>
          </p:nvCxnSpPr>
          <p:spPr>
            <a:xfrm>
              <a:off x="8782646" y="2188871"/>
              <a:ext cx="442604" cy="372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 xmlns:a16="http://schemas.microsoft.com/office/drawing/2014/main" id="{8AFCE524-FA81-DC4B-A157-F8AFA07C0D9C}"/>
                </a:ext>
              </a:extLst>
            </p:cNvPr>
            <p:cNvCxnSpPr>
              <a:cxnSpLocks/>
              <a:stCxn id="148" idx="6"/>
              <a:endCxn id="149" idx="2"/>
            </p:cNvCxnSpPr>
            <p:nvPr/>
          </p:nvCxnSpPr>
          <p:spPr>
            <a:xfrm flipV="1">
              <a:off x="7198549" y="3022818"/>
              <a:ext cx="458460" cy="107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 xmlns:a16="http://schemas.microsoft.com/office/drawing/2014/main" id="{EA02EA2B-8428-C44E-8B1E-81BEC5632D8A}"/>
                </a:ext>
              </a:extLst>
            </p:cNvPr>
            <p:cNvCxnSpPr>
              <a:cxnSpLocks/>
              <a:stCxn id="149" idx="6"/>
              <a:endCxn id="150" idx="2"/>
            </p:cNvCxnSpPr>
            <p:nvPr/>
          </p:nvCxnSpPr>
          <p:spPr>
            <a:xfrm>
              <a:off x="7974370" y="3022818"/>
              <a:ext cx="468171" cy="770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 xmlns:a16="http://schemas.microsoft.com/office/drawing/2014/main" id="{A9F733F1-CD46-DD44-BA98-153B781D4DF2}"/>
                </a:ext>
              </a:extLst>
            </p:cNvPr>
            <p:cNvCxnSpPr>
              <a:cxnSpLocks/>
              <a:stCxn id="150" idx="6"/>
              <a:endCxn id="151" idx="2"/>
            </p:cNvCxnSpPr>
            <p:nvPr/>
          </p:nvCxnSpPr>
          <p:spPr>
            <a:xfrm>
              <a:off x="8759902" y="3030524"/>
              <a:ext cx="46534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 xmlns:a16="http://schemas.microsoft.com/office/drawing/2014/main" id="{3C1BC54C-481D-254C-9B7D-21A6C5ABE407}"/>
                </a:ext>
              </a:extLst>
            </p:cNvPr>
            <p:cNvCxnSpPr>
              <a:cxnSpLocks/>
              <a:stCxn id="148" idx="0"/>
              <a:endCxn id="144" idx="4"/>
            </p:cNvCxnSpPr>
            <p:nvPr/>
          </p:nvCxnSpPr>
          <p:spPr>
            <a:xfrm flipV="1">
              <a:off x="7039869" y="2343459"/>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 xmlns:a16="http://schemas.microsoft.com/office/drawing/2014/main" id="{4FD143DE-FA4F-854E-BADA-82401C8C9252}"/>
                </a:ext>
              </a:extLst>
            </p:cNvPr>
            <p:cNvCxnSpPr>
              <a:cxnSpLocks/>
            </p:cNvCxnSpPr>
            <p:nvPr/>
          </p:nvCxnSpPr>
          <p:spPr>
            <a:xfrm flipV="1">
              <a:off x="7814469" y="2332667"/>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 xmlns:a16="http://schemas.microsoft.com/office/drawing/2014/main" id="{BDDA739D-F556-854C-8597-4F857D19771A}"/>
                </a:ext>
              </a:extLst>
            </p:cNvPr>
            <p:cNvCxnSpPr>
              <a:cxnSpLocks/>
            </p:cNvCxnSpPr>
            <p:nvPr/>
          </p:nvCxnSpPr>
          <p:spPr>
            <a:xfrm flipV="1">
              <a:off x="8601221" y="2332667"/>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 xmlns:a16="http://schemas.microsoft.com/office/drawing/2014/main" id="{583A598B-B5FE-BC46-A1AA-82918B477A02}"/>
                </a:ext>
              </a:extLst>
            </p:cNvPr>
            <p:cNvCxnSpPr>
              <a:cxnSpLocks/>
            </p:cNvCxnSpPr>
            <p:nvPr/>
          </p:nvCxnSpPr>
          <p:spPr>
            <a:xfrm flipV="1">
              <a:off x="9383930" y="2361812"/>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63" name="Rounded Rectangular Callout 10">
            <a:extLst>
              <a:ext uri="{FF2B5EF4-FFF2-40B4-BE49-F238E27FC236}">
                <a16:creationId xmlns="" xmlns:a16="http://schemas.microsoft.com/office/drawing/2014/main" id="{85553EB7-D8EE-A740-BC1C-999CDC630DF3}"/>
              </a:ext>
            </a:extLst>
          </p:cNvPr>
          <p:cNvSpPr/>
          <p:nvPr/>
        </p:nvSpPr>
        <p:spPr>
          <a:xfrm>
            <a:off x="1295653" y="4844337"/>
            <a:ext cx="2994049" cy="443172"/>
          </a:xfrm>
          <a:prstGeom prst="wedgeRoundRectCallout">
            <a:avLst>
              <a:gd name="adj1" fmla="val -39065"/>
              <a:gd name="adj2" fmla="val -47756"/>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Current Approach</a:t>
            </a:r>
          </a:p>
        </p:txBody>
      </p:sp>
      <p:sp>
        <p:nvSpPr>
          <p:cNvPr id="164" name="Rounded Rectangular Callout 10">
            <a:extLst>
              <a:ext uri="{FF2B5EF4-FFF2-40B4-BE49-F238E27FC236}">
                <a16:creationId xmlns="" xmlns:a16="http://schemas.microsoft.com/office/drawing/2014/main" id="{5B19A17D-5955-7947-BD9A-13F0A2D54FA9}"/>
              </a:ext>
            </a:extLst>
          </p:cNvPr>
          <p:cNvSpPr/>
          <p:nvPr/>
        </p:nvSpPr>
        <p:spPr>
          <a:xfrm>
            <a:off x="6640654" y="4844337"/>
            <a:ext cx="2994049" cy="443172"/>
          </a:xfrm>
          <a:prstGeom prst="wedgeRoundRectCallout">
            <a:avLst>
              <a:gd name="adj1" fmla="val -44637"/>
              <a:gd name="adj2" fmla="val -46362"/>
              <a:gd name="adj3" fmla="val 16667"/>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kern="0" dirty="0">
                <a:solidFill>
                  <a:prstClr val="white"/>
                </a:solidFill>
                <a:latin typeface="Calibri"/>
              </a:rPr>
              <a:t>Proposed Approach</a:t>
            </a:r>
          </a:p>
        </p:txBody>
      </p:sp>
      <p:sp>
        <p:nvSpPr>
          <p:cNvPr id="165" name="TextBox 164">
            <a:extLst>
              <a:ext uri="{FF2B5EF4-FFF2-40B4-BE49-F238E27FC236}">
                <a16:creationId xmlns="" xmlns:a16="http://schemas.microsoft.com/office/drawing/2014/main" id="{24DC8A32-50B0-ED43-AB3B-8F6B3EB64D48}"/>
              </a:ext>
            </a:extLst>
          </p:cNvPr>
          <p:cNvSpPr txBox="1"/>
          <p:nvPr/>
        </p:nvSpPr>
        <p:spPr>
          <a:xfrm>
            <a:off x="1701456" y="1899079"/>
            <a:ext cx="657872"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a:solidFill>
                  <a:schemeClr val="accent1">
                    <a:lumMod val="50000"/>
                  </a:schemeClr>
                </a:solidFill>
              </a:rPr>
              <a:t>P1</a:t>
            </a:r>
          </a:p>
        </p:txBody>
      </p:sp>
      <p:sp>
        <p:nvSpPr>
          <p:cNvPr id="167" name="TextBox 166">
            <a:extLst>
              <a:ext uri="{FF2B5EF4-FFF2-40B4-BE49-F238E27FC236}">
                <a16:creationId xmlns="" xmlns:a16="http://schemas.microsoft.com/office/drawing/2014/main" id="{8CCF5EEB-224B-5E4E-8E4D-76758D74884C}"/>
              </a:ext>
            </a:extLst>
          </p:cNvPr>
          <p:cNvSpPr txBox="1"/>
          <p:nvPr/>
        </p:nvSpPr>
        <p:spPr>
          <a:xfrm>
            <a:off x="1727406" y="3737608"/>
            <a:ext cx="657872"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a:solidFill>
                  <a:schemeClr val="accent1">
                    <a:lumMod val="50000"/>
                  </a:schemeClr>
                </a:solidFill>
              </a:rPr>
              <a:t>P2</a:t>
            </a:r>
          </a:p>
        </p:txBody>
      </p:sp>
      <p:sp>
        <p:nvSpPr>
          <p:cNvPr id="168" name="TextBox 167">
            <a:extLst>
              <a:ext uri="{FF2B5EF4-FFF2-40B4-BE49-F238E27FC236}">
                <a16:creationId xmlns="" xmlns:a16="http://schemas.microsoft.com/office/drawing/2014/main" id="{9B9A34EC-EFC6-E144-9E67-38AD266EE915}"/>
              </a:ext>
            </a:extLst>
          </p:cNvPr>
          <p:cNvSpPr txBox="1"/>
          <p:nvPr/>
        </p:nvSpPr>
        <p:spPr>
          <a:xfrm>
            <a:off x="1727485" y="3733846"/>
            <a:ext cx="657872"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a:solidFill>
                  <a:schemeClr val="accent1">
                    <a:lumMod val="50000"/>
                  </a:schemeClr>
                </a:solidFill>
              </a:rPr>
              <a:t>P2</a:t>
            </a:r>
          </a:p>
        </p:txBody>
      </p:sp>
      <p:sp>
        <p:nvSpPr>
          <p:cNvPr id="169" name="TextBox 168">
            <a:extLst>
              <a:ext uri="{FF2B5EF4-FFF2-40B4-BE49-F238E27FC236}">
                <a16:creationId xmlns="" xmlns:a16="http://schemas.microsoft.com/office/drawing/2014/main" id="{6A9F2CC6-DB4A-D342-96D9-557505E80B54}"/>
              </a:ext>
            </a:extLst>
          </p:cNvPr>
          <p:cNvSpPr txBox="1"/>
          <p:nvPr/>
        </p:nvSpPr>
        <p:spPr>
          <a:xfrm>
            <a:off x="7131552" y="1955182"/>
            <a:ext cx="657872"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a:solidFill>
                  <a:schemeClr val="accent1">
                    <a:lumMod val="50000"/>
                  </a:schemeClr>
                </a:solidFill>
              </a:rPr>
              <a:t>P1</a:t>
            </a:r>
          </a:p>
        </p:txBody>
      </p:sp>
      <p:sp>
        <p:nvSpPr>
          <p:cNvPr id="5" name="Slide Number Placeholder 4">
            <a:extLst>
              <a:ext uri="{FF2B5EF4-FFF2-40B4-BE49-F238E27FC236}">
                <a16:creationId xmlns="" xmlns:a16="http://schemas.microsoft.com/office/drawing/2014/main" id="{FBBB8249-7665-EC47-A0BA-8618C207A272}"/>
              </a:ext>
            </a:extLst>
          </p:cNvPr>
          <p:cNvSpPr>
            <a:spLocks noGrp="1"/>
          </p:cNvSpPr>
          <p:nvPr>
            <p:ph type="sldNum" sz="quarter" idx="11"/>
          </p:nvPr>
        </p:nvSpPr>
        <p:spPr/>
        <p:txBody>
          <a:bodyPr/>
          <a:lstStyle/>
          <a:p>
            <a:fld id="{27258FFF-F925-446B-8502-81C933981705}" type="slidenum">
              <a:rPr lang="en-US" smtClean="0"/>
              <a:pPr/>
              <a:t>6</a:t>
            </a:fld>
            <a:endParaRPr lang="en-US" dirty="0"/>
          </a:p>
        </p:txBody>
      </p:sp>
    </p:spTree>
    <p:extLst>
      <p:ext uri="{BB962C8B-B14F-4D97-AF65-F5344CB8AC3E}">
        <p14:creationId xmlns:p14="http://schemas.microsoft.com/office/powerpoint/2010/main" val="175835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3"/>
                                        </p:tgtEl>
                                        <p:attrNameLst>
                                          <p:attrName>style.visibility</p:attrName>
                                        </p:attrNameLst>
                                      </p:cBhvr>
                                      <p:to>
                                        <p:strVal val="visible"/>
                                      </p:to>
                                    </p:set>
                                  </p:childTnLst>
                                </p:cTn>
                              </p:par>
                              <p:par>
                                <p:cTn id="43" presetID="0" presetClass="path" presetSubtype="0" accel="50000" decel="50000" fill="hold" grpId="1" nodeType="withEffect">
                                  <p:stCondLst>
                                    <p:cond delay="0"/>
                                  </p:stCondLst>
                                  <p:childTnLst>
                                    <p:animMotion origin="layout" path="M 0 3.33333E-6 L 0.68063 -0.31167 " pathEditMode="relative" rAng="0" ptsTypes="AA">
                                      <p:cBhvr>
                                        <p:cTn id="44" dur="2000" fill="hold"/>
                                        <p:tgtEl>
                                          <p:spTgt spid="143"/>
                                        </p:tgtEl>
                                        <p:attrNameLst>
                                          <p:attrName>ppt_x</p:attrName>
                                          <p:attrName>ppt_y</p:attrName>
                                        </p:attrNameLst>
                                      </p:cBhvr>
                                      <p:rCtr x="34031" y="-15583"/>
                                    </p:animMotion>
                                  </p:childTnLst>
                                </p:cTn>
                              </p:par>
                              <p:par>
                                <p:cTn id="45" presetID="1" presetClass="entr" presetSubtype="0" fill="hold" grpId="0" nodeType="withEffect">
                                  <p:stCondLst>
                                    <p:cond delay="0"/>
                                  </p:stCondLst>
                                  <p:childTnLst>
                                    <p:set>
                                      <p:cBhvr>
                                        <p:cTn id="46" dur="1" fill="hold">
                                          <p:stCondLst>
                                            <p:cond delay="0"/>
                                          </p:stCondLst>
                                        </p:cTn>
                                        <p:tgtEl>
                                          <p:spTgt spid="168"/>
                                        </p:tgtEl>
                                        <p:attrNameLst>
                                          <p:attrName>style.visibility</p:attrName>
                                        </p:attrNameLst>
                                      </p:cBhvr>
                                      <p:to>
                                        <p:strVal val="visible"/>
                                      </p:to>
                                    </p:set>
                                  </p:childTnLst>
                                </p:cTn>
                              </p:par>
                              <p:par>
                                <p:cTn id="47" presetID="0" presetClass="path" presetSubtype="0" accel="50000" decel="50000" fill="hold" grpId="1" nodeType="withEffect">
                                  <p:stCondLst>
                                    <p:cond delay="0"/>
                                  </p:stCondLst>
                                  <p:childTnLst>
                                    <p:animMotion origin="layout" path="M -3.75E-6 -3.33333E-6 L 0.67938 -0.31194 " pathEditMode="relative" rAng="0" ptsTypes="AA">
                                      <p:cBhvr>
                                        <p:cTn id="48" dur="2000" fill="hold"/>
                                        <p:tgtEl>
                                          <p:spTgt spid="168"/>
                                        </p:tgtEl>
                                        <p:attrNameLst>
                                          <p:attrName>ppt_x</p:attrName>
                                          <p:attrName>ppt_y</p:attrName>
                                        </p:attrNameLst>
                                      </p:cBhvr>
                                      <p:rCtr x="33969" y="-15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3" grpId="1" animBg="1"/>
      <p:bldP spid="162" grpId="0" animBg="1"/>
      <p:bldP spid="52" grpId="0" animBg="1"/>
      <p:bldP spid="2" grpId="0"/>
      <p:bldP spid="99" grpId="0"/>
      <p:bldP spid="119" grpId="0"/>
      <p:bldP spid="141" grpId="0" animBg="1"/>
      <p:bldP spid="163" grpId="0" animBg="1"/>
      <p:bldP spid="164" grpId="0" animBg="1"/>
      <p:bldP spid="165" grpId="0"/>
      <p:bldP spid="167" grpId="0"/>
      <p:bldP spid="168" grpId="0"/>
      <p:bldP spid="168" grpId="1"/>
      <p:bldP spid="1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19798" y="115171"/>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Challenges in Multi-Programming NISQ Computers</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sp>
        <p:nvSpPr>
          <p:cNvPr id="6" name="TextBox 5">
            <a:extLst>
              <a:ext uri="{FF2B5EF4-FFF2-40B4-BE49-F238E27FC236}">
                <a16:creationId xmlns="" xmlns:a16="http://schemas.microsoft.com/office/drawing/2014/main" id="{146D412B-19CA-BE48-9B85-8125FB08EA59}"/>
              </a:ext>
            </a:extLst>
          </p:cNvPr>
          <p:cNvSpPr txBox="1"/>
          <p:nvPr/>
        </p:nvSpPr>
        <p:spPr>
          <a:xfrm>
            <a:off x="122841" y="3286853"/>
            <a:ext cx="9948891" cy="492443"/>
          </a:xfrm>
          <a:prstGeom prst="rect">
            <a:avLst/>
          </a:prstGeom>
          <a:noFill/>
        </p:spPr>
        <p:txBody>
          <a:bodyPr wrap="square" rtlCol="0">
            <a:spAutoFit/>
          </a:bodyPr>
          <a:lstStyle/>
          <a:p>
            <a:pPr marL="342900" indent="-342900">
              <a:buFont typeface="Arial" panose="020B0604020202020204" pitchFamily="34" charset="0"/>
              <a:buChar char="•"/>
            </a:pPr>
            <a:r>
              <a:rPr lang="en-US" sz="2600" dirty="0">
                <a:solidFill>
                  <a:schemeClr val="accent1">
                    <a:lumMod val="50000"/>
                  </a:schemeClr>
                </a:solidFill>
              </a:rPr>
              <a:t>Fairness in resource allocation</a:t>
            </a:r>
          </a:p>
        </p:txBody>
      </p:sp>
      <p:sp>
        <p:nvSpPr>
          <p:cNvPr id="7" name="TextBox 6">
            <a:extLst>
              <a:ext uri="{FF2B5EF4-FFF2-40B4-BE49-F238E27FC236}">
                <a16:creationId xmlns="" xmlns:a16="http://schemas.microsoft.com/office/drawing/2014/main" id="{9141C8B6-90BB-144F-AAD6-B4B4699F3BE4}"/>
              </a:ext>
            </a:extLst>
          </p:cNvPr>
          <p:cNvSpPr txBox="1"/>
          <p:nvPr/>
        </p:nvSpPr>
        <p:spPr>
          <a:xfrm>
            <a:off x="122841" y="3850463"/>
            <a:ext cx="9948891" cy="492443"/>
          </a:xfrm>
          <a:prstGeom prst="rect">
            <a:avLst/>
          </a:prstGeom>
          <a:noFill/>
        </p:spPr>
        <p:txBody>
          <a:bodyPr wrap="square" rtlCol="0">
            <a:spAutoFit/>
          </a:bodyPr>
          <a:lstStyle/>
          <a:p>
            <a:pPr marL="342900" indent="-342900">
              <a:buFont typeface="Arial" panose="020B0604020202020204" pitchFamily="34" charset="0"/>
              <a:buChar char="•"/>
            </a:pPr>
            <a:r>
              <a:rPr lang="en-US" sz="2600" dirty="0">
                <a:solidFill>
                  <a:schemeClr val="accent1">
                    <a:lumMod val="50000"/>
                  </a:schemeClr>
                </a:solidFill>
              </a:rPr>
              <a:t>Reduce interference</a:t>
            </a:r>
          </a:p>
        </p:txBody>
      </p:sp>
      <p:sp>
        <p:nvSpPr>
          <p:cNvPr id="51" name="Rectangle 50">
            <a:extLst>
              <a:ext uri="{FF2B5EF4-FFF2-40B4-BE49-F238E27FC236}">
                <a16:creationId xmlns="" xmlns:a16="http://schemas.microsoft.com/office/drawing/2014/main" id="{D78C0153-524B-324E-892D-1898EC0F40DF}"/>
              </a:ext>
            </a:extLst>
          </p:cNvPr>
          <p:cNvSpPr/>
          <p:nvPr/>
        </p:nvSpPr>
        <p:spPr>
          <a:xfrm>
            <a:off x="2689320" y="1283043"/>
            <a:ext cx="1670269" cy="16073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 xmlns:a16="http://schemas.microsoft.com/office/drawing/2014/main" id="{17DE54B2-7605-DC4F-A8BA-DDE6194CF6D2}"/>
              </a:ext>
            </a:extLst>
          </p:cNvPr>
          <p:cNvSpPr/>
          <p:nvPr/>
        </p:nvSpPr>
        <p:spPr>
          <a:xfrm>
            <a:off x="634547" y="1283942"/>
            <a:ext cx="1670282" cy="160645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 xmlns:a16="http://schemas.microsoft.com/office/drawing/2014/main" id="{3A99DEF0-7F60-5940-A8D9-EDD1116C9504}"/>
              </a:ext>
            </a:extLst>
          </p:cNvPr>
          <p:cNvGrpSpPr/>
          <p:nvPr/>
        </p:nvGrpSpPr>
        <p:grpSpPr>
          <a:xfrm>
            <a:off x="824298" y="1484928"/>
            <a:ext cx="3374554" cy="1167776"/>
            <a:chOff x="763865" y="1933978"/>
            <a:chExt cx="3374554" cy="1167776"/>
          </a:xfrm>
        </p:grpSpPr>
        <p:sp>
          <p:nvSpPr>
            <p:cNvPr id="54" name="Oval 53">
              <a:extLst>
                <a:ext uri="{FF2B5EF4-FFF2-40B4-BE49-F238E27FC236}">
                  <a16:creationId xmlns="" xmlns:a16="http://schemas.microsoft.com/office/drawing/2014/main" id="{A0DD2BC0-013B-B44B-AD28-D3CE55758A30}"/>
                </a:ext>
              </a:extLst>
            </p:cNvPr>
            <p:cNvSpPr/>
            <p:nvPr/>
          </p:nvSpPr>
          <p:spPr>
            <a:xfrm>
              <a:off x="763865" y="193397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55" name="Oval 54">
              <a:extLst>
                <a:ext uri="{FF2B5EF4-FFF2-40B4-BE49-F238E27FC236}">
                  <a16:creationId xmlns="" xmlns:a16="http://schemas.microsoft.com/office/drawing/2014/main" id="{A39B080E-26F1-D64E-975E-6A6A80848C42}"/>
                </a:ext>
              </a:extLst>
            </p:cNvPr>
            <p:cNvSpPr/>
            <p:nvPr/>
          </p:nvSpPr>
          <p:spPr>
            <a:xfrm>
              <a:off x="1779691" y="193397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56" name="Oval 55">
              <a:extLst>
                <a:ext uri="{FF2B5EF4-FFF2-40B4-BE49-F238E27FC236}">
                  <a16:creationId xmlns="" xmlns:a16="http://schemas.microsoft.com/office/drawing/2014/main" id="{7D5B8EEE-6367-2E42-A64A-E8F1AF2ED217}"/>
                </a:ext>
              </a:extLst>
            </p:cNvPr>
            <p:cNvSpPr/>
            <p:nvPr/>
          </p:nvSpPr>
          <p:spPr>
            <a:xfrm>
              <a:off x="2805231" y="193397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57" name="Oval 56">
              <a:extLst>
                <a:ext uri="{FF2B5EF4-FFF2-40B4-BE49-F238E27FC236}">
                  <a16:creationId xmlns="" xmlns:a16="http://schemas.microsoft.com/office/drawing/2014/main" id="{E78FE86B-51DF-0E4E-B920-A57465DDD7EA}"/>
                </a:ext>
              </a:extLst>
            </p:cNvPr>
            <p:cNvSpPr/>
            <p:nvPr/>
          </p:nvSpPr>
          <p:spPr>
            <a:xfrm>
              <a:off x="3821058" y="1933978"/>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58" name="Oval 57">
              <a:extLst>
                <a:ext uri="{FF2B5EF4-FFF2-40B4-BE49-F238E27FC236}">
                  <a16:creationId xmlns="" xmlns:a16="http://schemas.microsoft.com/office/drawing/2014/main" id="{FA4173D4-D292-4E49-9D52-675137711058}"/>
                </a:ext>
              </a:extLst>
            </p:cNvPr>
            <p:cNvSpPr/>
            <p:nvPr/>
          </p:nvSpPr>
          <p:spPr>
            <a:xfrm>
              <a:off x="763865" y="2783337"/>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59" name="Oval 58">
              <a:extLst>
                <a:ext uri="{FF2B5EF4-FFF2-40B4-BE49-F238E27FC236}">
                  <a16:creationId xmlns="" xmlns:a16="http://schemas.microsoft.com/office/drawing/2014/main" id="{F268683E-0AE7-9A4F-88CF-294AC89694ED}"/>
                </a:ext>
              </a:extLst>
            </p:cNvPr>
            <p:cNvSpPr/>
            <p:nvPr/>
          </p:nvSpPr>
          <p:spPr>
            <a:xfrm>
              <a:off x="1779691" y="2783337"/>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60" name="Oval 59">
              <a:extLst>
                <a:ext uri="{FF2B5EF4-FFF2-40B4-BE49-F238E27FC236}">
                  <a16:creationId xmlns="" xmlns:a16="http://schemas.microsoft.com/office/drawing/2014/main" id="{9A367045-D275-3A47-8753-3E995ACE7B0A}"/>
                </a:ext>
              </a:extLst>
            </p:cNvPr>
            <p:cNvSpPr/>
            <p:nvPr/>
          </p:nvSpPr>
          <p:spPr>
            <a:xfrm>
              <a:off x="2805231" y="2783337"/>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sp>
          <p:nvSpPr>
            <p:cNvPr id="61" name="Oval 60">
              <a:extLst>
                <a:ext uri="{FF2B5EF4-FFF2-40B4-BE49-F238E27FC236}">
                  <a16:creationId xmlns="" xmlns:a16="http://schemas.microsoft.com/office/drawing/2014/main" id="{DB9479BB-DD5B-D84D-9FD2-D999CA09D348}"/>
                </a:ext>
              </a:extLst>
            </p:cNvPr>
            <p:cNvSpPr/>
            <p:nvPr/>
          </p:nvSpPr>
          <p:spPr>
            <a:xfrm>
              <a:off x="3821058" y="2783337"/>
              <a:ext cx="317361" cy="318417"/>
            </a:xfrm>
            <a:prstGeom prst="ellipse">
              <a:avLst/>
            </a:prstGeom>
            <a:solidFill>
              <a:srgbClr val="C0504D"/>
            </a:solidFill>
            <a:ln w="25400" cap="flat" cmpd="sng" algn="ctr">
              <a:solidFill>
                <a:srgbClr val="C0504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kern="0">
                <a:solidFill>
                  <a:prstClr val="white"/>
                </a:solidFill>
                <a:latin typeface="Calibri"/>
              </a:endParaRPr>
            </a:p>
          </p:txBody>
        </p:sp>
        <p:cxnSp>
          <p:nvCxnSpPr>
            <p:cNvPr id="62" name="Straight Arrow Connector 61">
              <a:extLst>
                <a:ext uri="{FF2B5EF4-FFF2-40B4-BE49-F238E27FC236}">
                  <a16:creationId xmlns="" xmlns:a16="http://schemas.microsoft.com/office/drawing/2014/main" id="{35FDA483-1218-C049-BDB0-480548F69100}"/>
                </a:ext>
              </a:extLst>
            </p:cNvPr>
            <p:cNvCxnSpPr>
              <a:stCxn id="54" idx="6"/>
              <a:endCxn id="55" idx="2"/>
            </p:cNvCxnSpPr>
            <p:nvPr/>
          </p:nvCxnSpPr>
          <p:spPr>
            <a:xfrm>
              <a:off x="1081226" y="2093187"/>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 xmlns:a16="http://schemas.microsoft.com/office/drawing/2014/main" id="{EFFEF3D8-E67F-5144-9172-4977617E30D9}"/>
                </a:ext>
              </a:extLst>
            </p:cNvPr>
            <p:cNvCxnSpPr>
              <a:cxnSpLocks/>
              <a:stCxn id="55" idx="6"/>
              <a:endCxn id="56" idx="2"/>
            </p:cNvCxnSpPr>
            <p:nvPr/>
          </p:nvCxnSpPr>
          <p:spPr>
            <a:xfrm>
              <a:off x="2097052" y="2093187"/>
              <a:ext cx="70818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 xmlns:a16="http://schemas.microsoft.com/office/drawing/2014/main" id="{CA7813A5-DF9E-DD49-A06D-CEA1E766E5DC}"/>
                </a:ext>
              </a:extLst>
            </p:cNvPr>
            <p:cNvCxnSpPr/>
            <p:nvPr/>
          </p:nvCxnSpPr>
          <p:spPr>
            <a:xfrm>
              <a:off x="3122592" y="2097807"/>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 xmlns:a16="http://schemas.microsoft.com/office/drawing/2014/main" id="{6AB29637-E1F1-5C44-9469-CE8D89C4D3B4}"/>
                </a:ext>
              </a:extLst>
            </p:cNvPr>
            <p:cNvCxnSpPr/>
            <p:nvPr/>
          </p:nvCxnSpPr>
          <p:spPr>
            <a:xfrm>
              <a:off x="1081225" y="2942545"/>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 xmlns:a16="http://schemas.microsoft.com/office/drawing/2014/main" id="{C3F0CC9F-AAC2-DF4B-AF0E-86899C303447}"/>
                </a:ext>
              </a:extLst>
            </p:cNvPr>
            <p:cNvCxnSpPr/>
            <p:nvPr/>
          </p:nvCxnSpPr>
          <p:spPr>
            <a:xfrm>
              <a:off x="2097052" y="2942545"/>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 xmlns:a16="http://schemas.microsoft.com/office/drawing/2014/main" id="{999F1B8C-1330-984C-BD14-EE2A27604EAD}"/>
                </a:ext>
              </a:extLst>
            </p:cNvPr>
            <p:cNvCxnSpPr/>
            <p:nvPr/>
          </p:nvCxnSpPr>
          <p:spPr>
            <a:xfrm>
              <a:off x="3122592" y="2942545"/>
              <a:ext cx="69846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 xmlns:a16="http://schemas.microsoft.com/office/drawing/2014/main" id="{494C9234-D843-8340-9872-C30671227BE6}"/>
                </a:ext>
              </a:extLst>
            </p:cNvPr>
            <p:cNvCxnSpPr>
              <a:cxnSpLocks/>
              <a:stCxn id="58" idx="0"/>
              <a:endCxn id="54" idx="4"/>
            </p:cNvCxnSpPr>
            <p:nvPr/>
          </p:nvCxnSpPr>
          <p:spPr>
            <a:xfrm flipV="1">
              <a:off x="922546" y="2252395"/>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 xmlns:a16="http://schemas.microsoft.com/office/drawing/2014/main" id="{B5C87D7A-D19B-8A45-8695-019FA3B3B928}"/>
                </a:ext>
              </a:extLst>
            </p:cNvPr>
            <p:cNvCxnSpPr>
              <a:cxnSpLocks/>
            </p:cNvCxnSpPr>
            <p:nvPr/>
          </p:nvCxnSpPr>
          <p:spPr>
            <a:xfrm flipV="1">
              <a:off x="1939579" y="2252395"/>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 xmlns:a16="http://schemas.microsoft.com/office/drawing/2014/main" id="{DE74811A-6EF6-1D41-97FB-5527E0A0B5E8}"/>
                </a:ext>
              </a:extLst>
            </p:cNvPr>
            <p:cNvCxnSpPr>
              <a:cxnSpLocks/>
            </p:cNvCxnSpPr>
            <p:nvPr/>
          </p:nvCxnSpPr>
          <p:spPr>
            <a:xfrm flipV="1">
              <a:off x="2959940" y="2252395"/>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 xmlns:a16="http://schemas.microsoft.com/office/drawing/2014/main" id="{8887407A-5CA7-A04A-9734-FBBA720E5751}"/>
                </a:ext>
              </a:extLst>
            </p:cNvPr>
            <p:cNvCxnSpPr>
              <a:cxnSpLocks/>
            </p:cNvCxnSpPr>
            <p:nvPr/>
          </p:nvCxnSpPr>
          <p:spPr>
            <a:xfrm flipV="1">
              <a:off x="3986123" y="2252395"/>
              <a:ext cx="0" cy="5309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 xmlns:a16="http://schemas.microsoft.com/office/drawing/2014/main" id="{B27DEB5F-14ED-C34D-8B4F-077095BBDB65}"/>
              </a:ext>
            </a:extLst>
          </p:cNvPr>
          <p:cNvGrpSpPr/>
          <p:nvPr/>
        </p:nvGrpSpPr>
        <p:grpSpPr>
          <a:xfrm>
            <a:off x="624544" y="1185152"/>
            <a:ext cx="3422012" cy="1752766"/>
            <a:chOff x="564111" y="1634202"/>
            <a:chExt cx="3422012" cy="1752766"/>
          </a:xfrm>
        </p:grpSpPr>
        <p:sp>
          <p:nvSpPr>
            <p:cNvPr id="72" name="TextBox 71">
              <a:extLst>
                <a:ext uri="{FF2B5EF4-FFF2-40B4-BE49-F238E27FC236}">
                  <a16:creationId xmlns="" xmlns:a16="http://schemas.microsoft.com/office/drawing/2014/main" id="{4CDA7640-1685-874C-9833-ECCF5C59CB28}"/>
                </a:ext>
              </a:extLst>
            </p:cNvPr>
            <p:cNvSpPr txBox="1"/>
            <p:nvPr/>
          </p:nvSpPr>
          <p:spPr>
            <a:xfrm>
              <a:off x="1247344" y="1634202"/>
              <a:ext cx="367408" cy="523220"/>
            </a:xfrm>
            <a:prstGeom prst="rect">
              <a:avLst/>
            </a:prstGeom>
            <a:noFill/>
          </p:spPr>
          <p:txBody>
            <a:bodyPr wrap="none" rtlCol="0">
              <a:spAutoFit/>
            </a:bodyPr>
            <a:lstStyle/>
            <a:p>
              <a:r>
                <a:rPr lang="en-US" sz="2800" dirty="0">
                  <a:solidFill>
                    <a:srgbClr val="000000"/>
                  </a:solidFill>
                </a:rPr>
                <a:t>2</a:t>
              </a:r>
            </a:p>
          </p:txBody>
        </p:sp>
        <p:sp>
          <p:nvSpPr>
            <p:cNvPr id="73" name="TextBox 72">
              <a:extLst>
                <a:ext uri="{FF2B5EF4-FFF2-40B4-BE49-F238E27FC236}">
                  <a16:creationId xmlns="" xmlns:a16="http://schemas.microsoft.com/office/drawing/2014/main" id="{444AF2BF-2580-C445-8918-608FAA34BD5A}"/>
                </a:ext>
              </a:extLst>
            </p:cNvPr>
            <p:cNvSpPr txBox="1"/>
            <p:nvPr/>
          </p:nvSpPr>
          <p:spPr>
            <a:xfrm>
              <a:off x="2294954" y="1634217"/>
              <a:ext cx="367408" cy="523220"/>
            </a:xfrm>
            <a:prstGeom prst="rect">
              <a:avLst/>
            </a:prstGeom>
            <a:noFill/>
          </p:spPr>
          <p:txBody>
            <a:bodyPr wrap="none" rtlCol="0">
              <a:spAutoFit/>
            </a:bodyPr>
            <a:lstStyle/>
            <a:p>
              <a:r>
                <a:rPr lang="en-US" sz="2800" dirty="0">
                  <a:solidFill>
                    <a:srgbClr val="000000"/>
                  </a:solidFill>
                </a:rPr>
                <a:t>3</a:t>
              </a:r>
            </a:p>
          </p:txBody>
        </p:sp>
        <p:sp>
          <p:nvSpPr>
            <p:cNvPr id="74" name="TextBox 73">
              <a:extLst>
                <a:ext uri="{FF2B5EF4-FFF2-40B4-BE49-F238E27FC236}">
                  <a16:creationId xmlns="" xmlns:a16="http://schemas.microsoft.com/office/drawing/2014/main" id="{0270665E-97CF-5B49-BB79-39D4EB1F80CF}"/>
                </a:ext>
              </a:extLst>
            </p:cNvPr>
            <p:cNvSpPr txBox="1"/>
            <p:nvPr/>
          </p:nvSpPr>
          <p:spPr>
            <a:xfrm>
              <a:off x="3360827" y="1634202"/>
              <a:ext cx="367408" cy="523220"/>
            </a:xfrm>
            <a:prstGeom prst="rect">
              <a:avLst/>
            </a:prstGeom>
            <a:noFill/>
          </p:spPr>
          <p:txBody>
            <a:bodyPr wrap="none" rtlCol="0">
              <a:spAutoFit/>
            </a:bodyPr>
            <a:lstStyle/>
            <a:p>
              <a:r>
                <a:rPr lang="en-US" sz="2800" dirty="0">
                  <a:solidFill>
                    <a:srgbClr val="000000"/>
                  </a:solidFill>
                </a:rPr>
                <a:t>2</a:t>
              </a:r>
            </a:p>
          </p:txBody>
        </p:sp>
        <p:sp>
          <p:nvSpPr>
            <p:cNvPr id="75" name="TextBox 74">
              <a:extLst>
                <a:ext uri="{FF2B5EF4-FFF2-40B4-BE49-F238E27FC236}">
                  <a16:creationId xmlns="" xmlns:a16="http://schemas.microsoft.com/office/drawing/2014/main" id="{405C982C-5C91-1244-97D6-F6B47A78D75B}"/>
                </a:ext>
              </a:extLst>
            </p:cNvPr>
            <p:cNvSpPr txBox="1"/>
            <p:nvPr/>
          </p:nvSpPr>
          <p:spPr>
            <a:xfrm>
              <a:off x="564111" y="2252394"/>
              <a:ext cx="367408" cy="523220"/>
            </a:xfrm>
            <a:prstGeom prst="rect">
              <a:avLst/>
            </a:prstGeom>
            <a:noFill/>
          </p:spPr>
          <p:txBody>
            <a:bodyPr wrap="none" rtlCol="0">
              <a:spAutoFit/>
            </a:bodyPr>
            <a:lstStyle/>
            <a:p>
              <a:r>
                <a:rPr lang="en-US" sz="2800" dirty="0">
                  <a:solidFill>
                    <a:srgbClr val="000000"/>
                  </a:solidFill>
                </a:rPr>
                <a:t>2</a:t>
              </a:r>
            </a:p>
          </p:txBody>
        </p:sp>
        <p:sp>
          <p:nvSpPr>
            <p:cNvPr id="76" name="TextBox 75">
              <a:extLst>
                <a:ext uri="{FF2B5EF4-FFF2-40B4-BE49-F238E27FC236}">
                  <a16:creationId xmlns="" xmlns:a16="http://schemas.microsoft.com/office/drawing/2014/main" id="{73952453-DDA3-F641-A730-91485428D6F4}"/>
                </a:ext>
              </a:extLst>
            </p:cNvPr>
            <p:cNvSpPr txBox="1"/>
            <p:nvPr/>
          </p:nvSpPr>
          <p:spPr>
            <a:xfrm>
              <a:off x="3435972" y="2251951"/>
              <a:ext cx="550151" cy="523220"/>
            </a:xfrm>
            <a:prstGeom prst="rect">
              <a:avLst/>
            </a:prstGeom>
            <a:noFill/>
          </p:spPr>
          <p:txBody>
            <a:bodyPr wrap="none" rtlCol="0">
              <a:spAutoFit/>
            </a:bodyPr>
            <a:lstStyle/>
            <a:p>
              <a:r>
                <a:rPr lang="en-US" sz="2800" dirty="0">
                  <a:solidFill>
                    <a:srgbClr val="000000"/>
                  </a:solidFill>
                </a:rPr>
                <a:t>10</a:t>
              </a:r>
            </a:p>
          </p:txBody>
        </p:sp>
        <p:sp>
          <p:nvSpPr>
            <p:cNvPr id="77" name="TextBox 76">
              <a:extLst>
                <a:ext uri="{FF2B5EF4-FFF2-40B4-BE49-F238E27FC236}">
                  <a16:creationId xmlns="" xmlns:a16="http://schemas.microsoft.com/office/drawing/2014/main" id="{8D4E14CA-DDDC-0646-8116-37E6EAB52F79}"/>
                </a:ext>
              </a:extLst>
            </p:cNvPr>
            <p:cNvSpPr txBox="1"/>
            <p:nvPr/>
          </p:nvSpPr>
          <p:spPr>
            <a:xfrm>
              <a:off x="1247344" y="2863748"/>
              <a:ext cx="367408" cy="523220"/>
            </a:xfrm>
            <a:prstGeom prst="rect">
              <a:avLst/>
            </a:prstGeom>
            <a:noFill/>
          </p:spPr>
          <p:txBody>
            <a:bodyPr wrap="none" rtlCol="0">
              <a:spAutoFit/>
            </a:bodyPr>
            <a:lstStyle/>
            <a:p>
              <a:r>
                <a:rPr lang="en-US" sz="2800" dirty="0">
                  <a:solidFill>
                    <a:srgbClr val="000000"/>
                  </a:solidFill>
                </a:rPr>
                <a:t>3</a:t>
              </a:r>
            </a:p>
          </p:txBody>
        </p:sp>
        <p:sp>
          <p:nvSpPr>
            <p:cNvPr id="78" name="TextBox 77">
              <a:extLst>
                <a:ext uri="{FF2B5EF4-FFF2-40B4-BE49-F238E27FC236}">
                  <a16:creationId xmlns="" xmlns:a16="http://schemas.microsoft.com/office/drawing/2014/main" id="{55507C03-CB06-E749-89B2-99D5563A0DC6}"/>
                </a:ext>
              </a:extLst>
            </p:cNvPr>
            <p:cNvSpPr txBox="1"/>
            <p:nvPr/>
          </p:nvSpPr>
          <p:spPr>
            <a:xfrm>
              <a:off x="2260234" y="2860424"/>
              <a:ext cx="367408" cy="523220"/>
            </a:xfrm>
            <a:prstGeom prst="rect">
              <a:avLst/>
            </a:prstGeom>
            <a:noFill/>
          </p:spPr>
          <p:txBody>
            <a:bodyPr wrap="none" rtlCol="0">
              <a:spAutoFit/>
            </a:bodyPr>
            <a:lstStyle/>
            <a:p>
              <a:r>
                <a:rPr lang="en-US" sz="2800" dirty="0">
                  <a:solidFill>
                    <a:srgbClr val="000000"/>
                  </a:solidFill>
                </a:rPr>
                <a:t>3</a:t>
              </a:r>
            </a:p>
          </p:txBody>
        </p:sp>
        <p:sp>
          <p:nvSpPr>
            <p:cNvPr id="79" name="TextBox 78">
              <a:extLst>
                <a:ext uri="{FF2B5EF4-FFF2-40B4-BE49-F238E27FC236}">
                  <a16:creationId xmlns="" xmlns:a16="http://schemas.microsoft.com/office/drawing/2014/main" id="{D5C813F0-BED8-4842-BCEE-38317D451C02}"/>
                </a:ext>
              </a:extLst>
            </p:cNvPr>
            <p:cNvSpPr txBox="1"/>
            <p:nvPr/>
          </p:nvSpPr>
          <p:spPr>
            <a:xfrm>
              <a:off x="3329179" y="2854775"/>
              <a:ext cx="367408" cy="523220"/>
            </a:xfrm>
            <a:prstGeom prst="rect">
              <a:avLst/>
            </a:prstGeom>
            <a:noFill/>
          </p:spPr>
          <p:txBody>
            <a:bodyPr wrap="none" rtlCol="0">
              <a:spAutoFit/>
            </a:bodyPr>
            <a:lstStyle/>
            <a:p>
              <a:r>
                <a:rPr lang="en-US" sz="2800" dirty="0">
                  <a:solidFill>
                    <a:srgbClr val="000000"/>
                  </a:solidFill>
                </a:rPr>
                <a:t>3</a:t>
              </a:r>
            </a:p>
          </p:txBody>
        </p:sp>
        <p:sp>
          <p:nvSpPr>
            <p:cNvPr id="80" name="TextBox 79">
              <a:extLst>
                <a:ext uri="{FF2B5EF4-FFF2-40B4-BE49-F238E27FC236}">
                  <a16:creationId xmlns="" xmlns:a16="http://schemas.microsoft.com/office/drawing/2014/main" id="{99B9C566-3040-F14D-9203-B956682DB644}"/>
                </a:ext>
              </a:extLst>
            </p:cNvPr>
            <p:cNvSpPr txBox="1"/>
            <p:nvPr/>
          </p:nvSpPr>
          <p:spPr>
            <a:xfrm>
              <a:off x="1579416" y="2267480"/>
              <a:ext cx="367408" cy="523220"/>
            </a:xfrm>
            <a:prstGeom prst="rect">
              <a:avLst/>
            </a:prstGeom>
            <a:noFill/>
          </p:spPr>
          <p:txBody>
            <a:bodyPr wrap="none" rtlCol="0">
              <a:spAutoFit/>
            </a:bodyPr>
            <a:lstStyle/>
            <a:p>
              <a:r>
                <a:rPr lang="en-US" sz="2800" dirty="0">
                  <a:solidFill>
                    <a:srgbClr val="000000"/>
                  </a:solidFill>
                </a:rPr>
                <a:t>3</a:t>
              </a:r>
            </a:p>
          </p:txBody>
        </p:sp>
        <p:sp>
          <p:nvSpPr>
            <p:cNvPr id="81" name="TextBox 80">
              <a:extLst>
                <a:ext uri="{FF2B5EF4-FFF2-40B4-BE49-F238E27FC236}">
                  <a16:creationId xmlns="" xmlns:a16="http://schemas.microsoft.com/office/drawing/2014/main" id="{C43CA99B-A378-784A-B2F1-260424F22AE1}"/>
                </a:ext>
              </a:extLst>
            </p:cNvPr>
            <p:cNvSpPr txBox="1"/>
            <p:nvPr/>
          </p:nvSpPr>
          <p:spPr>
            <a:xfrm>
              <a:off x="2561767" y="2267594"/>
              <a:ext cx="367408" cy="523220"/>
            </a:xfrm>
            <a:prstGeom prst="rect">
              <a:avLst/>
            </a:prstGeom>
            <a:noFill/>
          </p:spPr>
          <p:txBody>
            <a:bodyPr wrap="none" rtlCol="0">
              <a:spAutoFit/>
            </a:bodyPr>
            <a:lstStyle/>
            <a:p>
              <a:r>
                <a:rPr lang="en-US" sz="2800" dirty="0">
                  <a:solidFill>
                    <a:srgbClr val="000000"/>
                  </a:solidFill>
                </a:rPr>
                <a:t>2</a:t>
              </a:r>
            </a:p>
          </p:txBody>
        </p:sp>
      </p:grpSp>
      <p:cxnSp>
        <p:nvCxnSpPr>
          <p:cNvPr id="84" name="Straight Arrow Connector 83">
            <a:extLst>
              <a:ext uri="{FF2B5EF4-FFF2-40B4-BE49-F238E27FC236}">
                <a16:creationId xmlns="" xmlns:a16="http://schemas.microsoft.com/office/drawing/2014/main" id="{DE29D318-BE01-7549-BC98-642C8C64C16F}"/>
              </a:ext>
            </a:extLst>
          </p:cNvPr>
          <p:cNvCxnSpPr>
            <a:cxnSpLocks/>
          </p:cNvCxnSpPr>
          <p:nvPr/>
        </p:nvCxnSpPr>
        <p:spPr>
          <a:xfrm flipV="1">
            <a:off x="4046556" y="1810708"/>
            <a:ext cx="0" cy="53094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 xmlns:a16="http://schemas.microsoft.com/office/drawing/2014/main" id="{D150CCB8-A0CE-0148-8B4F-0AAF3D1A9C8C}"/>
              </a:ext>
            </a:extLst>
          </p:cNvPr>
          <p:cNvGrpSpPr/>
          <p:nvPr/>
        </p:nvGrpSpPr>
        <p:grpSpPr>
          <a:xfrm>
            <a:off x="4248652" y="1429115"/>
            <a:ext cx="848634" cy="1294128"/>
            <a:chOff x="9251804" y="1711023"/>
            <a:chExt cx="848634" cy="1294128"/>
          </a:xfrm>
        </p:grpSpPr>
        <p:sp>
          <p:nvSpPr>
            <p:cNvPr id="86" name="Lightning Bolt 85">
              <a:extLst>
                <a:ext uri="{FF2B5EF4-FFF2-40B4-BE49-F238E27FC236}">
                  <a16:creationId xmlns="" xmlns:a16="http://schemas.microsoft.com/office/drawing/2014/main" id="{E8734F5F-9845-A04C-8752-1CFD77BBB354}"/>
                </a:ext>
              </a:extLst>
            </p:cNvPr>
            <p:cNvSpPr/>
            <p:nvPr/>
          </p:nvSpPr>
          <p:spPr>
            <a:xfrm rot="5642009">
              <a:off x="9246177" y="1716650"/>
              <a:ext cx="645459" cy="634206"/>
            </a:xfrm>
            <a:prstGeom prst="lightningBol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 xmlns:a16="http://schemas.microsoft.com/office/drawing/2014/main" id="{A7D0FB93-BF24-394A-A26C-2B1E2E248C3A}"/>
                </a:ext>
              </a:extLst>
            </p:cNvPr>
            <p:cNvSpPr txBox="1"/>
            <p:nvPr/>
          </p:nvSpPr>
          <p:spPr>
            <a:xfrm>
              <a:off x="9356324" y="2174154"/>
              <a:ext cx="744114" cy="830997"/>
            </a:xfrm>
            <a:prstGeom prst="rect">
              <a:avLst/>
            </a:prstGeom>
            <a:noFill/>
          </p:spPr>
          <p:txBody>
            <a:bodyPr wrap="none" rtlCol="0">
              <a:spAutoFit/>
            </a:bodyPr>
            <a:lstStyle/>
            <a:p>
              <a:r>
                <a:rPr lang="en-US" sz="2400" b="1" dirty="0">
                  <a:solidFill>
                    <a:srgbClr val="000000"/>
                  </a:solidFill>
                </a:rPr>
                <a:t>Bad </a:t>
              </a:r>
            </a:p>
            <a:p>
              <a:r>
                <a:rPr lang="en-US" sz="2400" b="1" dirty="0">
                  <a:solidFill>
                    <a:srgbClr val="000000"/>
                  </a:solidFill>
                </a:rPr>
                <a:t>Link</a:t>
              </a:r>
            </a:p>
          </p:txBody>
        </p:sp>
      </p:grpSp>
      <p:sp>
        <p:nvSpPr>
          <p:cNvPr id="92" name="TextBox 91">
            <a:extLst>
              <a:ext uri="{FF2B5EF4-FFF2-40B4-BE49-F238E27FC236}">
                <a16:creationId xmlns="" xmlns:a16="http://schemas.microsoft.com/office/drawing/2014/main" id="{1D87F630-896C-8648-B5BD-B4AB95F12741}"/>
              </a:ext>
            </a:extLst>
          </p:cNvPr>
          <p:cNvSpPr txBox="1"/>
          <p:nvPr/>
        </p:nvSpPr>
        <p:spPr>
          <a:xfrm>
            <a:off x="1150134" y="2773708"/>
            <a:ext cx="657872"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a:solidFill>
                  <a:schemeClr val="accent1">
                    <a:lumMod val="50000"/>
                  </a:schemeClr>
                </a:solidFill>
              </a:rPr>
              <a:t>P1</a:t>
            </a:r>
          </a:p>
        </p:txBody>
      </p:sp>
      <p:sp>
        <p:nvSpPr>
          <p:cNvPr id="93" name="TextBox 92">
            <a:extLst>
              <a:ext uri="{FF2B5EF4-FFF2-40B4-BE49-F238E27FC236}">
                <a16:creationId xmlns="" xmlns:a16="http://schemas.microsoft.com/office/drawing/2014/main" id="{3E8D2EC4-38CB-9847-AE24-627F9E4B2866}"/>
              </a:ext>
            </a:extLst>
          </p:cNvPr>
          <p:cNvSpPr txBox="1"/>
          <p:nvPr/>
        </p:nvSpPr>
        <p:spPr>
          <a:xfrm>
            <a:off x="3276028" y="2788543"/>
            <a:ext cx="657872"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a:solidFill>
                  <a:schemeClr val="accent1">
                    <a:lumMod val="50000"/>
                  </a:schemeClr>
                </a:solidFill>
              </a:rPr>
              <a:t>P2</a:t>
            </a:r>
          </a:p>
        </p:txBody>
      </p:sp>
      <p:grpSp>
        <p:nvGrpSpPr>
          <p:cNvPr id="94" name="Group 93">
            <a:extLst>
              <a:ext uri="{FF2B5EF4-FFF2-40B4-BE49-F238E27FC236}">
                <a16:creationId xmlns="" xmlns:a16="http://schemas.microsoft.com/office/drawing/2014/main" id="{27D7F54A-0D70-F544-B047-3F620120F508}"/>
              </a:ext>
            </a:extLst>
          </p:cNvPr>
          <p:cNvGrpSpPr/>
          <p:nvPr/>
        </p:nvGrpSpPr>
        <p:grpSpPr>
          <a:xfrm>
            <a:off x="0" y="4973343"/>
            <a:ext cx="10160000" cy="830997"/>
            <a:chOff x="0" y="4973343"/>
            <a:chExt cx="10160000" cy="830997"/>
          </a:xfrm>
        </p:grpSpPr>
        <p:sp>
          <p:nvSpPr>
            <p:cNvPr id="95" name="Rectangle 94">
              <a:extLst>
                <a:ext uri="{FF2B5EF4-FFF2-40B4-BE49-F238E27FC236}">
                  <a16:creationId xmlns="" xmlns:a16="http://schemas.microsoft.com/office/drawing/2014/main" id="{A35EBDC9-FEDD-154F-BD37-C5DFBF58BEA6}"/>
                </a:ext>
              </a:extLst>
            </p:cNvPr>
            <p:cNvSpPr/>
            <p:nvPr/>
          </p:nvSpPr>
          <p:spPr bwMode="auto">
            <a:xfrm>
              <a:off x="0" y="5033524"/>
              <a:ext cx="10160000" cy="712973"/>
            </a:xfrm>
            <a:prstGeom prst="rect">
              <a:avLst/>
            </a:prstGeom>
            <a:solidFill>
              <a:schemeClr val="accent1">
                <a:lumMod val="50000"/>
              </a:schemeClr>
            </a:solidFill>
            <a:ln w="25400" cap="flat" cmpd="sng" algn="ctr">
              <a:solidFill>
                <a:srgbClr val="00206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400" kern="0" dirty="0">
                <a:solidFill>
                  <a:prstClr val="white"/>
                </a:solidFill>
                <a:latin typeface="Calibri"/>
              </a:endParaRPr>
            </a:p>
          </p:txBody>
        </p:sp>
        <p:sp>
          <p:nvSpPr>
            <p:cNvPr id="96" name="TextBox 95">
              <a:extLst>
                <a:ext uri="{FF2B5EF4-FFF2-40B4-BE49-F238E27FC236}">
                  <a16:creationId xmlns="" xmlns:a16="http://schemas.microsoft.com/office/drawing/2014/main" id="{DB7C032D-DF4B-C74B-A1DF-A7FA3C43F956}"/>
                </a:ext>
              </a:extLst>
            </p:cNvPr>
            <p:cNvSpPr txBox="1"/>
            <p:nvPr/>
          </p:nvSpPr>
          <p:spPr>
            <a:xfrm>
              <a:off x="0" y="4973343"/>
              <a:ext cx="10159999" cy="830997"/>
            </a:xfrm>
            <a:prstGeom prst="rect">
              <a:avLst/>
            </a:prstGeom>
            <a:noFill/>
          </p:spPr>
          <p:txBody>
            <a:bodyPr wrap="square" rtlCol="0">
              <a:spAutoFit/>
            </a:bodyPr>
            <a:lstStyle/>
            <a:p>
              <a:pPr algn="ctr">
                <a:defRPr/>
              </a:pPr>
              <a:r>
                <a:rPr lang="en-US" sz="2400" kern="0" dirty="0">
                  <a:solidFill>
                    <a:prstClr val="white"/>
                  </a:solidFill>
                  <a:latin typeface="Calibri"/>
                </a:rPr>
                <a:t>Our goal is to enable multi-programming to improve the throughput and utilization of quantum computers while minimizing the impact on reliability</a:t>
              </a:r>
            </a:p>
          </p:txBody>
        </p:sp>
      </p:grpSp>
      <p:sp>
        <p:nvSpPr>
          <p:cNvPr id="49" name="TextBox 48">
            <a:extLst>
              <a:ext uri="{FF2B5EF4-FFF2-40B4-BE49-F238E27FC236}">
                <a16:creationId xmlns="" xmlns:a16="http://schemas.microsoft.com/office/drawing/2014/main" id="{96D99B89-9821-F64E-8179-CDCB9462364C}"/>
              </a:ext>
            </a:extLst>
          </p:cNvPr>
          <p:cNvSpPr txBox="1"/>
          <p:nvPr/>
        </p:nvSpPr>
        <p:spPr>
          <a:xfrm>
            <a:off x="5097286" y="1766108"/>
            <a:ext cx="447962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accent1">
                    <a:lumMod val="50000"/>
                  </a:schemeClr>
                </a:solidFill>
              </a:rPr>
              <a:t>Correctness and Reliability Issue!</a:t>
            </a:r>
          </a:p>
        </p:txBody>
      </p:sp>
      <p:sp>
        <p:nvSpPr>
          <p:cNvPr id="10" name="Slide Number Placeholder 9">
            <a:extLst>
              <a:ext uri="{FF2B5EF4-FFF2-40B4-BE49-F238E27FC236}">
                <a16:creationId xmlns="" xmlns:a16="http://schemas.microsoft.com/office/drawing/2014/main" id="{3D69418D-9BDB-FD44-B5B6-865C076D83FB}"/>
              </a:ext>
            </a:extLst>
          </p:cNvPr>
          <p:cNvSpPr>
            <a:spLocks noGrp="1"/>
          </p:cNvSpPr>
          <p:nvPr>
            <p:ph type="sldNum" sz="quarter" idx="11"/>
          </p:nvPr>
        </p:nvSpPr>
        <p:spPr/>
        <p:txBody>
          <a:bodyPr/>
          <a:lstStyle/>
          <a:p>
            <a:fld id="{27258FFF-F925-446B-8502-81C933981705}" type="slidenum">
              <a:rPr lang="en-US" smtClean="0"/>
              <a:pPr/>
              <a:t>7</a:t>
            </a:fld>
            <a:endParaRPr lang="en-US"/>
          </a:p>
        </p:txBody>
      </p:sp>
    </p:spTree>
    <p:extLst>
      <p:ext uri="{BB962C8B-B14F-4D97-AF65-F5344CB8AC3E}">
        <p14:creationId xmlns:p14="http://schemas.microsoft.com/office/powerpoint/2010/main" val="185604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98F20CE5-85E8-45E6-A636-174BB8E6E844}"/>
              </a:ext>
            </a:extLst>
          </p:cNvPr>
          <p:cNvCxnSpPr>
            <a:cxnSpLocks/>
          </p:cNvCxnSpPr>
          <p:nvPr/>
        </p:nvCxnSpPr>
        <p:spPr>
          <a:xfrm>
            <a:off x="0" y="921026"/>
            <a:ext cx="10160000" cy="0"/>
          </a:xfrm>
          <a:prstGeom prst="line">
            <a:avLst/>
          </a:prstGeom>
          <a:ln w="63500">
            <a:solidFill>
              <a:schemeClr val="accent1">
                <a:lumMod val="50000"/>
              </a:schemeClr>
            </a:solidFill>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8" name="Title 51">
            <a:extLst>
              <a:ext uri="{FF2B5EF4-FFF2-40B4-BE49-F238E27FC236}">
                <a16:creationId xmlns="" xmlns:a16="http://schemas.microsoft.com/office/drawing/2014/main" id="{9A49EE47-14F8-4AD8-956D-87699E025886}"/>
              </a:ext>
            </a:extLst>
          </p:cNvPr>
          <p:cNvSpPr txBox="1">
            <a:spLocks/>
          </p:cNvSpPr>
          <p:nvPr/>
        </p:nvSpPr>
        <p:spPr>
          <a:xfrm>
            <a:off x="0" y="171411"/>
            <a:ext cx="10091530" cy="749615"/>
          </a:xfrm>
          <a:prstGeom prst="rect">
            <a:avLst/>
          </a:prstGeom>
        </p:spPr>
        <p:txBody>
          <a:bodyPr vert="horz" wrap="square" lIns="119523" tIns="74702" rIns="119523" bIns="74702"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761904" rtl="0" eaLnBrk="1" fontAlgn="auto" latinLnBrk="0" hangingPunct="1">
              <a:lnSpc>
                <a:spcPct val="90000"/>
              </a:lnSpc>
              <a:spcBef>
                <a:spcPct val="0"/>
              </a:spcBef>
              <a:spcAft>
                <a:spcPts val="0"/>
              </a:spcAft>
              <a:buClrTx/>
              <a:buSzTx/>
              <a:buFontTx/>
              <a:buNone/>
              <a:tabLst/>
              <a:defRPr/>
            </a:pPr>
            <a:r>
              <a:rPr lang="en-US" sz="3921" spc="-83" dirty="0">
                <a:solidFill>
                  <a:schemeClr val="accent1">
                    <a:lumMod val="50000"/>
                  </a:schemeClr>
                </a:solidFill>
                <a:latin typeface="Segoe UI Light"/>
              </a:rPr>
              <a:t>Outline</a:t>
            </a:r>
            <a:endParaRPr kumimoji="0" lang="en-US" sz="3921" b="0" i="0" u="none" strike="noStrike" kern="1200" cap="none" spc="-83" normalizeH="0" baseline="0" noProof="0" dirty="0">
              <a:ln w="3175">
                <a:noFill/>
              </a:ln>
              <a:solidFill>
                <a:schemeClr val="accent1">
                  <a:lumMod val="50000"/>
                </a:schemeClr>
              </a:solidFill>
              <a:effectLst/>
              <a:uLnTx/>
              <a:uFillTx/>
              <a:latin typeface="Segoe UI Light"/>
            </a:endParaRPr>
          </a:p>
        </p:txBody>
      </p:sp>
      <p:sp>
        <p:nvSpPr>
          <p:cNvPr id="19" name="TextBox 18">
            <a:extLst>
              <a:ext uri="{FF2B5EF4-FFF2-40B4-BE49-F238E27FC236}">
                <a16:creationId xmlns="" xmlns:a16="http://schemas.microsoft.com/office/drawing/2014/main" id="{2A7AAF6D-0435-8B44-AE2A-58F55054899C}"/>
              </a:ext>
            </a:extLst>
          </p:cNvPr>
          <p:cNvSpPr txBox="1"/>
          <p:nvPr/>
        </p:nvSpPr>
        <p:spPr>
          <a:xfrm>
            <a:off x="142640" y="1163141"/>
            <a:ext cx="9850446" cy="4524315"/>
          </a:xfrm>
          <a:prstGeom prst="rect">
            <a:avLst/>
          </a:prstGeom>
          <a:noFill/>
        </p:spPr>
        <p:txBody>
          <a:bodyPr wrap="square" rtlCol="0">
            <a:spAutoFit/>
          </a:bodyPr>
          <a:lstStyle/>
          <a:p>
            <a:pPr marL="342900" indent="-342900">
              <a:buFont typeface="Wingdings" pitchFamily="2" charset="2"/>
              <a:buChar char="v"/>
            </a:pPr>
            <a:r>
              <a:rPr lang="en-US" sz="2400" dirty="0">
                <a:solidFill>
                  <a:schemeClr val="accent1">
                    <a:lumMod val="50000"/>
                  </a:schemeClr>
                </a:solidFill>
              </a:rPr>
              <a:t>Introduction</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Background and Motivation</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60000"/>
                    <a:lumOff val="40000"/>
                  </a:schemeClr>
                </a:solidFill>
              </a:rPr>
              <a:t>Policies for Multi-Programming</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Evaluation Methodology</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Adaptive Multi-Programming Design </a:t>
            </a:r>
          </a:p>
          <a:p>
            <a:pPr marL="342900" indent="-342900">
              <a:buFont typeface="Wingdings" pitchFamily="2" charset="2"/>
              <a:buChar char="v"/>
            </a:pPr>
            <a:endParaRPr lang="en-US" sz="2400" dirty="0">
              <a:solidFill>
                <a:schemeClr val="accent1">
                  <a:lumMod val="50000"/>
                </a:schemeClr>
              </a:solidFill>
            </a:endParaRPr>
          </a:p>
          <a:p>
            <a:pPr marL="342900" indent="-342900">
              <a:buFont typeface="Wingdings" pitchFamily="2" charset="2"/>
              <a:buChar char="v"/>
            </a:pPr>
            <a:r>
              <a:rPr lang="en-US" sz="2400" dirty="0">
                <a:solidFill>
                  <a:schemeClr val="accent1">
                    <a:lumMod val="50000"/>
                  </a:schemeClr>
                </a:solidFill>
              </a:rPr>
              <a:t>Results and Conclusion</a:t>
            </a:r>
          </a:p>
          <a:p>
            <a:pPr marL="342900" indent="-342900">
              <a:buFont typeface="Wingdings" pitchFamily="2" charset="2"/>
              <a:buChar char="v"/>
            </a:pPr>
            <a:endParaRPr lang="en-US" sz="2400" dirty="0">
              <a:solidFill>
                <a:schemeClr val="accent1">
                  <a:lumMod val="50000"/>
                </a:schemeClr>
              </a:solidFill>
            </a:endParaRPr>
          </a:p>
        </p:txBody>
      </p:sp>
      <p:sp>
        <p:nvSpPr>
          <p:cNvPr id="3" name="Slide Number Placeholder 2">
            <a:extLst>
              <a:ext uri="{FF2B5EF4-FFF2-40B4-BE49-F238E27FC236}">
                <a16:creationId xmlns="" xmlns:a16="http://schemas.microsoft.com/office/drawing/2014/main" id="{35E8E79E-C34F-FF4D-9D6E-297A71497F6F}"/>
              </a:ext>
            </a:extLst>
          </p:cNvPr>
          <p:cNvSpPr>
            <a:spLocks noGrp="1"/>
          </p:cNvSpPr>
          <p:nvPr>
            <p:ph type="sldNum" sz="quarter" idx="11"/>
          </p:nvPr>
        </p:nvSpPr>
        <p:spPr/>
        <p:txBody>
          <a:bodyPr/>
          <a:lstStyle/>
          <a:p>
            <a:fld id="{27258FFF-F925-446B-8502-81C933981705}" type="slidenum">
              <a:rPr lang="en-US" smtClean="0"/>
              <a:pPr/>
              <a:t>8</a:t>
            </a:fld>
            <a:endParaRPr lang="en-US" dirty="0"/>
          </a:p>
        </p:txBody>
      </p:sp>
    </p:spTree>
    <p:extLst>
      <p:ext uri="{BB962C8B-B14F-4D97-AF65-F5344CB8AC3E}">
        <p14:creationId xmlns:p14="http://schemas.microsoft.com/office/powerpoint/2010/main" val="385663686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CIO Presentation Template">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2.xml><?xml version="1.0" encoding="utf-8"?>
<a:theme xmlns:a="http://schemas.openxmlformats.org/drawingml/2006/main" name="Digital_Transformation_Template">
  <a:themeElements>
    <a:clrScheme name="Custom 50">
      <a:dk1>
        <a:srgbClr val="353535"/>
      </a:dk1>
      <a:lt1>
        <a:srgbClr val="FFFFFF"/>
      </a:lt1>
      <a:dk2>
        <a:srgbClr val="0078D7"/>
      </a:dk2>
      <a:lt2>
        <a:srgbClr val="E6E6E6"/>
      </a:lt2>
      <a:accent1>
        <a:srgbClr val="0078D7"/>
      </a:accent1>
      <a:accent2>
        <a:srgbClr val="002050"/>
      </a:accent2>
      <a:accent3>
        <a:srgbClr val="505050"/>
      </a:accent3>
      <a:accent4>
        <a:srgbClr val="32145A"/>
      </a:accent4>
      <a:accent5>
        <a:srgbClr val="FFB900"/>
      </a:accent5>
      <a:accent6>
        <a:srgbClr val="00BCF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86519EC1-BCF5-46FE-B33A-6656048E109F}" vid="{3AF2BEBC-107D-4DC3-A0E0-19271B739183}"/>
    </a:ext>
  </a:extLst>
</a:theme>
</file>

<file path=ppt/theme/theme3.xml><?xml version="1.0" encoding="utf-8"?>
<a:theme xmlns:a="http://schemas.openxmlformats.org/drawingml/2006/main" name="5-50109_Microsoft_Light_Template">
  <a:themeElements>
    <a:clrScheme name="Custom 1">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2A99AE01-A11F-4F2C-9BCC-4E42F4CE769C}" vid="{42DFBAD3-C25F-4FC8-963A-1F73730D7E5C}"/>
    </a:ext>
  </a:extLst>
</a:theme>
</file>

<file path=ppt/theme/theme4.xml><?xml version="1.0" encoding="utf-8"?>
<a:theme xmlns:a="http://schemas.openxmlformats.org/drawingml/2006/main" name="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2018_37.potx" id="{4E465CA7-A66F-4EBC-80C0-5D767DD67344}" vid="{6828A302-8D81-402B-9705-E4C116F2EE6A}"/>
    </a:ext>
  </a:extLst>
</a:theme>
</file>

<file path=ppt/theme/theme5.xml><?xml version="1.0" encoding="utf-8"?>
<a:theme xmlns:a="http://schemas.openxmlformats.org/drawingml/2006/main" name="Dark grey [optional]">
  <a:themeElements>
    <a:clrScheme name="Custom 1">
      <a:dk1>
        <a:srgbClr val="000000"/>
      </a:dk1>
      <a:lt1>
        <a:srgbClr val="FFFFFF"/>
      </a:lt1>
      <a:dk2>
        <a:srgbClr val="505050"/>
      </a:dk2>
      <a:lt2>
        <a:srgbClr val="EAEAEA"/>
      </a:lt2>
      <a:accent1>
        <a:srgbClr val="A3BFB7"/>
      </a:accent1>
      <a:accent2>
        <a:srgbClr val="00BCF2"/>
      </a:accent2>
      <a:accent3>
        <a:srgbClr val="8764B8"/>
      </a:accent3>
      <a:accent4>
        <a:srgbClr val="BAD80A"/>
      </a:accent4>
      <a:accent5>
        <a:srgbClr val="FFB900"/>
      </a:accent5>
      <a:accent6>
        <a:srgbClr val="FF8C00"/>
      </a:accent6>
      <a:hlink>
        <a:srgbClr val="BAD80A"/>
      </a:hlink>
      <a:folHlink>
        <a:srgbClr val="E0F75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GS_Template v4.potx" id="{D1DB9AA5-10FC-41A2-8972-0FD5F30AA2CC}" vid="{12378263-3CD4-46A4-B7B7-26FD942968B4}"/>
    </a:ext>
  </a:extLst>
</a:theme>
</file>

<file path=ppt/theme/theme6.xml><?xml version="1.0" encoding="utf-8"?>
<a:theme xmlns:a="http://schemas.openxmlformats.org/drawingml/2006/main" name="MGXFY16 Light Gray Template">
  <a:themeElements>
    <a:clrScheme name="Custom 55">
      <a:dk1>
        <a:srgbClr val="505050"/>
      </a:dk1>
      <a:lt1>
        <a:srgbClr val="FFFFFF"/>
      </a:lt1>
      <a:dk2>
        <a:srgbClr val="0078D7"/>
      </a:dk2>
      <a:lt2>
        <a:srgbClr val="EAEAEA"/>
      </a:lt2>
      <a:accent1>
        <a:srgbClr val="0078D7"/>
      </a:accent1>
      <a:accent2>
        <a:srgbClr val="002050"/>
      </a:accent2>
      <a:accent3>
        <a:srgbClr val="643BCD"/>
      </a:accent3>
      <a:accent4>
        <a:srgbClr val="ABABAB"/>
      </a:accent4>
      <a:accent5>
        <a:srgbClr val="505050"/>
      </a:accent5>
      <a:accent6>
        <a:srgbClr val="FFB900"/>
      </a:accent6>
      <a:hlink>
        <a:srgbClr val="0078D7"/>
      </a:hlink>
      <a:folHlink>
        <a:srgbClr val="0078D7"/>
      </a:folHlink>
    </a:clrScheme>
    <a:fontScheme name="Segoe UI L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GXFY16 Template 07.potx" id="{A9A7669F-9F35-4C93-8E2B-AB1D7FD7DF1F}" vid="{D963DCD1-39B0-4BB5-BFF0-BEAA01E52ED8}"/>
    </a:ext>
  </a:extLst>
</a:theme>
</file>

<file path=ppt/theme/theme7.xml><?xml version="1.0" encoding="utf-8"?>
<a:theme xmlns:a="http://schemas.openxmlformats.org/drawingml/2006/main" name="1_MCIO Presentation Template">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7EA2096C5E1D47A766FA747A70D479" ma:contentTypeVersion="14" ma:contentTypeDescription="Create a new document." ma:contentTypeScope="" ma:versionID="4b3edc739a9d3045cd43f6fe30de239c">
  <xsd:schema xmlns:xsd="http://www.w3.org/2001/XMLSchema" xmlns:xs="http://www.w3.org/2001/XMLSchema" xmlns:p="http://schemas.microsoft.com/office/2006/metadata/properties" xmlns:ns1="http://schemas.microsoft.com/sharepoint/v3" xmlns:ns2="230e9df3-be65-4c73-a93b-d1236ebd677e" xmlns:ns3="016b10a2-635f-40e0-a285-adf1ff6f4066" xmlns:ns4="http://schemas.microsoft.com/sharepoint/v4" xmlns:ns5="7d6ef564-37b8-4649-8616-7c19ce7ad165" targetNamespace="http://schemas.microsoft.com/office/2006/metadata/properties" ma:root="true" ma:fieldsID="bebbd90bfc91e775f0f4ebca1dc9a07c" ns1:_="" ns2:_="" ns3:_="" ns4:_="" ns5:_="">
    <xsd:import namespace="http://schemas.microsoft.com/sharepoint/v3"/>
    <xsd:import namespace="230e9df3-be65-4c73-a93b-d1236ebd677e"/>
    <xsd:import namespace="016b10a2-635f-40e0-a285-adf1ff6f4066"/>
    <xsd:import namespace="http://schemas.microsoft.com/sharepoint/v4"/>
    <xsd:import namespace="7d6ef564-37b8-4649-8616-7c19ce7ad165"/>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Video_x0020_Link" minOccurs="0"/>
                <xsd:element ref="ns3:Page_x0020_Name_x0028_s_x0029_" minOccurs="0"/>
                <xsd:element ref="ns4:IconOverlay" minOccurs="0"/>
                <xsd:element ref="ns3:Content_x0020_Type" minOccurs="0"/>
                <xsd:element ref="ns3:Download_x0020_Resource" minOccurs="0"/>
                <xsd:element ref="ns5:SharedWithUsers" minOccurs="0"/>
                <xsd:element ref="ns5:SharingHintHash" minOccurs="0"/>
                <xsd:element ref="ns5: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16b10a2-635f-40e0-a285-adf1ff6f4066" elementFormDefault="qualified">
    <xsd:import namespace="http://schemas.microsoft.com/office/2006/documentManagement/types"/>
    <xsd:import namespace="http://schemas.microsoft.com/office/infopath/2007/PartnerControls"/>
    <xsd:element name="Video_x0020_Link" ma:index="13" nillable="true" ma:displayName="Video Link" ma:description="(only use when video is not hosted on GFSweb)" ma:format="Hyperlink" ma:internalName="Video_x0020_Link">
      <xsd:complexType>
        <xsd:complexContent>
          <xsd:extension base="dms:URL">
            <xsd:sequence>
              <xsd:element name="Url" type="dms:ValidUrl" minOccurs="0" nillable="true"/>
              <xsd:element name="Description" type="xsd:string" nillable="true"/>
            </xsd:sequence>
          </xsd:extension>
        </xsd:complexContent>
      </xsd:complexType>
    </xsd:element>
    <xsd:element name="Page_x0020_Name_x0028_s_x0029_" ma:index="14" nillable="true" ma:displayName="Page Name(s)" ma:internalName="Page_x0020_Name_x0028_s_x0029_">
      <xsd:complexType>
        <xsd:complexContent>
          <xsd:extension base="dms:MultiChoice">
            <xsd:sequence>
              <xsd:element name="Value" maxOccurs="unbounded" minOccurs="0" nillable="true">
                <xsd:simpleType>
                  <xsd:restriction base="dms:Choice">
                    <xsd:enumeration value="Cloud Operational Excellence and Reliability"/>
                    <xsd:enumeration value="Datacenter 101"/>
                    <xsd:enumeration value="Microsoft Datacenter Sustainability"/>
                    <xsd:enumeration value="Microsoft Cloud Networks"/>
                    <xsd:enumeration value="Managing Cloud Infrastructure Costs"/>
                    <xsd:enumeration value="Microsoft Azure Cloud Infrastructure"/>
                    <xsd:enumeration value="Microsoft Open CloudServer"/>
                    <xsd:enumeration value="Microsoft Cloud Infrastructure Security"/>
                  </xsd:restriction>
                </xsd:simpleType>
              </xsd:element>
            </xsd:sequence>
          </xsd:extension>
        </xsd:complexContent>
      </xsd:complexType>
    </xsd:element>
    <xsd:element name="Content_x0020_Type" ma:index="16" nillable="true" ma:displayName="Content Type" ma:format="Dropdown" ma:internalName="Content_x0020_Type">
      <xsd:simpleType>
        <xsd:restriction base="dms:Choice">
          <xsd:enumeration value="Executive Video"/>
          <xsd:enumeration value="Presentation"/>
          <xsd:enumeration value="Strategy Brief"/>
          <xsd:enumeration value="Fact Sheet"/>
          <xsd:enumeration value="FAQ"/>
          <xsd:enumeration value="White Paper"/>
          <xsd:enumeration value="Related Video"/>
        </xsd:restriction>
      </xsd:simpleType>
    </xsd:element>
    <xsd:element name="Download_x0020_Resource" ma:index="17" nillable="true" ma:displayName="Download Resource" ma:default="1" ma:internalName="Download_x0020_Resourc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5"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6ef564-37b8-4649-8616-7c19ce7ad16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9" nillable="true" ma:displayName="Sharing Hint Hash" ma:internalName="SharingHintHash" ma:readOnly="true">
      <xsd:simpleType>
        <xsd:restriction base="dms:Text"/>
      </xsd:simple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age_x0020_Name_x0028_s_x0029_ xmlns="016b10a2-635f-40e0-a285-adf1ff6f4066">
      <Value>Microsoft Azure Cloud Infrastructure</Value>
    </Page_x0020_Name_x0028_s_x0029_>
    <IconOverlay xmlns="http://schemas.microsoft.com/sharepoint/v4" xsi:nil="true"/>
    <Content_x0020_Type xmlns="016b10a2-635f-40e0-a285-adf1ff6f4066">Presentation</Content_x0020_Type>
    <PublishingExpirationDate xmlns="http://schemas.microsoft.com/sharepoint/v3" xsi:nil="true"/>
    <Download_x0020_Resource xmlns="016b10a2-635f-40e0-a285-adf1ff6f4066">true</Download_x0020_Resource>
    <PublishingStartDate xmlns="http://schemas.microsoft.com/sharepoint/v3" xsi:nil="true"/>
    <Video_x0020_Link xmlns="016b10a2-635f-40e0-a285-adf1ff6f4066">
      <Url xsi:nil="true"/>
      <Description xsi:nil="true"/>
    </Video_x0020_Link>
    <_dlc_DocId xmlns="230e9df3-be65-4c73-a93b-d1236ebd677e">RP3E6AJJE7M5-65-182</_dlc_DocId>
    <_dlc_DocIdUrl xmlns="230e9df3-be65-4c73-a93b-d1236ebd677e">
      <Url>https://microsoft.sharepoint.com/teams/gfsweb/DIMC/_layouts/15/DocIdRedir.aspx?ID=RP3E6AJJE7M5-65-182</Url>
      <Description>RP3E6AJJE7M5-65-182</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85DEFCF-88FC-469A-8E57-93A371299857}">
  <ds:schemaRefs>
    <ds:schemaRef ds:uri="http://schemas.microsoft.com/sharepoint/v3/contenttype/forms"/>
  </ds:schemaRefs>
</ds:datastoreItem>
</file>

<file path=customXml/itemProps2.xml><?xml version="1.0" encoding="utf-8"?>
<ds:datastoreItem xmlns:ds="http://schemas.openxmlformats.org/officeDocument/2006/customXml" ds:itemID="{D1427C12-7E5D-469E-85C9-0F60E28A8A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016b10a2-635f-40e0-a285-adf1ff6f4066"/>
    <ds:schemaRef ds:uri="http://schemas.microsoft.com/sharepoint/v4"/>
    <ds:schemaRef ds:uri="7d6ef564-37b8-4649-8616-7c19ce7ad1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0EBAC-C7C4-4DEA-8CBD-90B028CDCD36}">
  <ds:schemaRefs>
    <ds:schemaRef ds:uri="http://purl.org/dc/elements/1.1/"/>
    <ds:schemaRef ds:uri="230e9df3-be65-4c73-a93b-d1236ebd677e"/>
    <ds:schemaRef ds:uri="http://purl.org/dc/terms/"/>
    <ds:schemaRef ds:uri="http://schemas.microsoft.com/sharepoint/v4"/>
    <ds:schemaRef ds:uri="016b10a2-635f-40e0-a285-adf1ff6f4066"/>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dcmitype/"/>
    <ds:schemaRef ds:uri="7d6ef564-37b8-4649-8616-7c19ce7ad165"/>
    <ds:schemaRef ds:uri="http://schemas.microsoft.com/sharepoint/v3"/>
    <ds:schemaRef ds:uri="http://www.w3.org/XML/1998/namespace"/>
  </ds:schemaRefs>
</ds:datastoreItem>
</file>

<file path=customXml/itemProps4.xml><?xml version="1.0" encoding="utf-8"?>
<ds:datastoreItem xmlns:ds="http://schemas.openxmlformats.org/officeDocument/2006/customXml" ds:itemID="{380D061F-5B32-4C5F-BCB2-1FB10577AFB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46897</TotalTime>
  <Words>4238</Words>
  <Application>Microsoft Macintosh PowerPoint</Application>
  <PresentationFormat>Custom</PresentationFormat>
  <Paragraphs>553</Paragraphs>
  <Slides>26</Slides>
  <Notes>26</Notes>
  <HiddenSlides>0</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26</vt:i4>
      </vt:variant>
    </vt:vector>
  </HeadingPairs>
  <TitlesOfParts>
    <vt:vector size="45" baseType="lpstr">
      <vt:lpstr>Arial</vt:lpstr>
      <vt:lpstr>Calibri</vt:lpstr>
      <vt:lpstr>Cambria Math</vt:lpstr>
      <vt:lpstr>Consolas</vt:lpstr>
      <vt:lpstr>Helvetica</vt:lpstr>
      <vt:lpstr>Segoe Pro Semibold</vt:lpstr>
      <vt:lpstr>Segoe UI</vt:lpstr>
      <vt:lpstr>Segoe UI Light</vt:lpstr>
      <vt:lpstr>Segoe UI Semibold</vt:lpstr>
      <vt:lpstr>Segoe UI Semilight</vt:lpstr>
      <vt:lpstr>Wingdings</vt:lpstr>
      <vt:lpstr>MCIO Presentation Template</vt:lpstr>
      <vt:lpstr>Digital_Transformation_Template</vt:lpstr>
      <vt:lpstr>5-50109_Microsoft_Light_Template</vt:lpstr>
      <vt:lpstr>WHITE TEMPLATE</vt:lpstr>
      <vt:lpstr>Dark grey [optional]</vt:lpstr>
      <vt:lpstr>MGXFY16 Light Gray Template</vt:lpstr>
      <vt:lpstr>1_MCIO Presentation Template</vt:lpstr>
      <vt:lpstr>think-cell Slide</vt:lpstr>
      <vt:lpstr>A Case for Multi-Programming  Quantum Computers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Decoder Micro-architecture and Scalability Analysis for Practical Fault Tolerant Quantum Computation</dc:title>
  <dc:creator>Poulami Das</dc:creator>
  <cp:lastModifiedBy>Saileshwar, Gururaj</cp:lastModifiedBy>
  <cp:revision>944</cp:revision>
  <dcterms:created xsi:type="dcterms:W3CDTF">2019-07-17T23:33:34Z</dcterms:created>
  <dcterms:modified xsi:type="dcterms:W3CDTF">2019-11-06T22:32:42Z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t-poda@microsoft.com</vt:lpwstr>
  </property>
  <property fmtid="{D5CDD505-2E9C-101B-9397-08002B2CF9AE}" pid="5" name="MSIP_Label_f42aa342-8706-4288-bd11-ebb85995028c_SetDate">
    <vt:lpwstr>2019-07-17T23:35:26.9603826Z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31956c95-fe50-4034-9b5a-825b0f041160</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