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9.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15" r:id="rId2"/>
    <p:sldMasterId id="2147483730" r:id="rId3"/>
    <p:sldMasterId id="2147483743" r:id="rId4"/>
    <p:sldMasterId id="2147483756" r:id="rId5"/>
    <p:sldMasterId id="2147483770" r:id="rId6"/>
    <p:sldMasterId id="2147483783" r:id="rId7"/>
    <p:sldMasterId id="2147483796" r:id="rId8"/>
    <p:sldMasterId id="2147483809" r:id="rId9"/>
    <p:sldMasterId id="2147483824" r:id="rId10"/>
  </p:sldMasterIdLst>
  <p:notesMasterIdLst>
    <p:notesMasterId r:id="rId40"/>
  </p:notesMasterIdLst>
  <p:handoutMasterIdLst>
    <p:handoutMasterId r:id="rId41"/>
  </p:handoutMasterIdLst>
  <p:sldIdLst>
    <p:sldId id="994" r:id="rId11"/>
    <p:sldId id="1200" r:id="rId12"/>
    <p:sldId id="1112" r:id="rId13"/>
    <p:sldId id="1224" r:id="rId14"/>
    <p:sldId id="1151" r:id="rId15"/>
    <p:sldId id="1220" r:id="rId16"/>
    <p:sldId id="1202" r:id="rId17"/>
    <p:sldId id="1206" r:id="rId18"/>
    <p:sldId id="1154" r:id="rId19"/>
    <p:sldId id="1174" r:id="rId20"/>
    <p:sldId id="1178" r:id="rId21"/>
    <p:sldId id="1156" r:id="rId22"/>
    <p:sldId id="1180" r:id="rId23"/>
    <p:sldId id="1182" r:id="rId24"/>
    <p:sldId id="1181" r:id="rId25"/>
    <p:sldId id="1183" r:id="rId26"/>
    <p:sldId id="1184" r:id="rId27"/>
    <p:sldId id="1186" r:id="rId28"/>
    <p:sldId id="1223" r:id="rId29"/>
    <p:sldId id="1157" r:id="rId30"/>
    <p:sldId id="1227" r:id="rId31"/>
    <p:sldId id="1221" r:id="rId32"/>
    <p:sldId id="1148" r:id="rId33"/>
    <p:sldId id="1207" r:id="rId34"/>
    <p:sldId id="1205" r:id="rId35"/>
    <p:sldId id="1196" r:id="rId36"/>
    <p:sldId id="1203" r:id="rId37"/>
    <p:sldId id="1225" r:id="rId38"/>
    <p:sldId id="1226" r:id="rId39"/>
  </p:sldIdLst>
  <p:sldSz cx="9144000" cy="6858000" type="screen4x3"/>
  <p:notesSz cx="6934200" cy="92202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B3E8"/>
    <a:srgbClr val="B0FFE7"/>
    <a:srgbClr val="FF3041"/>
    <a:srgbClr val="E6BAB8"/>
    <a:srgbClr val="F500D6"/>
    <a:srgbClr val="DE52C0"/>
    <a:srgbClr val="F300FF"/>
    <a:srgbClr val="54E44A"/>
    <a:srgbClr val="3365FF"/>
    <a:srgbClr val="9437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4" autoAdjust="0"/>
    <p:restoredTop sz="86395" autoAdjust="0"/>
  </p:normalViewPr>
  <p:slideViewPr>
    <p:cSldViewPr snapToGrid="0" snapToObjects="1">
      <p:cViewPr varScale="1">
        <p:scale>
          <a:sx n="108" d="100"/>
          <a:sy n="108" d="100"/>
        </p:scale>
        <p:origin x="672" y="18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Grid="0" snapToObjects="1">
      <p:cViewPr varScale="1">
        <p:scale>
          <a:sx n="94" d="100"/>
          <a:sy n="94" d="100"/>
        </p:scale>
        <p:origin x="3728" y="208"/>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slide" Target="slides/slide22.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3.xml"/><Relationship Id="rId34" Type="http://schemas.openxmlformats.org/officeDocument/2006/relationships/slide" Target="slides/slide24.xml"/><Relationship Id="rId35" Type="http://schemas.openxmlformats.org/officeDocument/2006/relationships/slide" Target="slides/slide25.xml"/><Relationship Id="rId36" Type="http://schemas.openxmlformats.org/officeDocument/2006/relationships/slide" Target="slides/slide26.xml"/><Relationship Id="rId10" Type="http://schemas.openxmlformats.org/officeDocument/2006/relationships/slideMaster" Target="slideMasters/slideMaster10.xml"/><Relationship Id="rId11" Type="http://schemas.openxmlformats.org/officeDocument/2006/relationships/slide" Target="slides/slide1.xml"/><Relationship Id="rId12" Type="http://schemas.openxmlformats.org/officeDocument/2006/relationships/slide" Target="slides/slide2.xml"/><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37" Type="http://schemas.openxmlformats.org/officeDocument/2006/relationships/slide" Target="slides/slide27.xml"/><Relationship Id="rId38" Type="http://schemas.openxmlformats.org/officeDocument/2006/relationships/slide" Target="slides/slide28.xml"/><Relationship Id="rId39" Type="http://schemas.openxmlformats.org/officeDocument/2006/relationships/slide" Target="slides/slide29.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0375"/>
          </a:xfrm>
          <a:prstGeom prst="rect">
            <a:avLst/>
          </a:prstGeom>
        </p:spPr>
        <p:txBody>
          <a:bodyPr vert="horz" lIns="91440" tIns="45720" rIns="91440" bIns="45720" rtlCol="0"/>
          <a:lstStyle>
            <a:lvl1pPr algn="r">
              <a:defRPr sz="1200"/>
            </a:lvl1pPr>
          </a:lstStyle>
          <a:p>
            <a:fld id="{7709BCD6-3BD4-F04C-8AA6-1016BF957CC3}" type="datetimeFigureOut">
              <a:rPr lang="en-US" smtClean="0"/>
              <a:t>11/22/18</a:t>
            </a:fld>
            <a:endParaRPr lang="en-US"/>
          </a:p>
        </p:txBody>
      </p:sp>
      <p:sp>
        <p:nvSpPr>
          <p:cNvPr id="4" name="Footer Placeholder 3"/>
          <p:cNvSpPr>
            <a:spLocks noGrp="1"/>
          </p:cNvSpPr>
          <p:nvPr>
            <p:ph type="ftr" sz="quarter" idx="2"/>
          </p:nvPr>
        </p:nvSpPr>
        <p:spPr>
          <a:xfrm>
            <a:off x="0" y="8758238"/>
            <a:ext cx="3005138" cy="460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758238"/>
            <a:ext cx="3005138" cy="460375"/>
          </a:xfrm>
          <a:prstGeom prst="rect">
            <a:avLst/>
          </a:prstGeom>
        </p:spPr>
        <p:txBody>
          <a:bodyPr vert="horz" lIns="91440" tIns="45720" rIns="91440" bIns="45720" rtlCol="0" anchor="b"/>
          <a:lstStyle>
            <a:lvl1pPr algn="r">
              <a:defRPr sz="1200"/>
            </a:lvl1pPr>
          </a:lstStyle>
          <a:p>
            <a:fld id="{59EA7210-80BF-FC42-A13A-05A4C3DF5ABC}" type="slidenum">
              <a:rPr lang="en-US" smtClean="0"/>
              <a:t>‹#›</a:t>
            </a:fld>
            <a:endParaRPr lang="en-US"/>
          </a:p>
        </p:txBody>
      </p:sp>
    </p:spTree>
    <p:extLst>
      <p:ext uri="{BB962C8B-B14F-4D97-AF65-F5344CB8AC3E}">
        <p14:creationId xmlns:p14="http://schemas.microsoft.com/office/powerpoint/2010/main" val="35775237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0375"/>
          </a:xfrm>
          <a:prstGeom prst="rect">
            <a:avLst/>
          </a:prstGeom>
        </p:spPr>
        <p:txBody>
          <a:bodyPr vert="horz" lIns="91440" tIns="45720" rIns="91440" bIns="45720" rtlCol="0"/>
          <a:lstStyle>
            <a:lvl1pPr algn="r">
              <a:defRPr sz="1200"/>
            </a:lvl1pPr>
          </a:lstStyle>
          <a:p>
            <a:fld id="{AAD5A727-691C-3740-8309-DF553A5E1841}" type="datetimeFigureOut">
              <a:rPr lang="en-US" smtClean="0"/>
              <a:t>11/22/18</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379913"/>
            <a:ext cx="5546725" cy="41481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8238"/>
            <a:ext cx="3005138" cy="4603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0375"/>
          </a:xfrm>
          <a:prstGeom prst="rect">
            <a:avLst/>
          </a:prstGeom>
        </p:spPr>
        <p:txBody>
          <a:bodyPr vert="horz" lIns="91440" tIns="45720" rIns="91440" bIns="45720" rtlCol="0" anchor="b"/>
          <a:lstStyle>
            <a:lvl1pPr algn="r">
              <a:defRPr sz="1200"/>
            </a:lvl1pPr>
          </a:lstStyle>
          <a:p>
            <a:fld id="{CFF5D215-8349-204F-BC92-9713F59A7BB3}" type="slidenum">
              <a:rPr lang="en-US" smtClean="0"/>
              <a:t>‹#›</a:t>
            </a:fld>
            <a:endParaRPr lang="en-US"/>
          </a:p>
        </p:txBody>
      </p:sp>
    </p:spTree>
    <p:extLst>
      <p:ext uri="{BB962C8B-B14F-4D97-AF65-F5344CB8AC3E}">
        <p14:creationId xmlns:p14="http://schemas.microsoft.com/office/powerpoint/2010/main" val="171022626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xfrm>
            <a:off x="1162050" y="692150"/>
            <a:ext cx="4610100" cy="3457575"/>
          </a:xfrm>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aseline="0" dirty="0" smtClean="0"/>
              <a:t>Hi, I am Vinson Young. I will be talking about our work, “Combining HW/SW Mechanisms to Improve NUMA Performance of Multi-GPU Systems”</a:t>
            </a:r>
          </a:p>
          <a:p>
            <a:endParaRPr lang="en-US" sz="1200" baseline="0" dirty="0" smtClean="0"/>
          </a:p>
          <a:p>
            <a:r>
              <a:rPr lang="en-US" sz="1200" baseline="0" dirty="0" smtClean="0"/>
              <a:t>This work was done with my co-authors while I was at NVIDIA.</a:t>
            </a:r>
          </a:p>
          <a:p>
            <a:endParaRPr lang="en-US" sz="1200" b="0" baseline="0" dirty="0" smtClean="0">
              <a:effectLst/>
            </a:endParaRPr>
          </a:p>
          <a:p>
            <a:endParaRPr lang="en-US" dirty="0" smtClean="0"/>
          </a:p>
          <a:p>
            <a:endParaRPr lang="en-US" dirty="0" smtClean="0"/>
          </a:p>
          <a:p>
            <a:endParaRPr lang="en-US" sz="1200" b="0" baseline="0" dirty="0">
              <a:effectLst/>
            </a:endParaRPr>
          </a:p>
        </p:txBody>
      </p:sp>
      <p:sp>
        <p:nvSpPr>
          <p:cNvPr id="4" name="Slide Number Placeholder 3"/>
          <p:cNvSpPr>
            <a:spLocks noGrp="1"/>
          </p:cNvSpPr>
          <p:nvPr>
            <p:ph type="sldNum" sz="quarter" idx="5"/>
          </p:nvPr>
        </p:nvSpPr>
        <p:spPr/>
        <p:txBody>
          <a:bodyPr/>
          <a:lstStyle/>
          <a:p>
            <a:pPr>
              <a:defRPr/>
            </a:pPr>
            <a:fld id="{F547040B-6402-4B79-B962-EE1529BEFEC1}" type="slidenum">
              <a:rPr lang="en-US" smtClean="0"/>
              <a:pPr>
                <a:defRPr/>
              </a:pPr>
              <a:t>1</a:t>
            </a:fld>
            <a:endParaRPr lang="en-US"/>
          </a:p>
        </p:txBody>
      </p:sp>
    </p:spTree>
    <p:extLst>
      <p:ext uri="{BB962C8B-B14F-4D97-AF65-F5344CB8AC3E}">
        <p14:creationId xmlns:p14="http://schemas.microsoft.com/office/powerpoint/2010/main" val="376119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We can build a cache by CARVE-</a:t>
            </a:r>
            <a:r>
              <a:rPr lang="en-US" dirty="0" err="1" smtClean="0"/>
              <a:t>ing</a:t>
            </a:r>
            <a:r>
              <a:rPr lang="en-US" baseline="0" dirty="0" smtClean="0"/>
              <a:t> out part of memory. For example, use 2GB of your 32GB memory to use as a DRAM-cache.</a:t>
            </a:r>
          </a:p>
          <a:p>
            <a:endParaRPr lang="en-US" baseline="0" dirty="0" smtClean="0"/>
          </a:p>
          <a:p>
            <a:r>
              <a:rPr lang="en-US" baseline="0" dirty="0" smtClean="0"/>
              <a:t>DRAM-cache is consulted on L2 Miss. And filled from memory on DRAM-cache miss.</a:t>
            </a:r>
          </a:p>
          <a:p>
            <a:endParaRPr lang="en-US" baseline="0" dirty="0" smtClean="0"/>
          </a:p>
          <a:p>
            <a:r>
              <a:rPr lang="en-US" baseline="0" dirty="0" smtClean="0"/>
              <a:t>However, we notice that the DRAM-cache is built from the same technology as memory—caching local lines would not improve latency or bandwidth, and may instead pay additional serialization latency and increased bandwidth consumption. Hence, we only cache remote data.</a:t>
            </a:r>
          </a:p>
          <a:p>
            <a:endParaRPr lang="en-US" baseline="0" dirty="0" smtClean="0"/>
          </a:p>
          <a:p>
            <a:r>
              <a:rPr lang="en-US" baseline="0" dirty="0" smtClean="0"/>
              <a:t>CARVE enables caching shared data footprint much much greater than L2 capacity.</a:t>
            </a:r>
            <a:endParaRPr lang="en-US" dirty="0"/>
          </a:p>
        </p:txBody>
      </p:sp>
      <p:sp>
        <p:nvSpPr>
          <p:cNvPr id="4" name="Slide Number Placeholder 3"/>
          <p:cNvSpPr>
            <a:spLocks noGrp="1"/>
          </p:cNvSpPr>
          <p:nvPr>
            <p:ph type="sldNum" sz="quarter" idx="10"/>
          </p:nvPr>
        </p:nvSpPr>
        <p:spPr/>
        <p:txBody>
          <a:bodyPr/>
          <a:lstStyle/>
          <a:p>
            <a:fld id="{CFF5D215-8349-204F-BC92-9713F59A7BB3}" type="slidenum">
              <a:rPr lang="en-US" smtClean="0"/>
              <a:t>10</a:t>
            </a:fld>
            <a:endParaRPr lang="en-US"/>
          </a:p>
        </p:txBody>
      </p:sp>
    </p:spTree>
    <p:extLst>
      <p:ext uri="{BB962C8B-B14F-4D97-AF65-F5344CB8AC3E}">
        <p14:creationId xmlns:p14="http://schemas.microsoft.com/office/powerpoint/2010/main" val="1828264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CARVE</a:t>
            </a:r>
            <a:r>
              <a:rPr lang="en-US" baseline="0" dirty="0" smtClean="0"/>
              <a:t> has the potential to bridge the performance for the workloads with heavy Read-Write Sharing, as it is able to cache a substantial portion of shared data and reduce the fraction of remote accesses from 40% to 8%.</a:t>
            </a:r>
          </a:p>
          <a:p>
            <a:endParaRPr lang="en-US" baseline="0" dirty="0" smtClean="0"/>
          </a:p>
          <a:p>
            <a:r>
              <a:rPr lang="en-US" baseline="0" dirty="0" smtClean="0"/>
              <a:t>However, we now need a way to keep this </a:t>
            </a:r>
            <a:r>
              <a:rPr lang="en-US" baseline="0" dirty="0" err="1" smtClean="0"/>
              <a:t>giga</a:t>
            </a:r>
            <a:r>
              <a:rPr lang="en-US" baseline="0" dirty="0" smtClean="0"/>
              <a:t>-scale cache coherent. </a:t>
            </a:r>
            <a:endParaRPr lang="en-US" dirty="0" smtClean="0"/>
          </a:p>
        </p:txBody>
      </p:sp>
      <p:sp>
        <p:nvSpPr>
          <p:cNvPr id="4" name="Slide Number Placeholder 3"/>
          <p:cNvSpPr>
            <a:spLocks noGrp="1"/>
          </p:cNvSpPr>
          <p:nvPr>
            <p:ph type="sldNum" sz="quarter" idx="10"/>
          </p:nvPr>
        </p:nvSpPr>
        <p:spPr/>
        <p:txBody>
          <a:bodyPr/>
          <a:lstStyle/>
          <a:p>
            <a:fld id="{CFF5D215-8349-204F-BC92-9713F59A7BB3}" type="slidenum">
              <a:rPr lang="en-US" smtClean="0"/>
              <a:t>11</a:t>
            </a:fld>
            <a:endParaRPr lang="en-US"/>
          </a:p>
        </p:txBody>
      </p:sp>
    </p:spTree>
    <p:extLst>
      <p:ext uri="{BB962C8B-B14F-4D97-AF65-F5344CB8AC3E}">
        <p14:creationId xmlns:p14="http://schemas.microsoft.com/office/powerpoint/2010/main" val="1138219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smtClean="0"/>
              <a:t>Conventionally,</a:t>
            </a:r>
            <a:r>
              <a:rPr lang="en-US" baseline="0" dirty="0" smtClean="0"/>
              <a:t> GPUs enforce software coherence with explicit synchronization boundaries.</a:t>
            </a:r>
          </a:p>
          <a:p>
            <a:endParaRPr lang="en-US" baseline="0" dirty="0" smtClean="0"/>
          </a:p>
          <a:p>
            <a:r>
              <a:rPr lang="en-US" baseline="0" dirty="0" smtClean="0"/>
              <a:t>They accomplish by 1. employing write-through private caches, and 2. flushing ALL private caches at synchronization boundaries to ensure updated data is fetched.</a:t>
            </a:r>
          </a:p>
          <a:p>
            <a:endParaRPr lang="en-US" baseline="0" dirty="0" smtClean="0"/>
          </a:p>
          <a:p>
            <a:r>
              <a:rPr lang="en-US" baseline="0" dirty="0" smtClean="0"/>
              <a:t>We can try to do the same for our DRAM cache.</a:t>
            </a:r>
          </a:p>
          <a:p>
            <a:endParaRPr lang="en-US" baseline="0" dirty="0" smtClean="0"/>
          </a:p>
          <a:p>
            <a:r>
              <a:rPr lang="en-US" baseline="0" dirty="0" smtClean="0"/>
              <a:t>Can make it write-through (no extra overhead)</a:t>
            </a:r>
          </a:p>
          <a:p>
            <a:r>
              <a:rPr lang="en-US" baseline="0" dirty="0" smtClean="0"/>
              <a:t>And flush DRAM cache at synchronization boundary. Here, Gigabytes worth of data is potentially discarded.</a:t>
            </a:r>
            <a:endParaRPr lang="en-US" dirty="0"/>
          </a:p>
        </p:txBody>
      </p:sp>
      <p:sp>
        <p:nvSpPr>
          <p:cNvPr id="4" name="Slide Number Placeholder 3"/>
          <p:cNvSpPr>
            <a:spLocks noGrp="1"/>
          </p:cNvSpPr>
          <p:nvPr>
            <p:ph type="sldNum" sz="quarter" idx="10"/>
          </p:nvPr>
        </p:nvSpPr>
        <p:spPr/>
        <p:txBody>
          <a:bodyPr/>
          <a:lstStyle/>
          <a:p>
            <a:fld id="{CFF5D215-8349-204F-BC92-9713F59A7BB3}" type="slidenum">
              <a:rPr lang="en-US" smtClean="0"/>
              <a:t>13</a:t>
            </a:fld>
            <a:endParaRPr lang="en-US"/>
          </a:p>
        </p:txBody>
      </p:sp>
    </p:spTree>
    <p:extLst>
      <p:ext uri="{BB962C8B-B14F-4D97-AF65-F5344CB8AC3E}">
        <p14:creationId xmlns:p14="http://schemas.microsoft.com/office/powerpoint/2010/main" val="272196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baseline="0" dirty="0" smtClean="0"/>
              <a:t>So, how does software coherent Remote DRAM Cache perform?</a:t>
            </a:r>
          </a:p>
          <a:p>
            <a:endParaRPr lang="en-US" baseline="0" dirty="0" smtClean="0"/>
          </a:p>
          <a:p>
            <a:r>
              <a:rPr lang="en-US" baseline="0" dirty="0" smtClean="0"/>
              <a:t>Well, SW-coherent CARVE loses all of its potential performance benefits.</a:t>
            </a:r>
          </a:p>
          <a:p>
            <a:endParaRPr lang="en-US" baseline="0" dirty="0" smtClean="0"/>
          </a:p>
          <a:p>
            <a:r>
              <a:rPr lang="en-US" baseline="0" dirty="0" smtClean="0"/>
              <a:t>This is because workloads have significant locality between synchronization boundaries. Flushing all of DRAM-cache loses all of its benefits.</a:t>
            </a:r>
          </a:p>
          <a:p>
            <a:endParaRPr lang="en-US" baseline="0" dirty="0" smtClean="0"/>
          </a:p>
          <a:p>
            <a:r>
              <a:rPr lang="en-US" baseline="0" dirty="0" smtClean="0"/>
              <a:t>We do not want to flush the </a:t>
            </a:r>
            <a:r>
              <a:rPr lang="en-US" baseline="0" dirty="0" err="1" smtClean="0"/>
              <a:t>giga</a:t>
            </a:r>
            <a:r>
              <a:rPr lang="en-US" baseline="0" dirty="0" smtClean="0"/>
              <a:t>-scale cache frequently, so we need an alternative form of coherence that does not require cache flush.</a:t>
            </a:r>
          </a:p>
          <a:p>
            <a:endParaRPr lang="en-US" dirty="0"/>
          </a:p>
        </p:txBody>
      </p:sp>
      <p:sp>
        <p:nvSpPr>
          <p:cNvPr id="4" name="Slide Number Placeholder 3"/>
          <p:cNvSpPr>
            <a:spLocks noGrp="1"/>
          </p:cNvSpPr>
          <p:nvPr>
            <p:ph type="sldNum" sz="quarter" idx="10"/>
          </p:nvPr>
        </p:nvSpPr>
        <p:spPr/>
        <p:txBody>
          <a:bodyPr/>
          <a:lstStyle/>
          <a:p>
            <a:fld id="{CFF5D215-8349-204F-BC92-9713F59A7BB3}" type="slidenum">
              <a:rPr lang="en-US" smtClean="0"/>
              <a:t>14</a:t>
            </a:fld>
            <a:endParaRPr lang="en-US"/>
          </a:p>
        </p:txBody>
      </p:sp>
    </p:spTree>
    <p:extLst>
      <p:ext uri="{BB962C8B-B14F-4D97-AF65-F5344CB8AC3E}">
        <p14:creationId xmlns:p14="http://schemas.microsoft.com/office/powerpoint/2010/main" val="1207617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People</a:t>
            </a:r>
            <a:r>
              <a:rPr lang="en-US" baseline="0" dirty="0" smtClean="0"/>
              <a:t> have learned this in their classes. Hardware coherence where data is always kept up-to-date.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FF5D215-8349-204F-BC92-9713F59A7BB3}" type="slidenum">
              <a:rPr lang="en-US" smtClean="0"/>
              <a:t>15</a:t>
            </a:fld>
            <a:endParaRPr lang="en-US"/>
          </a:p>
        </p:txBody>
      </p:sp>
    </p:spTree>
    <p:extLst>
      <p:ext uri="{BB962C8B-B14F-4D97-AF65-F5344CB8AC3E}">
        <p14:creationId xmlns:p14="http://schemas.microsoft.com/office/powerpoint/2010/main" val="1313837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aseline="0" dirty="0" smtClean="0"/>
              <a:t>We leverage a simple hardware coherence mechanism to start: GPU-VI Coherence Protocol.</a:t>
            </a:r>
            <a:endParaRPr lang="en-US" dirty="0" smtClean="0"/>
          </a:p>
          <a:p>
            <a:endParaRPr lang="en-US" dirty="0" smtClean="0"/>
          </a:p>
          <a:p>
            <a:r>
              <a:rPr lang="en-US" baseline="0" dirty="0" smtClean="0"/>
              <a:t>GPU-VI is a protocol that writes-through private caches, and broadcast invalidates on every write, to ensure data is always up-to-date. </a:t>
            </a:r>
          </a:p>
          <a:p>
            <a:endParaRPr lang="en-US" baseline="0" dirty="0" smtClean="0"/>
          </a:p>
          <a:p>
            <a:r>
              <a:rPr lang="en-US" baseline="0" dirty="0" smtClean="0"/>
              <a:t>Works. However, broadcasting invalidates on EVERY store increases interconnect traffic.</a:t>
            </a:r>
          </a:p>
          <a:p>
            <a:endParaRPr lang="en-US" baseline="0" dirty="0" smtClean="0"/>
          </a:p>
          <a:p>
            <a:r>
              <a:rPr lang="en-US" baseline="0" dirty="0" smtClean="0"/>
              <a:t>From prior analysis, we know most accesses are to private data. Do not need to maintain coherence for such lines.</a:t>
            </a:r>
          </a:p>
          <a:p>
            <a:endParaRPr lang="en-US" baseline="0" dirty="0" smtClean="0"/>
          </a:p>
          <a:p>
            <a:r>
              <a:rPr lang="en-US" baseline="0" dirty="0" smtClean="0"/>
              <a:t>We only want to broadcast invalidates on writes to RW-shared data. </a:t>
            </a:r>
          </a:p>
          <a:p>
            <a:endParaRPr lang="en-US" baseline="0" dirty="0" smtClean="0"/>
          </a:p>
          <a:p>
            <a:r>
              <a:rPr lang="en-US" baseline="0" dirty="0" smtClean="0"/>
              <a:t>We can reduce invalidate traffic if we can design a way to detect which lines are </a:t>
            </a:r>
            <a:r>
              <a:rPr lang="en-US" baseline="0" dirty="0" err="1" smtClean="0"/>
              <a:t>Rd+Wr</a:t>
            </a:r>
            <a:r>
              <a:rPr lang="en-US" baseline="0" dirty="0" smtClean="0"/>
              <a:t> shared</a:t>
            </a:r>
            <a:endParaRPr lang="en-US" dirty="0"/>
          </a:p>
        </p:txBody>
      </p:sp>
      <p:sp>
        <p:nvSpPr>
          <p:cNvPr id="4" name="Slide Number Placeholder 3"/>
          <p:cNvSpPr>
            <a:spLocks noGrp="1"/>
          </p:cNvSpPr>
          <p:nvPr>
            <p:ph type="sldNum" sz="quarter" idx="10"/>
          </p:nvPr>
        </p:nvSpPr>
        <p:spPr/>
        <p:txBody>
          <a:bodyPr/>
          <a:lstStyle/>
          <a:p>
            <a:fld id="{CFF5D215-8349-204F-BC92-9713F59A7BB3}" type="slidenum">
              <a:rPr lang="en-US" smtClean="0"/>
              <a:t>16</a:t>
            </a:fld>
            <a:endParaRPr lang="en-US"/>
          </a:p>
        </p:txBody>
      </p:sp>
    </p:spTree>
    <p:extLst>
      <p:ext uri="{BB962C8B-B14F-4D97-AF65-F5344CB8AC3E}">
        <p14:creationId xmlns:p14="http://schemas.microsoft.com/office/powerpoint/2010/main" val="1416227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can accomplish read-write sharing tracking with an In-Memory Sharing Tracker. And broadcast invalidates only for observed RW-shared lines.</a:t>
            </a:r>
          </a:p>
          <a:p>
            <a:endParaRPr lang="en-US" dirty="0" smtClean="0"/>
          </a:p>
          <a:p>
            <a:endParaRPr lang="en-US" dirty="0" smtClean="0"/>
          </a:p>
          <a:p>
            <a:endParaRPr lang="en-US" dirty="0" smtClean="0"/>
          </a:p>
          <a:p>
            <a:r>
              <a:rPr lang="en-US" dirty="0" smtClean="0"/>
              <a:t>To</a:t>
            </a:r>
            <a:r>
              <a:rPr lang="en-US" baseline="0" dirty="0" smtClean="0"/>
              <a:t> classify RW shared lines, we track 4 states: </a:t>
            </a:r>
            <a:r>
              <a:rPr lang="en-US" baseline="0" dirty="0" err="1" smtClean="0"/>
              <a:t>uncached</a:t>
            </a:r>
            <a:r>
              <a:rPr lang="en-US" baseline="0" dirty="0" smtClean="0"/>
              <a:t>, private, Rd-Shared, Rd/</a:t>
            </a:r>
            <a:r>
              <a:rPr lang="en-US" baseline="0" dirty="0" err="1" smtClean="0"/>
              <a:t>Wr</a:t>
            </a:r>
            <a:r>
              <a:rPr lang="en-US" baseline="0" dirty="0" smtClean="0"/>
              <a:t>-shared. We store this 2-bit sharing state in memory, and cache alongside data.</a:t>
            </a:r>
          </a:p>
          <a:p>
            <a:endParaRPr lang="en-US" baseline="0" dirty="0" smtClean="0"/>
          </a:p>
          <a:p>
            <a:r>
              <a:rPr lang="en-US" baseline="0" dirty="0" smtClean="0"/>
              <a:t>To track state transitions, we monitor reads and writes from GPUs. On write from remote GPU, we transition to RW-shared classification—and writes to this line must now broadcast invalidates. </a:t>
            </a:r>
          </a:p>
          <a:p>
            <a:endParaRPr lang="en-US" baseline="0" dirty="0" smtClean="0"/>
          </a:p>
          <a:p>
            <a:r>
              <a:rPr lang="en-US" baseline="0" dirty="0" smtClean="0"/>
              <a:t>However, sharing behavior can change over time. We probabilistically transition to private or R-shared on some writes to enable dynamic tracking of sharing behavior. Note that on these writes, we broadcast invalidates to ensure one valid version. For more details, we refer you to the paper.</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FF5D215-8349-204F-BC92-9713F59A7BB3}" type="slidenum">
              <a:rPr lang="en-US" smtClean="0"/>
              <a:t>17</a:t>
            </a:fld>
            <a:endParaRPr lang="en-US"/>
          </a:p>
        </p:txBody>
      </p:sp>
    </p:spTree>
    <p:extLst>
      <p:ext uri="{BB962C8B-B14F-4D97-AF65-F5344CB8AC3E}">
        <p14:creationId xmlns:p14="http://schemas.microsoft.com/office/powerpoint/2010/main" val="1128521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CARVE</a:t>
            </a:r>
            <a:r>
              <a:rPr lang="en-US" baseline="0" dirty="0" smtClean="0"/>
              <a:t> with simple hardware coherence is able perform similar to ideal CARVE with Ideal Coherence.</a:t>
            </a:r>
          </a:p>
          <a:p>
            <a:endParaRPr lang="en-US" baseline="0" dirty="0" smtClean="0"/>
          </a:p>
          <a:p>
            <a:r>
              <a:rPr lang="en-US" baseline="0" dirty="0" smtClean="0"/>
              <a:t>This is because additional invalidates due to coherence is rare, as constant RW-sharing at line granularity is uncommon.</a:t>
            </a:r>
          </a:p>
          <a:p>
            <a:endParaRPr lang="en-US" baseline="0" dirty="0" smtClean="0"/>
          </a:p>
          <a:p>
            <a:r>
              <a:rPr lang="en-US" baseline="0" dirty="0" smtClean="0"/>
              <a:t>In total, CARVE-HWC gets similar to CARVE with Ideal Coherence</a:t>
            </a:r>
            <a:endParaRPr lang="en-US" dirty="0"/>
          </a:p>
        </p:txBody>
      </p:sp>
      <p:sp>
        <p:nvSpPr>
          <p:cNvPr id="4" name="Slide Number Placeholder 3"/>
          <p:cNvSpPr>
            <a:spLocks noGrp="1"/>
          </p:cNvSpPr>
          <p:nvPr>
            <p:ph type="sldNum" sz="quarter" idx="10"/>
          </p:nvPr>
        </p:nvSpPr>
        <p:spPr/>
        <p:txBody>
          <a:bodyPr/>
          <a:lstStyle/>
          <a:p>
            <a:fld id="{CFF5D215-8349-204F-BC92-9713F59A7BB3}" type="slidenum">
              <a:rPr lang="en-US" smtClean="0"/>
              <a:t>18</a:t>
            </a:fld>
            <a:endParaRPr lang="en-US"/>
          </a:p>
        </p:txBody>
      </p:sp>
    </p:spTree>
    <p:extLst>
      <p:ext uri="{BB962C8B-B14F-4D97-AF65-F5344CB8AC3E}">
        <p14:creationId xmlns:p14="http://schemas.microsoft.com/office/powerpoint/2010/main" val="1802023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So,</a:t>
            </a:r>
            <a:r>
              <a:rPr lang="en-US" baseline="0" dirty="0" smtClean="0"/>
              <a:t> what is the raw speedup we get relative to a single-GPU?</a:t>
            </a:r>
          </a:p>
          <a:p>
            <a:endParaRPr lang="en-US" baseline="0" dirty="0" smtClean="0"/>
          </a:p>
          <a:p>
            <a:r>
              <a:rPr lang="en-US" baseline="0" dirty="0" smtClean="0"/>
              <a:t>Well, for an ideal 4x Multi-GPU (with infinite inter-GPU bandwidth), we can get strong scaling to almost 4x performance. CARVE with HW Coherence nearly matches that ideal configuration.</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a:t>
            </a:r>
            <a:r>
              <a:rPr lang="en-US" dirty="0" smtClean="0"/>
              <a:t>Rd Sharing. CARVE-HWC (degradation</a:t>
            </a:r>
            <a:r>
              <a:rPr lang="en-US" baseline="0" dirty="0" smtClean="0"/>
              <a:t> due to serialization of check </a:t>
            </a:r>
            <a:r>
              <a:rPr lang="en-US" baseline="0" dirty="0" err="1" smtClean="0"/>
              <a:t>RDCache</a:t>
            </a:r>
            <a:r>
              <a:rPr lang="en-US" baseline="0" dirty="0" smtClean="0"/>
              <a:t> then check remote memory)</a:t>
            </a:r>
          </a:p>
          <a:p>
            <a:endParaRPr lang="en-US" baseline="0" dirty="0" smtClean="0"/>
          </a:p>
          <a:p>
            <a:r>
              <a:rPr lang="en-US" baseline="0" dirty="0" smtClean="0"/>
              <a:t>In total , CARVE enables a large fraction of shared data to be cached locally and reduces dependence on inter-GPU link bandwidth. This enables CARVE to obtain performance similar to that of an ideal Multi-GPU.</a:t>
            </a:r>
            <a:endParaRPr lang="en-US" dirty="0"/>
          </a:p>
        </p:txBody>
      </p:sp>
      <p:sp>
        <p:nvSpPr>
          <p:cNvPr id="4" name="Slide Number Placeholder 3"/>
          <p:cNvSpPr>
            <a:spLocks noGrp="1"/>
          </p:cNvSpPr>
          <p:nvPr>
            <p:ph type="sldNum" sz="quarter" idx="10"/>
          </p:nvPr>
        </p:nvSpPr>
        <p:spPr/>
        <p:txBody>
          <a:bodyPr/>
          <a:lstStyle/>
          <a:p>
            <a:fld id="{CFF5D215-8349-204F-BC92-9713F59A7BB3}" type="slidenum">
              <a:rPr lang="en-US" smtClean="0"/>
              <a:t>19</a:t>
            </a:fld>
            <a:endParaRPr lang="en-US"/>
          </a:p>
        </p:txBody>
      </p:sp>
    </p:spTree>
    <p:extLst>
      <p:ext uri="{BB962C8B-B14F-4D97-AF65-F5344CB8AC3E}">
        <p14:creationId xmlns:p14="http://schemas.microsoft.com/office/powerpoint/2010/main" val="130324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xfrm>
            <a:off x="1162050" y="692150"/>
            <a:ext cx="4610100" cy="3457575"/>
          </a:xfrm>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aseline="0" dirty="0" smtClean="0"/>
              <a:t>Thank you</a:t>
            </a:r>
          </a:p>
        </p:txBody>
      </p:sp>
      <p:sp>
        <p:nvSpPr>
          <p:cNvPr id="4" name="Slide Number Placeholder 3"/>
          <p:cNvSpPr>
            <a:spLocks noGrp="1"/>
          </p:cNvSpPr>
          <p:nvPr>
            <p:ph type="sldNum" sz="quarter" idx="5"/>
          </p:nvPr>
        </p:nvSpPr>
        <p:spPr/>
        <p:txBody>
          <a:bodyPr/>
          <a:lstStyle/>
          <a:p>
            <a:pPr>
              <a:defRPr/>
            </a:pPr>
            <a:fld id="{F547040B-6402-4B79-B962-EE1529BEFEC1}" type="slidenum">
              <a:rPr lang="en-US" smtClean="0"/>
              <a:pPr>
                <a:defRPr/>
              </a:pPr>
              <a:t>22</a:t>
            </a:fld>
            <a:endParaRPr lang="en-US"/>
          </a:p>
        </p:txBody>
      </p:sp>
    </p:spTree>
    <p:extLst>
      <p:ext uri="{BB962C8B-B14F-4D97-AF65-F5344CB8AC3E}">
        <p14:creationId xmlns:p14="http://schemas.microsoft.com/office/powerpoint/2010/main" val="1330449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smtClean="0"/>
          </a:p>
          <a:p>
            <a:r>
              <a:rPr lang="en-US" dirty="0" smtClean="0"/>
              <a:t>Today,</a:t>
            </a:r>
            <a:r>
              <a:rPr lang="en-US" baseline="0" dirty="0" smtClean="0"/>
              <a:t> we are meeting the end of Moore’s law, single-GPU performance may stop scaling.</a:t>
            </a:r>
          </a:p>
          <a:p>
            <a:endParaRPr lang="en-US" dirty="0" smtClean="0"/>
          </a:p>
          <a:p>
            <a:r>
              <a:rPr lang="en-US" dirty="0" smtClean="0"/>
              <a:t>Multi-GPUs</a:t>
            </a:r>
            <a:r>
              <a:rPr lang="en-US" baseline="0" dirty="0" smtClean="0"/>
              <a:t> are an attractive way to scale GPU performance. For example, new 16-GPU DGX-2 system.</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Can pack more compute on package. This enables performance scaling, independent of transistor scaling.</a:t>
            </a:r>
          </a:p>
          <a:p>
            <a:endParaRPr lang="en-US" baseline="0" dirty="0" smtClean="0"/>
          </a:p>
          <a:p>
            <a:r>
              <a:rPr lang="en-US" baseline="0" dirty="0" smtClean="0"/>
              <a:t>These GPU systems are used to speed up important workloads such as Deep Learning, Graphics, HPC, etc.</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FF5D215-8349-204F-BC92-9713F59A7BB3}" type="slidenum">
              <a:rPr lang="en-US" smtClean="0"/>
              <a:t>2</a:t>
            </a:fld>
            <a:endParaRPr lang="en-US"/>
          </a:p>
        </p:txBody>
      </p:sp>
    </p:spTree>
    <p:extLst>
      <p:ext uri="{BB962C8B-B14F-4D97-AF65-F5344CB8AC3E}">
        <p14:creationId xmlns:p14="http://schemas.microsoft.com/office/powerpoint/2010/main" val="1238855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We refer you to the paper to see how we dynamically detect RW-shared</a:t>
            </a:r>
            <a:r>
              <a:rPr lang="en-US" baseline="0" dirty="0" smtClean="0"/>
              <a:t> line. Key idea is we monitor at RW lines. Only for RW shared lines we broadcast, others don’t</a:t>
            </a:r>
          </a:p>
          <a:p>
            <a:endParaRPr lang="en-US" baseline="0" dirty="0" smtClean="0"/>
          </a:p>
        </p:txBody>
      </p:sp>
      <p:sp>
        <p:nvSpPr>
          <p:cNvPr id="4" name="Slide Number Placeholder 3"/>
          <p:cNvSpPr>
            <a:spLocks noGrp="1"/>
          </p:cNvSpPr>
          <p:nvPr>
            <p:ph type="sldNum" sz="quarter" idx="10"/>
          </p:nvPr>
        </p:nvSpPr>
        <p:spPr/>
        <p:txBody>
          <a:bodyPr/>
          <a:lstStyle/>
          <a:p>
            <a:fld id="{CFF5D215-8349-204F-BC92-9713F59A7BB3}" type="slidenum">
              <a:rPr lang="en-US" smtClean="0"/>
              <a:t>24</a:t>
            </a:fld>
            <a:endParaRPr lang="en-US"/>
          </a:p>
        </p:txBody>
      </p:sp>
    </p:spTree>
    <p:extLst>
      <p:ext uri="{BB962C8B-B14F-4D97-AF65-F5344CB8AC3E}">
        <p14:creationId xmlns:p14="http://schemas.microsoft.com/office/powerpoint/2010/main" val="1467686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This is Transparent Multi-GPU. This is how a TMG would optimize for inter-GPU traffic.</a:t>
            </a:r>
            <a:endParaRPr lang="en-US" dirty="0" smtClean="0"/>
          </a:p>
          <a:p>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Traditionally, GPU’s like to</a:t>
            </a:r>
            <a:r>
              <a:rPr lang="en-US" baseline="0" dirty="0" smtClean="0"/>
              <a:t> distribute Work and Data everywhere to get the most use of the system. However, this destroys data locality.</a:t>
            </a:r>
          </a:p>
          <a:p>
            <a:endParaRPr lang="en-US" baseline="0" dirty="0" smtClean="0"/>
          </a:p>
          <a:p>
            <a:r>
              <a:rPr lang="en-US" baseline="0" dirty="0" smtClean="0"/>
              <a:t>1. Instead, recent proposals try to improve data locality, by improving WORK SCHEDULING with contiguous work scheduling.</a:t>
            </a:r>
          </a:p>
          <a:p>
            <a:endParaRPr lang="en-US" baseline="0" dirty="0" smtClean="0"/>
          </a:p>
          <a:p>
            <a:r>
              <a:rPr lang="en-US" baseline="0" dirty="0" smtClean="0"/>
              <a:t>2. And, By improving DATA PLACEMENT with First-Touch. Unshared Data can be accessed at high bandwidth.</a:t>
            </a:r>
          </a:p>
          <a:p>
            <a:endParaRPr lang="en-US" baseline="0" dirty="0" smtClean="0"/>
          </a:p>
          <a:p>
            <a:r>
              <a:rPr lang="en-US" baseline="0" dirty="0" smtClean="0"/>
              <a:t>3. For shared data, they can cache a small amount of remote data in L2, with L2 REMOTE CACHING.</a:t>
            </a:r>
          </a:p>
          <a:p>
            <a:endParaRPr lang="en-US" baseline="0" dirty="0" smtClean="0"/>
          </a:p>
          <a:p>
            <a:r>
              <a:rPr lang="en-US" baseline="0" dirty="0" smtClean="0"/>
              <a:t>4. And, they can enable coarse-grain SW-BASED PAGE REPLICATION, whereby programmer can make copies of pages. While we can theoretically replicate all pages, These copies still need to be kept coherent. If a write occurs to a replicated page, the </a:t>
            </a:r>
            <a:r>
              <a:rPr lang="en-US" i="1" baseline="0" dirty="0" smtClean="0"/>
              <a:t>OS needs to collapse the copies and </a:t>
            </a:r>
            <a:r>
              <a:rPr lang="en-US" i="1" baseline="0" dirty="0" err="1" smtClean="0"/>
              <a:t>shootdown</a:t>
            </a:r>
            <a:r>
              <a:rPr lang="en-US" i="1" baseline="0" dirty="0" smtClean="0"/>
              <a:t> the TLB</a:t>
            </a:r>
            <a:r>
              <a:rPr lang="en-US" baseline="0" dirty="0" smtClean="0"/>
              <a:t>, which are very heavy operations. So, typically page replication is limited to read-only pages.</a:t>
            </a:r>
          </a:p>
          <a:p>
            <a:endParaRPr lang="en-US" baseline="0" dirty="0" smtClean="0"/>
          </a:p>
          <a:p>
            <a:r>
              <a:rPr lang="en-US" baseline="0" dirty="0" smtClean="0"/>
              <a:t>NUMA-GPU works well. But no solution for substantial RW sharing. Let us analyze the extent of this problem.</a:t>
            </a:r>
          </a:p>
          <a:p>
            <a:endParaRPr lang="en-US" dirty="0"/>
          </a:p>
        </p:txBody>
      </p:sp>
      <p:sp>
        <p:nvSpPr>
          <p:cNvPr id="4" name="Slide Number Placeholder 3"/>
          <p:cNvSpPr>
            <a:spLocks noGrp="1"/>
          </p:cNvSpPr>
          <p:nvPr>
            <p:ph type="sldNum" sz="quarter" idx="10"/>
          </p:nvPr>
        </p:nvSpPr>
        <p:spPr/>
        <p:txBody>
          <a:bodyPr/>
          <a:lstStyle/>
          <a:p>
            <a:fld id="{CFF5D215-8349-204F-BC92-9713F59A7BB3}" type="slidenum">
              <a:rPr lang="en-US" smtClean="0"/>
              <a:t>28</a:t>
            </a:fld>
            <a:endParaRPr lang="en-US"/>
          </a:p>
        </p:txBody>
      </p:sp>
    </p:spTree>
    <p:extLst>
      <p:ext uri="{BB962C8B-B14F-4D97-AF65-F5344CB8AC3E}">
        <p14:creationId xmlns:p14="http://schemas.microsoft.com/office/powerpoint/2010/main" val="225096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total, NUMA effects (due to small </a:t>
            </a:r>
            <a:r>
              <a:rPr lang="en-US" baseline="0" dirty="0" smtClean="0"/>
              <a:t>inter-GPU bandwidth) </a:t>
            </a:r>
            <a:r>
              <a:rPr lang="en-US" dirty="0" smtClean="0"/>
              <a:t>are a major impediment</a:t>
            </a:r>
            <a:r>
              <a:rPr lang="en-US" baseline="0" dirty="0" smtClean="0"/>
              <a:t> for strong scaling of transparent multi-GPUs.</a:t>
            </a:r>
          </a:p>
          <a:p>
            <a:endParaRPr lang="en-US" baseline="0" dirty="0" smtClean="0"/>
          </a:p>
          <a:p>
            <a:r>
              <a:rPr lang="en-US" baseline="0" dirty="0" smtClean="0"/>
              <a:t>We find that if we can cache nearly-all shared data, we can solve the NUMA bottleneck. </a:t>
            </a:r>
          </a:p>
          <a:p>
            <a:endParaRPr lang="en-US" baseline="0" dirty="0" smtClean="0"/>
          </a:p>
          <a:p>
            <a:r>
              <a:rPr lang="en-US" baseline="0" dirty="0" smtClean="0"/>
              <a:t>SW techniques can reduce the shared-data footprint by improving data locality.</a:t>
            </a:r>
          </a:p>
          <a:p>
            <a:r>
              <a:rPr lang="en-US" baseline="0" dirty="0" smtClean="0"/>
              <a:t>And our proposed HW technique of CARVE, enables a </a:t>
            </a:r>
            <a:r>
              <a:rPr lang="en-US" baseline="0" dirty="0" err="1" smtClean="0"/>
              <a:t>giga</a:t>
            </a:r>
            <a:r>
              <a:rPr lang="en-US" baseline="0" dirty="0" smtClean="0"/>
              <a:t>-scale remote cache to cache nearly all of the shared data.</a:t>
            </a:r>
          </a:p>
          <a:p>
            <a:endParaRPr lang="en-US" dirty="0" smtClean="0"/>
          </a:p>
          <a:p>
            <a:r>
              <a:rPr lang="en-US" dirty="0" smtClean="0"/>
              <a:t>Carve can</a:t>
            </a:r>
            <a:r>
              <a:rPr lang="en-US" baseline="0" dirty="0" smtClean="0"/>
              <a:t> </a:t>
            </a:r>
            <a:r>
              <a:rPr lang="en-US" dirty="0" smtClean="0"/>
              <a:t>enable</a:t>
            </a:r>
            <a:r>
              <a:rPr lang="en-US" baseline="0" dirty="0" smtClean="0"/>
              <a:t> strong scaling on emerging Multi-GPU Systems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FF5D215-8349-204F-BC92-9713F59A7BB3}" type="slidenum">
              <a:rPr lang="en-US" smtClean="0"/>
              <a:t>29</a:t>
            </a:fld>
            <a:endParaRPr lang="en-US"/>
          </a:p>
        </p:txBody>
      </p:sp>
    </p:spTree>
    <p:extLst>
      <p:ext uri="{BB962C8B-B14F-4D97-AF65-F5344CB8AC3E}">
        <p14:creationId xmlns:p14="http://schemas.microsoft.com/office/powerpoint/2010/main" val="773927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However, Multi-GPU are NUMA. High bandwidth for local. Low bandwidth for remote. This asymmetric bandwidth can cause a bottleneck if there is significant inter-GPU traffic.</a:t>
            </a:r>
          </a:p>
          <a:p>
            <a:r>
              <a:rPr lang="en-US" baseline="0" dirty="0" smtClean="0"/>
              <a:t>So, today, programmers explicitly avoid sending inter-GPU traffic.</a:t>
            </a:r>
          </a:p>
          <a:p>
            <a:endParaRPr lang="en-US" baseline="0" dirty="0" smtClean="0"/>
          </a:p>
          <a:p>
            <a:r>
              <a:rPr lang="en-US" baseline="0" dirty="0" smtClean="0"/>
              <a:t>But, we would like to eliminate this substantial programmer burden. It would be nice if we could run unmodified GPU software transparently, and still provide most of the benefits of Multi-GPUs.</a:t>
            </a:r>
          </a:p>
          <a:p>
            <a:endParaRPr lang="en-US" baseline="0" dirty="0" smtClean="0"/>
          </a:p>
          <a:p>
            <a:r>
              <a:rPr lang="en-US" baseline="0" dirty="0" smtClean="0"/>
              <a:t>Prior work has proposed running unmodified code and instead using GPU-runtime to optimize for inter-GPU traffic</a:t>
            </a:r>
          </a:p>
        </p:txBody>
      </p:sp>
      <p:sp>
        <p:nvSpPr>
          <p:cNvPr id="4" name="Slide Number Placeholder 3"/>
          <p:cNvSpPr>
            <a:spLocks noGrp="1"/>
          </p:cNvSpPr>
          <p:nvPr>
            <p:ph type="sldNum" sz="quarter" idx="10"/>
          </p:nvPr>
        </p:nvSpPr>
        <p:spPr/>
        <p:txBody>
          <a:bodyPr/>
          <a:lstStyle/>
          <a:p>
            <a:fld id="{CFF5D215-8349-204F-BC92-9713F59A7BB3}" type="slidenum">
              <a:rPr lang="en-US" smtClean="0"/>
              <a:t>3</a:t>
            </a:fld>
            <a:endParaRPr lang="en-US"/>
          </a:p>
        </p:txBody>
      </p:sp>
    </p:spTree>
    <p:extLst>
      <p:ext uri="{BB962C8B-B14F-4D97-AF65-F5344CB8AC3E}">
        <p14:creationId xmlns:p14="http://schemas.microsoft.com/office/powerpoint/2010/main" val="606649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there is a</a:t>
            </a:r>
            <a:r>
              <a:rPr lang="en-US" baseline="0" dirty="0" smtClean="0"/>
              <a:t> recent</a:t>
            </a:r>
            <a:r>
              <a:rPr lang="en-US" dirty="0" smtClean="0"/>
              <a:t> solution for how to solve NUMA in GPU runtime. We call</a:t>
            </a:r>
            <a:r>
              <a:rPr lang="en-US" baseline="0" dirty="0" smtClean="0"/>
              <a:t> the prior work in this domain as NUMA-GPU [presented in MICRO 17], and show this as our baseline throughout our work.</a:t>
            </a:r>
            <a:endParaRPr lang="en-US" dirty="0" smtClean="0"/>
          </a:p>
          <a:p>
            <a:endParaRPr lang="en-US" baseline="0" dirty="0" smtClean="0"/>
          </a:p>
          <a:p>
            <a:r>
              <a:rPr lang="en-US" baseline="0" dirty="0" smtClean="0"/>
              <a:t>For private (unshared) data, NUMA-GPU allocates pages in the first NODE that touches it. No inter-GPU traffic for private data.</a:t>
            </a:r>
          </a:p>
          <a:p>
            <a:endParaRPr lang="en-US" baseline="0" dirty="0" smtClean="0"/>
          </a:p>
          <a:p>
            <a:r>
              <a:rPr lang="en-US" baseline="0" dirty="0" smtClean="0"/>
              <a:t>And, for </a:t>
            </a:r>
            <a:r>
              <a:rPr lang="en-US" baseline="0" dirty="0" err="1" smtClean="0"/>
              <a:t>rd</a:t>
            </a:r>
            <a:r>
              <a:rPr lang="en-US" baseline="0" dirty="0" smtClean="0"/>
              <a:t>-shared data, we can use software page-replication. We can service such pages at local memory bandwidth.</a:t>
            </a:r>
          </a:p>
          <a:p>
            <a:endParaRPr lang="en-US" baseline="0" dirty="0" smtClean="0"/>
          </a:p>
          <a:p>
            <a:r>
              <a:rPr lang="en-US" baseline="0" dirty="0" smtClean="0"/>
              <a:t>However, for Rd/</a:t>
            </a:r>
            <a:r>
              <a:rPr lang="en-US" baseline="0" dirty="0" err="1" smtClean="0"/>
              <a:t>Wr</a:t>
            </a:r>
            <a:r>
              <a:rPr lang="en-US" baseline="0" dirty="0" smtClean="0"/>
              <a:t> shared data, we do not have an effective solution. Page replication is difficult due to the high cost of collapsing pages on write. </a:t>
            </a:r>
          </a:p>
          <a:p>
            <a:r>
              <a:rPr lang="en-US" baseline="0" dirty="0" smtClean="0"/>
              <a:t>NUMA-GPU attempts to solve RW-shared data problem by caching remote data in L2 cache. However, L2 capacity is small, and often insufficient to cache a large amount of the shared working set.</a:t>
            </a:r>
          </a:p>
          <a:p>
            <a:endParaRPr lang="en-US" baseline="0" dirty="0" smtClean="0"/>
          </a:p>
          <a:p>
            <a:r>
              <a:rPr lang="en-US" baseline="0" dirty="0" smtClean="0"/>
              <a:t>So, how do these prior techniques of NUMA-GPU and page-replication perform?</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FF5D215-8349-204F-BC92-9713F59A7BB3}" type="slidenum">
              <a:rPr lang="en-US" smtClean="0"/>
              <a:t>4</a:t>
            </a:fld>
            <a:endParaRPr lang="en-US"/>
          </a:p>
        </p:txBody>
      </p:sp>
    </p:spTree>
    <p:extLst>
      <p:ext uri="{BB962C8B-B14F-4D97-AF65-F5344CB8AC3E}">
        <p14:creationId xmlns:p14="http://schemas.microsoft.com/office/powerpoint/2010/main" val="659422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So,</a:t>
            </a:r>
            <a:r>
              <a:rPr lang="en-US" baseline="0" dirty="0" smtClean="0"/>
              <a:t> how do existing techniques perform?</a:t>
            </a:r>
          </a:p>
          <a:p>
            <a:endParaRPr lang="en-US" baseline="0" dirty="0" smtClean="0"/>
          </a:p>
          <a:p>
            <a:r>
              <a:rPr lang="en-US" baseline="0" dirty="0" smtClean="0"/>
              <a:t>Y-axis is performance relative to an Ideal system with no NUMA effects (i.e. infinite inter-GPU bandwidth).</a:t>
            </a:r>
          </a:p>
          <a:p>
            <a:r>
              <a:rPr lang="en-US" baseline="0" dirty="0" smtClean="0"/>
              <a:t>X-axis is several classes of workloads.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Blue is NUMA-GPU [MICRO ‘17]; Orange is NUMA-GPU with Page Replication Enabled for read pages (current best software solution). Yellow is an ideal Multi-GPU with no NUMA bottlenecks.</a:t>
            </a:r>
          </a:p>
          <a:p>
            <a:endParaRPr lang="en-US" baseline="0" dirty="0" smtClean="0"/>
          </a:p>
          <a:p>
            <a:r>
              <a:rPr lang="en-US" baseline="0" dirty="0" smtClean="0"/>
              <a:t>For workloads with Minimal Sharing, NUMA-GPU gets nearly ideal performance. More compute resources, more performance.</a:t>
            </a:r>
          </a:p>
          <a:p>
            <a:endParaRPr lang="en-US" baseline="0" dirty="0" smtClean="0"/>
          </a:p>
          <a:p>
            <a:r>
              <a:rPr lang="en-US" baseline="0" dirty="0" smtClean="0"/>
              <a:t>For workloads with Rd-Only Sharing, Rd-Only Page replication enables servicing most data from high-bandwidth replicas and bridges most of the performance gap.</a:t>
            </a:r>
          </a:p>
          <a:p>
            <a:endParaRPr lang="en-US" baseline="0" dirty="0" smtClean="0"/>
          </a:p>
          <a:p>
            <a:r>
              <a:rPr lang="en-US" baseline="0" dirty="0" smtClean="0"/>
              <a:t>However, for workloads with significant Read-Write Sharing, prior work is unable to bridge the performance gap.</a:t>
            </a:r>
          </a:p>
          <a:p>
            <a:endParaRPr lang="en-US" baseline="0" dirty="0" smtClean="0"/>
          </a:p>
          <a:p>
            <a:r>
              <a:rPr lang="en-US" baseline="0" dirty="0" smtClean="0"/>
              <a:t>Existing solutions appear to fail to address NUMA bottlenecks for workloads with significant read-write sharing.</a:t>
            </a:r>
          </a:p>
          <a:p>
            <a:endParaRPr lang="en-US" baseline="0" dirty="0" smtClean="0"/>
          </a:p>
          <a:p>
            <a:r>
              <a:rPr lang="en-US" baseline="0" dirty="0" smtClean="0"/>
              <a:t>Let us explore the extent of this problem and why existing solutions fail to bridge this gap, to see how we can help.</a:t>
            </a:r>
          </a:p>
          <a:p>
            <a:endParaRPr lang="en-US" dirty="0" smtClean="0"/>
          </a:p>
        </p:txBody>
      </p:sp>
      <p:sp>
        <p:nvSpPr>
          <p:cNvPr id="4" name="Slide Number Placeholder 3"/>
          <p:cNvSpPr>
            <a:spLocks noGrp="1"/>
          </p:cNvSpPr>
          <p:nvPr>
            <p:ph type="sldNum" sz="quarter" idx="10"/>
          </p:nvPr>
        </p:nvSpPr>
        <p:spPr/>
        <p:txBody>
          <a:bodyPr/>
          <a:lstStyle/>
          <a:p>
            <a:fld id="{CFF5D215-8349-204F-BC92-9713F59A7BB3}" type="slidenum">
              <a:rPr lang="en-US" smtClean="0"/>
              <a:t>5</a:t>
            </a:fld>
            <a:endParaRPr lang="en-US"/>
          </a:p>
        </p:txBody>
      </p:sp>
    </p:spTree>
    <p:extLst>
      <p:ext uri="{BB962C8B-B14F-4D97-AF65-F5344CB8AC3E}">
        <p14:creationId xmlns:p14="http://schemas.microsoft.com/office/powerpoint/2010/main" val="73496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The first issue is the </a:t>
            </a:r>
            <a:r>
              <a:rPr lang="en-US" dirty="0" err="1" smtClean="0"/>
              <a:t>Read+Write</a:t>
            </a:r>
            <a:r>
              <a:rPr lang="en-US" baseline="0" dirty="0" smtClean="0"/>
              <a:t> sharing behavior.</a:t>
            </a:r>
            <a:endParaRPr lang="en-US" dirty="0" smtClean="0"/>
          </a:p>
          <a:p>
            <a:pPr marL="0" indent="0">
              <a:buNone/>
            </a:pPr>
            <a:endParaRPr lang="en-US" dirty="0" smtClean="0"/>
          </a:p>
          <a:p>
            <a:pPr marL="0" indent="0">
              <a:buNone/>
            </a:pPr>
            <a:r>
              <a:rPr lang="en-US" dirty="0" smtClean="0"/>
              <a:t>Here, the Y-axis</a:t>
            </a:r>
            <a:r>
              <a:rPr lang="en-US" baseline="0" dirty="0" smtClean="0"/>
              <a:t> is fraction of accesses to private pages (one GPU access), Read-Shared pages (pages with multiple GPU readers), and Read-Write Shared pages (pages with multiple GPU readers and writers). </a:t>
            </a:r>
          </a:p>
          <a:p>
            <a:pPr marL="0" indent="0">
              <a:buNone/>
            </a:pPr>
            <a:endParaRPr lang="en-US" baseline="0" dirty="0" smtClean="0"/>
          </a:p>
          <a:p>
            <a:pPr marL="0" indent="0">
              <a:buNone/>
            </a:pPr>
            <a:r>
              <a:rPr lang="en-US" baseline="0" dirty="0" smtClean="0"/>
              <a:t>For the poor-performing RW Sharing workloads, there is substantial amount of accesses to pages that have both writers and readers. Recall that on writing to a replicated page, </a:t>
            </a:r>
            <a:r>
              <a:rPr lang="en-US" i="1" baseline="0" dirty="0" smtClean="0"/>
              <a:t>OS needs to collapse the copies and </a:t>
            </a:r>
            <a:r>
              <a:rPr lang="en-US" i="1" baseline="0" dirty="0" err="1" smtClean="0"/>
              <a:t>shootdown</a:t>
            </a:r>
            <a:r>
              <a:rPr lang="en-US" i="1" baseline="0" dirty="0" smtClean="0"/>
              <a:t> the TLB, </a:t>
            </a:r>
            <a:r>
              <a:rPr lang="en-US" i="0" baseline="0" dirty="0" smtClean="0"/>
              <a:t>which is </a:t>
            </a:r>
            <a:r>
              <a:rPr lang="en-US" i="1" baseline="0" dirty="0" smtClean="0"/>
              <a:t>very expensive. </a:t>
            </a:r>
            <a:r>
              <a:rPr lang="en-US" baseline="0" dirty="0" smtClean="0"/>
              <a:t>This limits the amount of pages that can be replicated.</a:t>
            </a:r>
          </a:p>
          <a:p>
            <a:pPr marL="0" indent="0">
              <a:buNone/>
            </a:pPr>
            <a:endParaRPr lang="en-US" baseline="0" dirty="0" smtClean="0"/>
          </a:p>
          <a:p>
            <a:pPr marL="0" indent="0">
              <a:buNone/>
            </a:pPr>
            <a:r>
              <a:rPr lang="en-US" baseline="0" dirty="0" smtClean="0"/>
              <a:t>GPUs use large pages to improve TLB coverage—Well known to have a problem of false sharing due using such large pages. </a:t>
            </a:r>
          </a:p>
          <a:p>
            <a:pPr marL="0" indent="0">
              <a:buNone/>
            </a:pPr>
            <a:endParaRPr lang="en-US" baseline="0" dirty="0" smtClean="0"/>
          </a:p>
          <a:p>
            <a:pPr marL="0" indent="0">
              <a:buNone/>
            </a:pPr>
            <a:r>
              <a:rPr lang="en-US" baseline="0" dirty="0" smtClean="0"/>
              <a:t>BUT Sharing depends on the granularity that you are analyzing. </a:t>
            </a:r>
          </a:p>
        </p:txBody>
      </p:sp>
      <p:sp>
        <p:nvSpPr>
          <p:cNvPr id="4" name="Slide Number Placeholder 3"/>
          <p:cNvSpPr>
            <a:spLocks noGrp="1"/>
          </p:cNvSpPr>
          <p:nvPr>
            <p:ph type="sldNum" sz="quarter" idx="10"/>
          </p:nvPr>
        </p:nvSpPr>
        <p:spPr/>
        <p:txBody>
          <a:bodyPr/>
          <a:lstStyle/>
          <a:p>
            <a:fld id="{CFF5D215-8349-204F-BC92-9713F59A7BB3}" type="slidenum">
              <a:rPr lang="en-US" smtClean="0"/>
              <a:t>6</a:t>
            </a:fld>
            <a:endParaRPr lang="en-US"/>
          </a:p>
        </p:txBody>
      </p:sp>
    </p:spTree>
    <p:extLst>
      <p:ext uri="{BB962C8B-B14F-4D97-AF65-F5344CB8AC3E}">
        <p14:creationId xmlns:p14="http://schemas.microsoft.com/office/powerpoint/2010/main" val="2143883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a:p>
            <a:pPr marL="0" indent="0">
              <a:buNone/>
            </a:pPr>
            <a:r>
              <a:rPr lang="en-US" baseline="0" dirty="0" smtClean="0"/>
              <a:t>We repeat the sharing analysis at line granularity, and we see a much different picture. We find that there is much less sharing at line level.</a:t>
            </a:r>
          </a:p>
          <a:p>
            <a:pPr marL="0" indent="0">
              <a:buNone/>
            </a:pPr>
            <a:endParaRPr lang="en-US" baseline="0" dirty="0" smtClean="0"/>
          </a:p>
          <a:p>
            <a:pPr marL="0" indent="0">
              <a:buNone/>
            </a:pPr>
            <a:r>
              <a:rPr lang="en-US" baseline="0" dirty="0" smtClean="0"/>
              <a:t>What if we implement replication at a fine granularity. Would this be able to mitigate the inter-GPU traffic?</a:t>
            </a:r>
          </a:p>
          <a:p>
            <a:pPr marL="0" indent="0">
              <a:buNone/>
            </a:pPr>
            <a:endParaRPr lang="en-US" dirty="0" smtClean="0"/>
          </a:p>
          <a:p>
            <a:pPr marL="0" indent="0">
              <a:buNone/>
            </a:pPr>
            <a:r>
              <a:rPr lang="en-US" dirty="0" smtClean="0"/>
              <a:t>Well,</a:t>
            </a:r>
            <a:r>
              <a:rPr lang="en-US" baseline="0" dirty="0" smtClean="0"/>
              <a:t> NUMA-GPU already tried caching at fine granularity with L2 remote caching. And it didn’t work. Why?</a:t>
            </a:r>
            <a:endParaRPr lang="en-US" dirty="0" smtClean="0"/>
          </a:p>
        </p:txBody>
      </p:sp>
      <p:sp>
        <p:nvSpPr>
          <p:cNvPr id="4" name="Slide Number Placeholder 3"/>
          <p:cNvSpPr>
            <a:spLocks noGrp="1"/>
          </p:cNvSpPr>
          <p:nvPr>
            <p:ph type="sldNum" sz="quarter" idx="10"/>
          </p:nvPr>
        </p:nvSpPr>
        <p:spPr/>
        <p:txBody>
          <a:bodyPr/>
          <a:lstStyle/>
          <a:p>
            <a:fld id="{CFF5D215-8349-204F-BC92-9713F59A7BB3}" type="slidenum">
              <a:rPr lang="en-US" smtClean="0"/>
              <a:t>7</a:t>
            </a:fld>
            <a:endParaRPr lang="en-US"/>
          </a:p>
        </p:txBody>
      </p:sp>
    </p:spTree>
    <p:extLst>
      <p:ext uri="{BB962C8B-B14F-4D97-AF65-F5344CB8AC3E}">
        <p14:creationId xmlns:p14="http://schemas.microsoft.com/office/powerpoint/2010/main" val="1175852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NUMA-GPU already DOES cache remote in L2. But, that cache</a:t>
            </a:r>
            <a:r>
              <a:rPr lang="en-US" baseline="0" dirty="0" smtClean="0"/>
              <a:t> isn’t very big. Can’t cache very much data.</a:t>
            </a:r>
            <a:endParaRPr lang="en-US" dirty="0" smtClean="0"/>
          </a:p>
          <a:p>
            <a:endParaRPr lang="en-US" dirty="0" smtClean="0"/>
          </a:p>
          <a:p>
            <a:r>
              <a:rPr lang="en-US" dirty="0" smtClean="0"/>
              <a:t>If we want to cache all data, we would need a much bigger cache. </a:t>
            </a:r>
            <a:r>
              <a:rPr lang="en-US" dirty="0" err="1" smtClean="0"/>
              <a:t>Gigascale</a:t>
            </a:r>
            <a:r>
              <a:rPr lang="en-US" baseline="0" dirty="0" smtClean="0"/>
              <a:t> cache.</a:t>
            </a:r>
            <a:endParaRPr lang="en-US" dirty="0" smtClean="0"/>
          </a:p>
          <a:p>
            <a:endParaRPr lang="en-US" dirty="0" smtClean="0"/>
          </a:p>
          <a:p>
            <a:r>
              <a:rPr lang="en-US" baseline="0" dirty="0" smtClean="0"/>
              <a:t>But, we can’t do that -- making a larger on-chip cache is infeasible. </a:t>
            </a:r>
          </a:p>
          <a:p>
            <a:endParaRPr lang="en-US" baseline="0" dirty="0" smtClean="0"/>
          </a:p>
          <a:p>
            <a:r>
              <a:rPr lang="en-US" baseline="0" dirty="0" smtClean="0"/>
              <a:t>But this brings us to an interesting insight. We simply need to build a larger cache!</a:t>
            </a:r>
          </a:p>
          <a:p>
            <a:endParaRPr lang="en-US" baseline="0" dirty="0" smtClean="0"/>
          </a:p>
          <a:p>
            <a:endParaRPr lang="en-US" baseline="0" dirty="0" smtClean="0"/>
          </a:p>
          <a:p>
            <a:r>
              <a:rPr lang="en-US" baseline="0" dirty="0" smtClean="0"/>
              <a:t>However, what if we could a much larger cache out of off-chip resources... Like say Memory technology! This is our approach.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FF5D215-8349-204F-BC92-9713F59A7BB3}" type="slidenum">
              <a:rPr lang="en-US" smtClean="0"/>
              <a:t>8</a:t>
            </a:fld>
            <a:endParaRPr lang="en-US"/>
          </a:p>
        </p:txBody>
      </p:sp>
    </p:spTree>
    <p:extLst>
      <p:ext uri="{BB962C8B-B14F-4D97-AF65-F5344CB8AC3E}">
        <p14:creationId xmlns:p14="http://schemas.microsoft.com/office/powerpoint/2010/main" val="621225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Instead of limiting to L2 size, we can utilize memory technology to build a </a:t>
            </a:r>
            <a:r>
              <a:rPr lang="en-US" dirty="0" err="1" smtClean="0"/>
              <a:t>gigascale</a:t>
            </a:r>
            <a:r>
              <a:rPr lang="en-US" dirty="0" smtClean="0"/>
              <a:t> cache by using the local memory to store remote data.</a:t>
            </a:r>
          </a:p>
          <a:p>
            <a:endParaRPr lang="en-US" dirty="0" smtClean="0"/>
          </a:p>
          <a:p>
            <a:r>
              <a:rPr lang="en-US" dirty="0" smtClean="0"/>
              <a:t>Our proposal: Caching Remote Data</a:t>
            </a:r>
            <a:r>
              <a:rPr lang="en-US" baseline="0" dirty="0" smtClean="0"/>
              <a:t> in Video Memory.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FF5D215-8349-204F-BC92-9713F59A7BB3}" type="slidenum">
              <a:rPr lang="en-US" smtClean="0"/>
              <a:t>9</a:t>
            </a:fld>
            <a:endParaRPr lang="en-US"/>
          </a:p>
        </p:txBody>
      </p:sp>
    </p:spTree>
    <p:extLst>
      <p:ext uri="{BB962C8B-B14F-4D97-AF65-F5344CB8AC3E}">
        <p14:creationId xmlns:p14="http://schemas.microsoft.com/office/powerpoint/2010/main" val="1664361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jpe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jpe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jpe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jpe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jpe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4A9B989-1DDC-A546-AF44-8CE1EC44B2B8}" type="datetime1">
              <a:rPr lang="en-US" smtClean="0"/>
              <a:t>11/22/18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FF91FF-D894-6140-848C-994C3FF0AA80}" type="slidenum">
              <a:rPr lang="en-US"/>
              <a:pPr>
                <a:defRPr/>
              </a:pPr>
              <a:t>‹#›</a:t>
            </a:fld>
            <a:endParaRPr lang="en-US" dirty="0"/>
          </a:p>
        </p:txBody>
      </p:sp>
    </p:spTree>
    <p:extLst>
      <p:ext uri="{BB962C8B-B14F-4D97-AF65-F5344CB8AC3E}">
        <p14:creationId xmlns:p14="http://schemas.microsoft.com/office/powerpoint/2010/main" val="22353693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6C855754-3B53-4D43-A2D1-3AAC6A31E763}"/>
              </a:ext>
            </a:extLst>
          </p:cNvPr>
          <p:cNvSpPr/>
          <p:nvPr userDrawn="1"/>
        </p:nvSpPr>
        <p:spPr>
          <a:xfrm>
            <a:off x="0" y="0"/>
            <a:ext cx="9144000" cy="83820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59AB0B2-58B9-A44C-A5A6-A8FBBE530850}" type="datetime1">
              <a:rPr lang="en-US" smtClean="0"/>
              <a:t>11/22/18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C9B385-7E4F-D648-854E-B5FBE5911DB7}" type="slidenum">
              <a:rPr lang="en-US"/>
              <a:pPr>
                <a:defRPr/>
              </a:pPr>
              <a:t>‹#›</a:t>
            </a:fld>
            <a:endParaRPr lang="en-US"/>
          </a:p>
        </p:txBody>
      </p:sp>
    </p:spTree>
    <p:extLst>
      <p:ext uri="{BB962C8B-B14F-4D97-AF65-F5344CB8AC3E}">
        <p14:creationId xmlns:p14="http://schemas.microsoft.com/office/powerpoint/2010/main" val="4611021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Quote and Seg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0_Title Slide - Images">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930" t="10334" r="447" b="909"/>
          <a:stretch/>
        </p:blipFill>
        <p:spPr>
          <a:xfrm>
            <a:off x="0" y="0"/>
            <a:ext cx="9144000" cy="6858000"/>
          </a:xfrm>
          <a:prstGeom prst="rect">
            <a:avLst/>
          </a:prstGeom>
        </p:spPr>
      </p:pic>
      <p:sp>
        <p:nvSpPr>
          <p:cNvPr id="8" name="Rectangle 7"/>
          <p:cNvSpPr/>
          <p:nvPr userDrawn="1"/>
        </p:nvSpPr>
        <p:spPr>
          <a:xfrm>
            <a:off x="0" y="0"/>
            <a:ext cx="9144000" cy="6858000"/>
          </a:xfrm>
          <a:prstGeom prst="rect">
            <a:avLst/>
          </a:prstGeom>
          <a:gradFill>
            <a:gsLst>
              <a:gs pos="0">
                <a:schemeClr val="bg1">
                  <a:alpha val="58000"/>
                </a:schemeClr>
              </a:gs>
              <a:gs pos="58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11" name="Rectangle 4"/>
          <p:cNvSpPr>
            <a:spLocks noGrp="1" noChangeArrowheads="1"/>
          </p:cNvSpPr>
          <p:nvPr userDrawn="1">
            <p:ph type="subTitle" idx="1"/>
          </p:nvPr>
        </p:nvSpPr>
        <p:spPr>
          <a:xfrm>
            <a:off x="434042" y="1985663"/>
            <a:ext cx="7250588" cy="300082"/>
          </a:xfrm>
        </p:spPr>
        <p:txBody>
          <a:bodyPr wrap="square" anchor="t">
            <a:spAutoFit/>
          </a:bodyPr>
          <a:lstStyle>
            <a:lvl1pPr marL="0" indent="0" algn="l">
              <a:lnSpc>
                <a:spcPct val="90000"/>
              </a:lnSpc>
              <a:spcBef>
                <a:spcPts val="500"/>
              </a:spcBef>
              <a:spcAft>
                <a:spcPts val="250"/>
              </a:spcAft>
              <a:buFontTx/>
              <a:buNone/>
              <a:defRPr sz="1500" b="0">
                <a:solidFill>
                  <a:schemeClr val="tx1"/>
                </a:solidFill>
                <a:latin typeface="Trebuchet MS" pitchFamily="34" charset="0"/>
              </a:defRPr>
            </a:lvl1pPr>
          </a:lstStyle>
          <a:p>
            <a:r>
              <a:rPr lang="en-US" dirty="0"/>
              <a:t>Click to edit Master subtitle style</a:t>
            </a:r>
          </a:p>
        </p:txBody>
      </p:sp>
      <p:sp>
        <p:nvSpPr>
          <p:cNvPr id="305" name="Title 304"/>
          <p:cNvSpPr>
            <a:spLocks noGrp="1"/>
          </p:cNvSpPr>
          <p:nvPr userDrawn="1">
            <p:ph type="title" hasCustomPrompt="1"/>
          </p:nvPr>
        </p:nvSpPr>
        <p:spPr>
          <a:xfrm>
            <a:off x="401385" y="932541"/>
            <a:ext cx="7282783" cy="1092061"/>
          </a:xfrm>
        </p:spPr>
        <p:txBody>
          <a:bodyPr anchor="b">
            <a:noAutofit/>
          </a:bodyPr>
          <a:lstStyle>
            <a:lvl1pPr algn="l">
              <a:lnSpc>
                <a:spcPct val="90000"/>
              </a:lnSpc>
              <a:spcBef>
                <a:spcPts val="0"/>
              </a:spcBef>
              <a:defRPr sz="3833" b="1" cap="all" baseline="0">
                <a:solidFill>
                  <a:schemeClr val="tx1"/>
                </a:solidFill>
                <a:latin typeface="Trebuchet MS" panose="020B0603020202020204" pitchFamily="34" charset="0"/>
              </a:defRPr>
            </a:lvl1pPr>
          </a:lstStyle>
          <a:p>
            <a:r>
              <a:rPr lang="en-US" dirty="0"/>
              <a:t>CLICK TO EDIT MASTER TITLE STYLE</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883" y="2808046"/>
            <a:ext cx="1355559" cy="389833"/>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5290" y="734696"/>
            <a:ext cx="8313420" cy="656590"/>
          </a:xfrm>
        </p:spPr>
        <p:txBody>
          <a:bodyPr/>
          <a:lstStyle>
            <a:lvl1pPr algn="ctr">
              <a:defRPr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30625" y="2336706"/>
            <a:ext cx="8290560" cy="4132139"/>
          </a:xfrm>
        </p:spPr>
        <p:txBody>
          <a:bodyPr/>
          <a:lstStyle>
            <a:lvl1pPr marL="0" indent="0">
              <a:buClr>
                <a:schemeClr val="bg2"/>
              </a:buClr>
              <a:buSzPct val="100000"/>
              <a:buFontTx/>
              <a:buNone/>
              <a:defRPr sz="1667">
                <a:solidFill>
                  <a:schemeClr val="bg1"/>
                </a:solidFill>
              </a:defRPr>
            </a:lvl1pPr>
            <a:lvl2pPr marL="476231" indent="0">
              <a:buClr>
                <a:schemeClr val="bg2"/>
              </a:buClr>
              <a:buSzPct val="100000"/>
              <a:buFontTx/>
              <a:buNone/>
              <a:defRPr sz="1500">
                <a:solidFill>
                  <a:schemeClr val="bg1"/>
                </a:solidFill>
              </a:defRPr>
            </a:lvl2pPr>
            <a:lvl3pPr marL="907485" indent="0">
              <a:buClr>
                <a:schemeClr val="bg2"/>
              </a:buClr>
              <a:buSzPct val="100000"/>
              <a:buFontTx/>
              <a:buNone/>
              <a:defRPr sz="1333">
                <a:solidFill>
                  <a:schemeClr val="bg1"/>
                </a:solidFill>
              </a:defRPr>
            </a:lvl3pPr>
            <a:lvl4pPr marL="1478962" indent="-190492">
              <a:buClr>
                <a:schemeClr val="bg2"/>
              </a:buClr>
              <a:buFont typeface="Wingdings" panose="05000000000000000000" pitchFamily="2" charset="2"/>
              <a:buChar char="§"/>
              <a:defRPr sz="1500">
                <a:solidFill>
                  <a:schemeClr val="tx1"/>
                </a:solidFill>
              </a:defRPr>
            </a:lvl4pPr>
            <a:lvl5pPr marL="1764700" indent="-190492">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1314815"/>
            <a:ext cx="8313420" cy="583848"/>
          </a:xfrm>
        </p:spPr>
        <p:txBody>
          <a:bodyPr/>
          <a:lstStyle>
            <a:lvl1pPr marL="0" indent="0" algn="ctr">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ubtitle, and Content with CONFIDENTIAL">
    <p:spTree>
      <p:nvGrpSpPr>
        <p:cNvPr id="1" name=""/>
        <p:cNvGrpSpPr/>
        <p:nvPr/>
      </p:nvGrpSpPr>
      <p:grpSpPr>
        <a:xfrm>
          <a:off x="0" y="0"/>
          <a:ext cx="0" cy="0"/>
          <a:chOff x="0" y="0"/>
          <a:chExt cx="0" cy="0"/>
        </a:xfrm>
      </p:grpSpPr>
      <p:sp>
        <p:nvSpPr>
          <p:cNvPr id="2" name="Title 1"/>
          <p:cNvSpPr>
            <a:spLocks noGrp="1"/>
          </p:cNvSpPr>
          <p:nvPr>
            <p:ph type="title"/>
          </p:nvPr>
        </p:nvSpPr>
        <p:spPr>
          <a:xfrm>
            <a:off x="415290" y="734696"/>
            <a:ext cx="8313420" cy="656590"/>
          </a:xfrm>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30625" y="2336706"/>
            <a:ext cx="8290560" cy="4132139"/>
          </a:xfrm>
        </p:spPr>
        <p:txBody>
          <a:bodyPr/>
          <a:lstStyle>
            <a:lvl1pPr marL="0" indent="0">
              <a:buClr>
                <a:schemeClr val="bg2"/>
              </a:buClr>
              <a:buSzPct val="100000"/>
              <a:buFontTx/>
              <a:buNone/>
              <a:defRPr sz="1667">
                <a:solidFill>
                  <a:schemeClr val="bg1"/>
                </a:solidFill>
              </a:defRPr>
            </a:lvl1pPr>
            <a:lvl2pPr marL="476231" indent="0">
              <a:buClr>
                <a:schemeClr val="bg2"/>
              </a:buClr>
              <a:buSzPct val="100000"/>
              <a:buFontTx/>
              <a:buNone/>
              <a:defRPr sz="1500">
                <a:solidFill>
                  <a:schemeClr val="bg1"/>
                </a:solidFill>
              </a:defRPr>
            </a:lvl2pPr>
            <a:lvl3pPr marL="907485" indent="0">
              <a:buClr>
                <a:schemeClr val="bg2"/>
              </a:buClr>
              <a:buSzPct val="100000"/>
              <a:buFontTx/>
              <a:buNone/>
              <a:defRPr sz="1333">
                <a:solidFill>
                  <a:schemeClr val="bg1"/>
                </a:solidFill>
              </a:defRPr>
            </a:lvl3pPr>
            <a:lvl4pPr marL="1478962" indent="-190492">
              <a:buClr>
                <a:schemeClr val="bg2"/>
              </a:buClr>
              <a:buFont typeface="Wingdings" panose="05000000000000000000" pitchFamily="2" charset="2"/>
              <a:buChar char="§"/>
              <a:defRPr sz="1500">
                <a:solidFill>
                  <a:schemeClr val="tx1"/>
                </a:solidFill>
              </a:defRPr>
            </a:lvl4pPr>
            <a:lvl5pPr marL="1764700" indent="-190492">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1314815"/>
            <a:ext cx="8313420" cy="583848"/>
          </a:xfrm>
        </p:spPr>
        <p:txBody>
          <a:bodyPr/>
          <a:lstStyle>
            <a:lvl1pPr marL="0" indent="0" algn="ctr">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
        <p:nvSpPr>
          <p:cNvPr id="7" name="Rectangle 6"/>
          <p:cNvSpPr/>
          <p:nvPr userDrawn="1"/>
        </p:nvSpPr>
        <p:spPr>
          <a:xfrm>
            <a:off x="5874774" y="6424130"/>
            <a:ext cx="2302388" cy="275713"/>
          </a:xfrm>
          <a:prstGeom prst="rect">
            <a:avLst/>
          </a:prstGeom>
          <a:noFill/>
          <a:ln w="25400" cap="flat" cmpd="sng" algn="ctr">
            <a:noFill/>
            <a:prstDash val="solid"/>
          </a:ln>
          <a:effectLst/>
        </p:spPr>
        <p:txBody>
          <a:bodyPr rtlCol="0" anchor="b"/>
          <a:lstStyle/>
          <a:p>
            <a:pPr algn="r" defTabSz="380985" fontAlgn="auto">
              <a:lnSpc>
                <a:spcPct val="90000"/>
              </a:lnSpc>
              <a:spcBef>
                <a:spcPts val="0"/>
              </a:spcBef>
              <a:spcAft>
                <a:spcPts val="0"/>
              </a:spcAft>
              <a:defRPr/>
            </a:pPr>
            <a:r>
              <a:rPr lang="en-US" sz="667" b="1" kern="0" dirty="0">
                <a:solidFill>
                  <a:srgbClr val="000000"/>
                </a:solidFill>
                <a:latin typeface="Trebuchet MS"/>
                <a:ea typeface="MS PGothic" pitchFamily="34" charset="-128"/>
                <a:cs typeface=""/>
              </a:rPr>
              <a:t>NVIDIA CONFIDENTIAL. DO NOT DISTRIBUTE.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ubtitle, and Content - NO LOGO &amp; PAGE NUMB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415290" y="734696"/>
            <a:ext cx="8313420" cy="656590"/>
          </a:xfrm>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26720" y="2336705"/>
            <a:ext cx="8290560" cy="4104176"/>
          </a:xfrm>
        </p:spPr>
        <p:txBody>
          <a:bodyPr/>
          <a:lstStyle>
            <a:lvl1pPr marL="0" indent="0">
              <a:buClr>
                <a:schemeClr val="bg2"/>
              </a:buClr>
              <a:buSzPct val="100000"/>
              <a:buFontTx/>
              <a:buNone/>
              <a:defRPr sz="1667">
                <a:solidFill>
                  <a:schemeClr val="bg1"/>
                </a:solidFill>
              </a:defRPr>
            </a:lvl1pPr>
            <a:lvl2pPr marL="476231" indent="0">
              <a:buClr>
                <a:schemeClr val="bg2"/>
              </a:buClr>
              <a:buSzPct val="100000"/>
              <a:buFontTx/>
              <a:buNone/>
              <a:defRPr sz="1500">
                <a:solidFill>
                  <a:schemeClr val="bg1"/>
                </a:solidFill>
              </a:defRPr>
            </a:lvl2pPr>
            <a:lvl3pPr marL="907485" indent="0">
              <a:buClr>
                <a:schemeClr val="bg2"/>
              </a:buClr>
              <a:buSzPct val="100000"/>
              <a:buFontTx/>
              <a:buNone/>
              <a:defRPr sz="1500">
                <a:solidFill>
                  <a:schemeClr val="bg1"/>
                </a:solidFill>
              </a:defRPr>
            </a:lvl3pPr>
            <a:lvl4pPr marL="1478962" indent="-190492">
              <a:buClr>
                <a:schemeClr val="bg2"/>
              </a:buClr>
              <a:buFont typeface="Wingdings" panose="05000000000000000000" pitchFamily="2" charset="2"/>
              <a:buChar char="§"/>
              <a:defRPr sz="1500">
                <a:solidFill>
                  <a:schemeClr val="tx1"/>
                </a:solidFill>
              </a:defRPr>
            </a:lvl4pPr>
            <a:lvl5pPr marL="1764700" indent="-190492">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1314815"/>
            <a:ext cx="8313420" cy="583848"/>
          </a:xfrm>
        </p:spPr>
        <p:txBody>
          <a:bodyPr/>
          <a:lstStyle>
            <a:lvl1pPr marL="0" indent="0" algn="ctr">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with Photograph">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415290" y="703918"/>
            <a:ext cx="4935098" cy="687368"/>
          </a:xfrm>
        </p:spPr>
        <p:txBody>
          <a:bodyPr/>
          <a:lstStyle>
            <a:lvl1pPr algn="l">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26720" y="2336705"/>
            <a:ext cx="4921528" cy="4104176"/>
          </a:xfrm>
        </p:spPr>
        <p:txBody>
          <a:bodyPr/>
          <a:lstStyle>
            <a:lvl1pPr marL="0" indent="0">
              <a:buClr>
                <a:schemeClr val="bg2"/>
              </a:buClr>
              <a:buSzPct val="100000"/>
              <a:buFontTx/>
              <a:buNone/>
              <a:defRPr sz="1667">
                <a:solidFill>
                  <a:schemeClr val="bg1"/>
                </a:solidFill>
              </a:defRPr>
            </a:lvl1pPr>
            <a:lvl2pPr marL="476231" indent="0">
              <a:buClr>
                <a:schemeClr val="bg2"/>
              </a:buClr>
              <a:buSzPct val="100000"/>
              <a:buFontTx/>
              <a:buNone/>
              <a:defRPr sz="1500">
                <a:solidFill>
                  <a:schemeClr val="bg1"/>
                </a:solidFill>
              </a:defRPr>
            </a:lvl2pPr>
            <a:lvl3pPr marL="907485" indent="0">
              <a:buClr>
                <a:schemeClr val="bg2"/>
              </a:buClr>
              <a:buSzPct val="100000"/>
              <a:buFontTx/>
              <a:buNone/>
              <a:defRPr sz="1500">
                <a:solidFill>
                  <a:schemeClr val="bg1"/>
                </a:solidFill>
              </a:defRPr>
            </a:lvl3pPr>
            <a:lvl4pPr marL="1478962" indent="-190492">
              <a:buClr>
                <a:schemeClr val="bg2"/>
              </a:buClr>
              <a:buFont typeface="Wingdings" panose="05000000000000000000" pitchFamily="2" charset="2"/>
              <a:buChar char="§"/>
              <a:defRPr sz="1500">
                <a:solidFill>
                  <a:schemeClr val="tx1"/>
                </a:solidFill>
              </a:defRPr>
            </a:lvl4pPr>
            <a:lvl5pPr marL="1764700" indent="-190492">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1314815"/>
            <a:ext cx="4935098" cy="583848"/>
          </a:xfrm>
        </p:spPr>
        <p:txBody>
          <a:bodyPr/>
          <a:lstStyle>
            <a:lvl1pPr marL="0" indent="0" algn="l">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415290" y="734696"/>
            <a:ext cx="8313420" cy="656590"/>
          </a:xfrm>
        </p:spPr>
        <p:txBody>
          <a:bodyPr/>
          <a:lstStyle>
            <a:lvl1pPr algn="ctr">
              <a:defRPr>
                <a:solidFill>
                  <a:schemeClr val="bg1"/>
                </a:solidFill>
              </a:defRPr>
            </a:lvl1pPr>
          </a:lstStyle>
          <a:p>
            <a:r>
              <a:rPr lang="en-US" dirty="0"/>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ransition - Green">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415290" y="3100706"/>
            <a:ext cx="8313420" cy="656590"/>
          </a:xfrm>
        </p:spPr>
        <p:txBody>
          <a:bodyPr anchor="ctr"/>
          <a:lstStyle>
            <a:lvl1pPr algn="ctr">
              <a:defRPr>
                <a:solidFill>
                  <a:schemeClr val="tx1"/>
                </a:solidFill>
              </a:defRPr>
            </a:lvl1pPr>
          </a:lstStyle>
          <a:p>
            <a:r>
              <a:rPr lang="en-US" dirty="0"/>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15290" y="727058"/>
            <a:ext cx="8313420" cy="656590"/>
          </a:xfrm>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15290" y="2346291"/>
            <a:ext cx="4120886" cy="4103912"/>
          </a:xfrm>
        </p:spPr>
        <p:txBody>
          <a:bodyPr/>
          <a:lstStyle>
            <a:lvl1pPr marL="193138" indent="-193138">
              <a:buSzPct val="100000"/>
              <a:buFontTx/>
              <a:buBlip>
                <a:blip r:embed="rId2"/>
              </a:buBlip>
              <a:defRPr sz="2000" b="0">
                <a:solidFill>
                  <a:schemeClr val="bg1"/>
                </a:solidFill>
              </a:defRPr>
            </a:lvl1pPr>
            <a:lvl2pPr marL="669369" indent="-193138">
              <a:buSzPct val="100000"/>
              <a:buFontTx/>
              <a:buBlip>
                <a:blip r:embed="rId2"/>
              </a:buBlip>
              <a:defRPr sz="1667" b="0">
                <a:solidFill>
                  <a:schemeClr val="bg1"/>
                </a:solidFill>
              </a:defRPr>
            </a:lvl2pPr>
            <a:lvl3pPr marL="1046386" indent="-138901">
              <a:buSzPct val="100000"/>
              <a:buFontTx/>
              <a:buBlip>
                <a:blip r:embed="rId2"/>
              </a:buBlip>
              <a:defRPr sz="1500" b="0">
                <a:solidFill>
                  <a:schemeClr val="bg1"/>
                </a:solidFill>
              </a:defRPr>
            </a:lvl3pPr>
            <a:lvl4pPr marL="1478962" indent="-190492">
              <a:buFont typeface="Wingdings" panose="05000000000000000000" pitchFamily="2" charset="2"/>
              <a:buChar char="§"/>
              <a:defRPr sz="1500" b="0">
                <a:solidFill>
                  <a:schemeClr val="tx1"/>
                </a:solidFill>
              </a:defRPr>
            </a:lvl4pPr>
            <a:lvl5pPr marL="1764700" indent="-190492">
              <a:buFont typeface="Wingdings" panose="05000000000000000000" pitchFamily="2" charset="2"/>
              <a:buChar char="§"/>
              <a:defRPr sz="1500" b="0">
                <a:solidFill>
                  <a:schemeClr val="tx1"/>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07825" y="2346291"/>
            <a:ext cx="4120885" cy="4103912"/>
          </a:xfrm>
        </p:spPr>
        <p:txBody>
          <a:bodyPr/>
          <a:lstStyle>
            <a:lvl1pPr marL="193138" indent="-193138">
              <a:buSzPct val="100000"/>
              <a:buFontTx/>
              <a:buBlip>
                <a:blip r:embed="rId2"/>
              </a:buBlip>
              <a:defRPr sz="2000" b="0">
                <a:solidFill>
                  <a:schemeClr val="bg1"/>
                </a:solidFill>
              </a:defRPr>
            </a:lvl1pPr>
            <a:lvl2pPr marL="669369" indent="-193138">
              <a:buSzPct val="100000"/>
              <a:buFontTx/>
              <a:buBlip>
                <a:blip r:embed="rId2"/>
              </a:buBlip>
              <a:defRPr sz="1667" b="0">
                <a:solidFill>
                  <a:schemeClr val="bg1"/>
                </a:solidFill>
              </a:defRPr>
            </a:lvl2pPr>
            <a:lvl3pPr marL="1046386" indent="-138901">
              <a:buSzPct val="100000"/>
              <a:buFontTx/>
              <a:buBlip>
                <a:blip r:embed="rId2"/>
              </a:buBlip>
              <a:defRPr sz="1500" b="0">
                <a:solidFill>
                  <a:schemeClr val="bg1"/>
                </a:solidFill>
              </a:defRPr>
            </a:lvl3pPr>
            <a:lvl4pPr marL="1478962" indent="-190492">
              <a:buFont typeface="Wingdings" panose="05000000000000000000" pitchFamily="2" charset="2"/>
              <a:buChar char="§"/>
              <a:defRPr sz="1500" b="0">
                <a:solidFill>
                  <a:schemeClr val="tx1"/>
                </a:solidFill>
              </a:defRPr>
            </a:lvl4pPr>
            <a:lvl5pPr marL="1764700" indent="-190492">
              <a:buFont typeface="Wingdings" panose="05000000000000000000" pitchFamily="2" charset="2"/>
              <a:buChar char="§"/>
              <a:defRPr sz="1500" b="0">
                <a:solidFill>
                  <a:schemeClr val="tx1"/>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1311743"/>
            <a:ext cx="8313420" cy="583848"/>
          </a:xfrm>
        </p:spPr>
        <p:txBody>
          <a:bodyPr/>
          <a:lstStyle>
            <a:lvl1pPr marL="0" indent="0" algn="ctr">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Video">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1294581" y="5947368"/>
            <a:ext cx="6554838" cy="410369"/>
          </a:xfrm>
        </p:spPr>
        <p:txBody>
          <a:bodyPr anchor="b"/>
          <a:lstStyle>
            <a:lvl1pPr algn="l">
              <a:defRPr sz="1667">
                <a:solidFill>
                  <a:schemeClr val="bg1"/>
                </a:solidFill>
              </a:defRPr>
            </a:lvl1pPr>
          </a:lstStyle>
          <a:p>
            <a:r>
              <a:rPr lang="en-US" dirty="0"/>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7726" y="5713473"/>
            <a:ext cx="6288548" cy="115651"/>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B5972E16-3C80-4AD5-A1E2-FED7DBD1F8F8}"/>
              </a:ext>
            </a:extLst>
          </p:cNvPr>
          <p:cNvSpPr/>
          <p:nvPr userDrawn="1"/>
        </p:nvSpPr>
        <p:spPr>
          <a:xfrm>
            <a:off x="0" y="0"/>
            <a:ext cx="9144000" cy="83820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9481B22-01FA-A943-9BB9-8B65F5C80F50}" type="datetime1">
              <a:rPr lang="en-US" smtClean="0"/>
              <a:t>11/22/18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709091-ADEF-0E4F-807D-32AD63D403A3}" type="slidenum">
              <a:rPr lang="en-US"/>
              <a:pPr>
                <a:defRPr/>
              </a:pPr>
              <a:t>‹#›</a:t>
            </a:fld>
            <a:endParaRPr lang="en-US"/>
          </a:p>
        </p:txBody>
      </p:sp>
    </p:spTree>
    <p:extLst>
      <p:ext uri="{BB962C8B-B14F-4D97-AF65-F5344CB8AC3E}">
        <p14:creationId xmlns:p14="http://schemas.microsoft.com/office/powerpoint/2010/main" val="264198579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DEMO Placehold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415290" y="5743860"/>
            <a:ext cx="8313420" cy="595034"/>
          </a:xfrm>
        </p:spPr>
        <p:txBody>
          <a:bodyPr anchor="ctr"/>
          <a:lstStyle>
            <a:lvl1pPr algn="l">
              <a:defRPr sz="2667">
                <a:solidFill>
                  <a:schemeClr val="tx1"/>
                </a:solidFill>
              </a:defRPr>
            </a:lvl1pPr>
          </a:lstStyle>
          <a:p>
            <a:r>
              <a:rPr lang="en-US" dirty="0"/>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Quote and Seg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5290" y="419601"/>
            <a:ext cx="8313420" cy="622392"/>
          </a:xfrm>
        </p:spPr>
        <p:txBody>
          <a:bodyPr/>
          <a:lstStyle>
            <a:lvl1pPr algn="ctr">
              <a:defRPr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30625" y="1322918"/>
            <a:ext cx="8290560" cy="5095073"/>
          </a:xfrm>
        </p:spPr>
        <p:txBody>
          <a:bodyPr/>
          <a:lstStyle>
            <a:lvl1pPr marL="193116" indent="-193116">
              <a:buClr>
                <a:schemeClr val="bg2"/>
              </a:buClr>
              <a:buSzPct val="100000"/>
              <a:buFontTx/>
              <a:buBlip>
                <a:blip r:embed="rId2"/>
              </a:buBlip>
              <a:defRPr>
                <a:solidFill>
                  <a:schemeClr val="bg1"/>
                </a:solidFill>
              </a:defRPr>
            </a:lvl1pPr>
            <a:lvl2pPr marL="669288" indent="-193116">
              <a:buClr>
                <a:schemeClr val="bg2"/>
              </a:buClr>
              <a:buSzPct val="100000"/>
              <a:buFontTx/>
              <a:buBlip>
                <a:blip r:embed="rId2"/>
              </a:buBlip>
              <a:defRPr>
                <a:solidFill>
                  <a:schemeClr val="bg1"/>
                </a:solidFill>
              </a:defRPr>
            </a:lvl2pPr>
            <a:lvl3pPr marL="1046260" indent="-138884">
              <a:buClr>
                <a:schemeClr val="bg2"/>
              </a:buClr>
              <a:buSzPct val="100000"/>
              <a:buFontTx/>
              <a:buBlip>
                <a:blip r:embed="rId2"/>
              </a:buBlip>
              <a:defRPr sz="1500">
                <a:solidFill>
                  <a:schemeClr val="bg1"/>
                </a:solidFill>
              </a:defRPr>
            </a:lvl3pPr>
            <a:lvl4pPr marL="1478785" indent="-190469">
              <a:buClr>
                <a:schemeClr val="bg2"/>
              </a:buClr>
              <a:buFont typeface="Wingdings" panose="05000000000000000000" pitchFamily="2" charset="2"/>
              <a:buChar char="§"/>
              <a:defRPr sz="1500">
                <a:solidFill>
                  <a:schemeClr val="tx1"/>
                </a:solidFill>
              </a:defRPr>
            </a:lvl4pPr>
            <a:lvl5pPr marL="1764489" indent="-190469">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Tree>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0_Title Slide - Images">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930" t="10334" r="447" b="909"/>
          <a:stretch/>
        </p:blipFill>
        <p:spPr>
          <a:xfrm>
            <a:off x="0" y="0"/>
            <a:ext cx="9144000" cy="6858000"/>
          </a:xfrm>
          <a:prstGeom prst="rect">
            <a:avLst/>
          </a:prstGeom>
        </p:spPr>
      </p:pic>
      <p:sp>
        <p:nvSpPr>
          <p:cNvPr id="8" name="Rectangle 7"/>
          <p:cNvSpPr/>
          <p:nvPr userDrawn="1"/>
        </p:nvSpPr>
        <p:spPr>
          <a:xfrm>
            <a:off x="0" y="0"/>
            <a:ext cx="9144000" cy="6858000"/>
          </a:xfrm>
          <a:prstGeom prst="rect">
            <a:avLst/>
          </a:prstGeom>
          <a:gradFill>
            <a:gsLst>
              <a:gs pos="0">
                <a:schemeClr val="bg1">
                  <a:alpha val="58000"/>
                </a:schemeClr>
              </a:gs>
              <a:gs pos="58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11" name="Rectangle 4"/>
          <p:cNvSpPr>
            <a:spLocks noGrp="1" noChangeArrowheads="1"/>
          </p:cNvSpPr>
          <p:nvPr userDrawn="1">
            <p:ph type="subTitle" idx="1"/>
          </p:nvPr>
        </p:nvSpPr>
        <p:spPr>
          <a:xfrm>
            <a:off x="434042" y="1985663"/>
            <a:ext cx="7250588" cy="300082"/>
          </a:xfrm>
        </p:spPr>
        <p:txBody>
          <a:bodyPr wrap="square" anchor="t">
            <a:spAutoFit/>
          </a:bodyPr>
          <a:lstStyle>
            <a:lvl1pPr marL="0" indent="0" algn="l">
              <a:lnSpc>
                <a:spcPct val="90000"/>
              </a:lnSpc>
              <a:spcBef>
                <a:spcPts val="500"/>
              </a:spcBef>
              <a:spcAft>
                <a:spcPts val="250"/>
              </a:spcAft>
              <a:buFontTx/>
              <a:buNone/>
              <a:defRPr sz="1500" b="0">
                <a:solidFill>
                  <a:schemeClr val="tx1"/>
                </a:solidFill>
                <a:latin typeface="Trebuchet MS" pitchFamily="34" charset="0"/>
              </a:defRPr>
            </a:lvl1pPr>
          </a:lstStyle>
          <a:p>
            <a:r>
              <a:rPr lang="en-US" dirty="0"/>
              <a:t>Click to edit Master subtitle style</a:t>
            </a:r>
          </a:p>
        </p:txBody>
      </p:sp>
      <p:sp>
        <p:nvSpPr>
          <p:cNvPr id="305" name="Title 304"/>
          <p:cNvSpPr>
            <a:spLocks noGrp="1"/>
          </p:cNvSpPr>
          <p:nvPr userDrawn="1">
            <p:ph type="title" hasCustomPrompt="1"/>
          </p:nvPr>
        </p:nvSpPr>
        <p:spPr>
          <a:xfrm>
            <a:off x="401385" y="932541"/>
            <a:ext cx="7282783" cy="1092061"/>
          </a:xfrm>
        </p:spPr>
        <p:txBody>
          <a:bodyPr anchor="b">
            <a:noAutofit/>
          </a:bodyPr>
          <a:lstStyle>
            <a:lvl1pPr algn="l">
              <a:lnSpc>
                <a:spcPct val="90000"/>
              </a:lnSpc>
              <a:spcBef>
                <a:spcPts val="0"/>
              </a:spcBef>
              <a:defRPr sz="3833" b="1" cap="all" baseline="0">
                <a:solidFill>
                  <a:schemeClr val="tx1"/>
                </a:solidFill>
                <a:latin typeface="Trebuchet MS" panose="020B0603020202020204" pitchFamily="34" charset="0"/>
              </a:defRPr>
            </a:lvl1pPr>
          </a:lstStyle>
          <a:p>
            <a:r>
              <a:rPr lang="en-US" dirty="0"/>
              <a:t>CLICK TO EDIT MASTER TITLE STYLE</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883" y="5473960"/>
            <a:ext cx="1355559" cy="389833"/>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5290" y="734696"/>
            <a:ext cx="8313420" cy="656590"/>
          </a:xfrm>
        </p:spPr>
        <p:txBody>
          <a:bodyPr/>
          <a:lstStyle>
            <a:lvl1pPr algn="ctr">
              <a:defRPr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30625" y="2336706"/>
            <a:ext cx="8290560" cy="4132139"/>
          </a:xfrm>
        </p:spPr>
        <p:txBody>
          <a:bodyPr/>
          <a:lstStyle>
            <a:lvl1pPr marL="0" indent="0">
              <a:buClr>
                <a:schemeClr val="bg2"/>
              </a:buClr>
              <a:buSzPct val="100000"/>
              <a:buFontTx/>
              <a:buNone/>
              <a:defRPr sz="1667">
                <a:solidFill>
                  <a:schemeClr val="bg1"/>
                </a:solidFill>
              </a:defRPr>
            </a:lvl1pPr>
            <a:lvl2pPr marL="476231" indent="0">
              <a:buClr>
                <a:schemeClr val="bg2"/>
              </a:buClr>
              <a:buSzPct val="100000"/>
              <a:buFontTx/>
              <a:buNone/>
              <a:defRPr sz="1500">
                <a:solidFill>
                  <a:schemeClr val="bg1"/>
                </a:solidFill>
              </a:defRPr>
            </a:lvl2pPr>
            <a:lvl3pPr marL="907485" indent="0">
              <a:buClr>
                <a:schemeClr val="bg2"/>
              </a:buClr>
              <a:buSzPct val="100000"/>
              <a:buFontTx/>
              <a:buNone/>
              <a:defRPr sz="1333">
                <a:solidFill>
                  <a:schemeClr val="bg1"/>
                </a:solidFill>
              </a:defRPr>
            </a:lvl3pPr>
            <a:lvl4pPr marL="1478962" indent="-190492">
              <a:buClr>
                <a:schemeClr val="bg2"/>
              </a:buClr>
              <a:buFont typeface="Wingdings" panose="05000000000000000000" pitchFamily="2" charset="2"/>
              <a:buChar char="§"/>
              <a:defRPr sz="1500">
                <a:solidFill>
                  <a:schemeClr val="tx1"/>
                </a:solidFill>
              </a:defRPr>
            </a:lvl4pPr>
            <a:lvl5pPr marL="1764700" indent="-190492">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1314815"/>
            <a:ext cx="8313420" cy="583848"/>
          </a:xfrm>
        </p:spPr>
        <p:txBody>
          <a:bodyPr/>
          <a:lstStyle>
            <a:lvl1pPr marL="0" indent="0" algn="ctr">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Subtitle, and Content with CONFIDENTIAL">
    <p:spTree>
      <p:nvGrpSpPr>
        <p:cNvPr id="1" name=""/>
        <p:cNvGrpSpPr/>
        <p:nvPr/>
      </p:nvGrpSpPr>
      <p:grpSpPr>
        <a:xfrm>
          <a:off x="0" y="0"/>
          <a:ext cx="0" cy="0"/>
          <a:chOff x="0" y="0"/>
          <a:chExt cx="0" cy="0"/>
        </a:xfrm>
      </p:grpSpPr>
      <p:sp>
        <p:nvSpPr>
          <p:cNvPr id="2" name="Title 1"/>
          <p:cNvSpPr>
            <a:spLocks noGrp="1"/>
          </p:cNvSpPr>
          <p:nvPr>
            <p:ph type="title"/>
          </p:nvPr>
        </p:nvSpPr>
        <p:spPr>
          <a:xfrm>
            <a:off x="415290" y="734696"/>
            <a:ext cx="8313420" cy="656590"/>
          </a:xfrm>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30625" y="2336706"/>
            <a:ext cx="8290560" cy="4132139"/>
          </a:xfrm>
        </p:spPr>
        <p:txBody>
          <a:bodyPr/>
          <a:lstStyle>
            <a:lvl1pPr marL="0" indent="0">
              <a:buClr>
                <a:schemeClr val="bg2"/>
              </a:buClr>
              <a:buSzPct val="100000"/>
              <a:buFontTx/>
              <a:buNone/>
              <a:defRPr sz="1667">
                <a:solidFill>
                  <a:schemeClr val="bg1"/>
                </a:solidFill>
              </a:defRPr>
            </a:lvl1pPr>
            <a:lvl2pPr marL="476231" indent="0">
              <a:buClr>
                <a:schemeClr val="bg2"/>
              </a:buClr>
              <a:buSzPct val="100000"/>
              <a:buFontTx/>
              <a:buNone/>
              <a:defRPr sz="1500">
                <a:solidFill>
                  <a:schemeClr val="bg1"/>
                </a:solidFill>
              </a:defRPr>
            </a:lvl2pPr>
            <a:lvl3pPr marL="907485" indent="0">
              <a:buClr>
                <a:schemeClr val="bg2"/>
              </a:buClr>
              <a:buSzPct val="100000"/>
              <a:buFontTx/>
              <a:buNone/>
              <a:defRPr sz="1333">
                <a:solidFill>
                  <a:schemeClr val="bg1"/>
                </a:solidFill>
              </a:defRPr>
            </a:lvl3pPr>
            <a:lvl4pPr marL="1478962" indent="-190492">
              <a:buClr>
                <a:schemeClr val="bg2"/>
              </a:buClr>
              <a:buFont typeface="Wingdings" panose="05000000000000000000" pitchFamily="2" charset="2"/>
              <a:buChar char="§"/>
              <a:defRPr sz="1500">
                <a:solidFill>
                  <a:schemeClr val="tx1"/>
                </a:solidFill>
              </a:defRPr>
            </a:lvl4pPr>
            <a:lvl5pPr marL="1764700" indent="-190492">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1314815"/>
            <a:ext cx="8313420" cy="583848"/>
          </a:xfrm>
        </p:spPr>
        <p:txBody>
          <a:bodyPr/>
          <a:lstStyle>
            <a:lvl1pPr marL="0" indent="0" algn="ctr">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
        <p:nvSpPr>
          <p:cNvPr id="7" name="Rectangle 6"/>
          <p:cNvSpPr/>
          <p:nvPr userDrawn="1"/>
        </p:nvSpPr>
        <p:spPr>
          <a:xfrm>
            <a:off x="5874774" y="6424130"/>
            <a:ext cx="2302388" cy="275713"/>
          </a:xfrm>
          <a:prstGeom prst="rect">
            <a:avLst/>
          </a:prstGeom>
          <a:noFill/>
          <a:ln w="25400" cap="flat" cmpd="sng" algn="ctr">
            <a:noFill/>
            <a:prstDash val="solid"/>
          </a:ln>
          <a:effectLst/>
        </p:spPr>
        <p:txBody>
          <a:bodyPr rtlCol="0" anchor="b"/>
          <a:lstStyle/>
          <a:p>
            <a:pPr algn="r" defTabSz="380985" fontAlgn="auto">
              <a:lnSpc>
                <a:spcPct val="90000"/>
              </a:lnSpc>
              <a:spcBef>
                <a:spcPts val="0"/>
              </a:spcBef>
              <a:spcAft>
                <a:spcPts val="0"/>
              </a:spcAft>
              <a:defRPr/>
            </a:pPr>
            <a:endParaRPr lang="en-US" sz="667" b="1" kern="0" dirty="0">
              <a:solidFill>
                <a:srgbClr val="000000"/>
              </a:solidFill>
              <a:latin typeface="Trebuchet MS"/>
              <a:ea typeface="MS PGothic" pitchFamily="34" charset="-128"/>
              <a:cs typeface=""/>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Subtitle, and Content - NO LOGO &amp; PAGE NUMB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415290" y="734696"/>
            <a:ext cx="8313420" cy="656590"/>
          </a:xfrm>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26720" y="2336705"/>
            <a:ext cx="8290560" cy="4104176"/>
          </a:xfrm>
        </p:spPr>
        <p:txBody>
          <a:bodyPr/>
          <a:lstStyle>
            <a:lvl1pPr marL="0" indent="0">
              <a:buClr>
                <a:schemeClr val="bg2"/>
              </a:buClr>
              <a:buSzPct val="100000"/>
              <a:buFontTx/>
              <a:buNone/>
              <a:defRPr sz="1667">
                <a:solidFill>
                  <a:schemeClr val="bg1"/>
                </a:solidFill>
              </a:defRPr>
            </a:lvl1pPr>
            <a:lvl2pPr marL="476231" indent="0">
              <a:buClr>
                <a:schemeClr val="bg2"/>
              </a:buClr>
              <a:buSzPct val="100000"/>
              <a:buFontTx/>
              <a:buNone/>
              <a:defRPr sz="1500">
                <a:solidFill>
                  <a:schemeClr val="bg1"/>
                </a:solidFill>
              </a:defRPr>
            </a:lvl2pPr>
            <a:lvl3pPr marL="907485" indent="0">
              <a:buClr>
                <a:schemeClr val="bg2"/>
              </a:buClr>
              <a:buSzPct val="100000"/>
              <a:buFontTx/>
              <a:buNone/>
              <a:defRPr sz="1500">
                <a:solidFill>
                  <a:schemeClr val="bg1"/>
                </a:solidFill>
              </a:defRPr>
            </a:lvl3pPr>
            <a:lvl4pPr marL="1478962" indent="-190492">
              <a:buClr>
                <a:schemeClr val="bg2"/>
              </a:buClr>
              <a:buFont typeface="Wingdings" panose="05000000000000000000" pitchFamily="2" charset="2"/>
              <a:buChar char="§"/>
              <a:defRPr sz="1500">
                <a:solidFill>
                  <a:schemeClr val="tx1"/>
                </a:solidFill>
              </a:defRPr>
            </a:lvl4pPr>
            <a:lvl5pPr marL="1764700" indent="-190492">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1314815"/>
            <a:ext cx="8313420" cy="583848"/>
          </a:xfrm>
        </p:spPr>
        <p:txBody>
          <a:bodyPr/>
          <a:lstStyle>
            <a:lvl1pPr marL="0" indent="0" algn="ctr">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ntent with Photograph">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415290" y="703918"/>
            <a:ext cx="4935098" cy="687368"/>
          </a:xfrm>
        </p:spPr>
        <p:txBody>
          <a:bodyPr/>
          <a:lstStyle>
            <a:lvl1pPr algn="l">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26720" y="2336705"/>
            <a:ext cx="4921528" cy="4104176"/>
          </a:xfrm>
        </p:spPr>
        <p:txBody>
          <a:bodyPr/>
          <a:lstStyle>
            <a:lvl1pPr marL="0" indent="0">
              <a:buClr>
                <a:schemeClr val="bg2"/>
              </a:buClr>
              <a:buSzPct val="100000"/>
              <a:buFontTx/>
              <a:buNone/>
              <a:defRPr sz="1667">
                <a:solidFill>
                  <a:schemeClr val="bg1"/>
                </a:solidFill>
              </a:defRPr>
            </a:lvl1pPr>
            <a:lvl2pPr marL="476231" indent="0">
              <a:buClr>
                <a:schemeClr val="bg2"/>
              </a:buClr>
              <a:buSzPct val="100000"/>
              <a:buFontTx/>
              <a:buNone/>
              <a:defRPr sz="1500">
                <a:solidFill>
                  <a:schemeClr val="bg1"/>
                </a:solidFill>
              </a:defRPr>
            </a:lvl2pPr>
            <a:lvl3pPr marL="907485" indent="0">
              <a:buClr>
                <a:schemeClr val="bg2"/>
              </a:buClr>
              <a:buSzPct val="100000"/>
              <a:buFontTx/>
              <a:buNone/>
              <a:defRPr sz="1500">
                <a:solidFill>
                  <a:schemeClr val="bg1"/>
                </a:solidFill>
              </a:defRPr>
            </a:lvl3pPr>
            <a:lvl4pPr marL="1478962" indent="-190492">
              <a:buClr>
                <a:schemeClr val="bg2"/>
              </a:buClr>
              <a:buFont typeface="Wingdings" panose="05000000000000000000" pitchFamily="2" charset="2"/>
              <a:buChar char="§"/>
              <a:defRPr sz="1500">
                <a:solidFill>
                  <a:schemeClr val="tx1"/>
                </a:solidFill>
              </a:defRPr>
            </a:lvl4pPr>
            <a:lvl5pPr marL="1764700" indent="-190492">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1314815"/>
            <a:ext cx="4935098" cy="583848"/>
          </a:xfrm>
        </p:spPr>
        <p:txBody>
          <a:bodyPr/>
          <a:lstStyle>
            <a:lvl1pPr marL="0" indent="0" algn="l">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415290" y="734696"/>
            <a:ext cx="8313420" cy="656590"/>
          </a:xfrm>
        </p:spPr>
        <p:txBody>
          <a:bodyPr/>
          <a:lstStyle>
            <a:lvl1pPr algn="ctr">
              <a:defRPr>
                <a:solidFill>
                  <a:schemeClr val="bg1"/>
                </a:solidFill>
              </a:defRPr>
            </a:lvl1pPr>
          </a:lstStyle>
          <a:p>
            <a:r>
              <a:rPr lang="en-US" dirty="0"/>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B9995D3-BB8B-4710-8A04-E20FD58E30C2}"/>
              </a:ext>
            </a:extLst>
          </p:cNvPr>
          <p:cNvSpPr/>
          <p:nvPr userDrawn="1"/>
        </p:nvSpPr>
        <p:spPr>
          <a:xfrm>
            <a:off x="0" y="0"/>
            <a:ext cx="9144000" cy="83820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5588" y="198438"/>
            <a:ext cx="8382000" cy="487362"/>
          </a:xfrm>
        </p:spPr>
        <p:txBody>
          <a:bodyPr/>
          <a:lstStyle/>
          <a:p>
            <a:r>
              <a:rPr lang="en-US"/>
              <a:t>Click to edit Master title style</a:t>
            </a:r>
          </a:p>
        </p:txBody>
      </p:sp>
      <p:sp>
        <p:nvSpPr>
          <p:cNvPr id="3" name="Text Placeholder 2"/>
          <p:cNvSpPr>
            <a:spLocks noGrp="1"/>
          </p:cNvSpPr>
          <p:nvPr>
            <p:ph type="body" sz="half" idx="1"/>
          </p:nvPr>
        </p:nvSpPr>
        <p:spPr>
          <a:xfrm>
            <a:off x="242888" y="1200150"/>
            <a:ext cx="41148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10088" y="1200150"/>
            <a:ext cx="41148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403E011-89A9-6E48-A945-79C971F164E7}" type="datetime1">
              <a:rPr lang="en-US" smtClean="0"/>
              <a:t>11/22/18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D97A91E-0216-8544-A00D-3713641DF831}" type="slidenum">
              <a:rPr lang="en-US"/>
              <a:pPr>
                <a:defRPr/>
              </a:pPr>
              <a:t>‹#›</a:t>
            </a:fld>
            <a:endParaRPr lang="en-US" dirty="0"/>
          </a:p>
        </p:txBody>
      </p:sp>
    </p:spTree>
    <p:extLst>
      <p:ext uri="{BB962C8B-B14F-4D97-AF65-F5344CB8AC3E}">
        <p14:creationId xmlns:p14="http://schemas.microsoft.com/office/powerpoint/2010/main" val="1557582665"/>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ransition - Green">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415290" y="3100706"/>
            <a:ext cx="8313420" cy="656590"/>
          </a:xfrm>
        </p:spPr>
        <p:txBody>
          <a:bodyPr anchor="ctr"/>
          <a:lstStyle>
            <a:lvl1pPr algn="ctr">
              <a:defRPr>
                <a:solidFill>
                  <a:schemeClr val="tx1"/>
                </a:solidFill>
              </a:defRPr>
            </a:lvl1pPr>
          </a:lstStyle>
          <a:p>
            <a:r>
              <a:rPr lang="en-US" dirty="0"/>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15290" y="727058"/>
            <a:ext cx="8313420" cy="656590"/>
          </a:xfrm>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15290" y="2346291"/>
            <a:ext cx="4120886" cy="4103912"/>
          </a:xfrm>
        </p:spPr>
        <p:txBody>
          <a:bodyPr/>
          <a:lstStyle>
            <a:lvl1pPr marL="193138" indent="-193138">
              <a:buSzPct val="100000"/>
              <a:buFontTx/>
              <a:buBlip>
                <a:blip r:embed="rId2"/>
              </a:buBlip>
              <a:defRPr sz="2000" b="0">
                <a:solidFill>
                  <a:schemeClr val="bg1"/>
                </a:solidFill>
              </a:defRPr>
            </a:lvl1pPr>
            <a:lvl2pPr marL="669369" indent="-193138">
              <a:buSzPct val="100000"/>
              <a:buFontTx/>
              <a:buBlip>
                <a:blip r:embed="rId2"/>
              </a:buBlip>
              <a:defRPr sz="1667" b="0">
                <a:solidFill>
                  <a:schemeClr val="bg1"/>
                </a:solidFill>
              </a:defRPr>
            </a:lvl2pPr>
            <a:lvl3pPr marL="1046386" indent="-138901">
              <a:buSzPct val="100000"/>
              <a:buFontTx/>
              <a:buBlip>
                <a:blip r:embed="rId2"/>
              </a:buBlip>
              <a:defRPr sz="1500" b="0">
                <a:solidFill>
                  <a:schemeClr val="bg1"/>
                </a:solidFill>
              </a:defRPr>
            </a:lvl3pPr>
            <a:lvl4pPr marL="1478962" indent="-190492">
              <a:buFont typeface="Wingdings" panose="05000000000000000000" pitchFamily="2" charset="2"/>
              <a:buChar char="§"/>
              <a:defRPr sz="1500" b="0">
                <a:solidFill>
                  <a:schemeClr val="tx1"/>
                </a:solidFill>
              </a:defRPr>
            </a:lvl4pPr>
            <a:lvl5pPr marL="1764700" indent="-190492">
              <a:buFont typeface="Wingdings" panose="05000000000000000000" pitchFamily="2" charset="2"/>
              <a:buChar char="§"/>
              <a:defRPr sz="1500" b="0">
                <a:solidFill>
                  <a:schemeClr val="tx1"/>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07825" y="2346291"/>
            <a:ext cx="4120885" cy="4103912"/>
          </a:xfrm>
        </p:spPr>
        <p:txBody>
          <a:bodyPr/>
          <a:lstStyle>
            <a:lvl1pPr marL="193138" indent="-193138">
              <a:buSzPct val="100000"/>
              <a:buFontTx/>
              <a:buBlip>
                <a:blip r:embed="rId2"/>
              </a:buBlip>
              <a:defRPr sz="2000" b="0">
                <a:solidFill>
                  <a:schemeClr val="bg1"/>
                </a:solidFill>
              </a:defRPr>
            </a:lvl1pPr>
            <a:lvl2pPr marL="669369" indent="-193138">
              <a:buSzPct val="100000"/>
              <a:buFontTx/>
              <a:buBlip>
                <a:blip r:embed="rId2"/>
              </a:buBlip>
              <a:defRPr sz="1667" b="0">
                <a:solidFill>
                  <a:schemeClr val="bg1"/>
                </a:solidFill>
              </a:defRPr>
            </a:lvl2pPr>
            <a:lvl3pPr marL="1046386" indent="-138901">
              <a:buSzPct val="100000"/>
              <a:buFontTx/>
              <a:buBlip>
                <a:blip r:embed="rId2"/>
              </a:buBlip>
              <a:defRPr sz="1500" b="0">
                <a:solidFill>
                  <a:schemeClr val="bg1"/>
                </a:solidFill>
              </a:defRPr>
            </a:lvl3pPr>
            <a:lvl4pPr marL="1478962" indent="-190492">
              <a:buFont typeface="Wingdings" panose="05000000000000000000" pitchFamily="2" charset="2"/>
              <a:buChar char="§"/>
              <a:defRPr sz="1500" b="0">
                <a:solidFill>
                  <a:schemeClr val="tx1"/>
                </a:solidFill>
              </a:defRPr>
            </a:lvl4pPr>
            <a:lvl5pPr marL="1764700" indent="-190492">
              <a:buFont typeface="Wingdings" panose="05000000000000000000" pitchFamily="2" charset="2"/>
              <a:buChar char="§"/>
              <a:defRPr sz="1500" b="0">
                <a:solidFill>
                  <a:schemeClr val="tx1"/>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1311743"/>
            <a:ext cx="8313420" cy="583848"/>
          </a:xfrm>
        </p:spPr>
        <p:txBody>
          <a:bodyPr/>
          <a:lstStyle>
            <a:lvl1pPr marL="0" indent="0" algn="ctr">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Video">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1294581" y="5947368"/>
            <a:ext cx="6554838" cy="410369"/>
          </a:xfrm>
        </p:spPr>
        <p:txBody>
          <a:bodyPr anchor="b"/>
          <a:lstStyle>
            <a:lvl1pPr algn="l">
              <a:defRPr sz="1667">
                <a:solidFill>
                  <a:schemeClr val="bg1"/>
                </a:solidFill>
              </a:defRPr>
            </a:lvl1pPr>
          </a:lstStyle>
          <a:p>
            <a:r>
              <a:rPr lang="en-US" dirty="0"/>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7726" y="5713473"/>
            <a:ext cx="6288548" cy="115651"/>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DEMO Placehold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415290" y="5743860"/>
            <a:ext cx="8313420" cy="595034"/>
          </a:xfrm>
        </p:spPr>
        <p:txBody>
          <a:bodyPr anchor="ctr"/>
          <a:lstStyle>
            <a:lvl1pPr algn="l">
              <a:defRPr sz="2667">
                <a:solidFill>
                  <a:schemeClr val="tx1"/>
                </a:solidFill>
              </a:defRPr>
            </a:lvl1pPr>
          </a:lstStyle>
          <a:p>
            <a:r>
              <a:rPr lang="en-US" dirty="0"/>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Quote and Seg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3A936259-CBBB-4D52-A3D2-8B0CC26ECAB6}"/>
              </a:ext>
            </a:extLst>
          </p:cNvPr>
          <p:cNvSpPr/>
          <p:nvPr userDrawn="1"/>
        </p:nvSpPr>
        <p:spPr>
          <a:xfrm>
            <a:off x="0" y="0"/>
            <a:ext cx="9144000" cy="83820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5588" y="198438"/>
            <a:ext cx="8382000" cy="487362"/>
          </a:xfrm>
        </p:spPr>
        <p:txBody>
          <a:bodyPr/>
          <a:lstStyle/>
          <a:p>
            <a:r>
              <a:rPr lang="en-US"/>
              <a:t>Click to edit Master title style</a:t>
            </a:r>
          </a:p>
        </p:txBody>
      </p:sp>
      <p:sp>
        <p:nvSpPr>
          <p:cNvPr id="3" name="Table Placeholder 2"/>
          <p:cNvSpPr>
            <a:spLocks noGrp="1"/>
          </p:cNvSpPr>
          <p:nvPr>
            <p:ph type="tbl" idx="1"/>
          </p:nvPr>
        </p:nvSpPr>
        <p:spPr>
          <a:xfrm>
            <a:off x="242888" y="1200150"/>
            <a:ext cx="8382000" cy="4830763"/>
          </a:xfrm>
        </p:spPr>
        <p:txBody>
          <a:bodyPr/>
          <a:lstStyle/>
          <a:p>
            <a:pPr lvl="0"/>
            <a:r>
              <a:rPr lang="en-US" noProof="0"/>
              <a:t>Click icon to add table</a:t>
            </a:r>
          </a:p>
        </p:txBody>
      </p:sp>
      <p:sp>
        <p:nvSpPr>
          <p:cNvPr id="4" name="Date Placeholder 3"/>
          <p:cNvSpPr>
            <a:spLocks noGrp="1"/>
          </p:cNvSpPr>
          <p:nvPr>
            <p:ph type="dt" sz="half" idx="10"/>
          </p:nvPr>
        </p:nvSpPr>
        <p:spPr/>
        <p:txBody>
          <a:bodyPr/>
          <a:lstStyle>
            <a:lvl1pPr>
              <a:defRPr/>
            </a:lvl1pPr>
          </a:lstStyle>
          <a:p>
            <a:pPr>
              <a:defRPr/>
            </a:pPr>
            <a:fld id="{8715C56D-A987-284F-BCDA-11A8D583DC1B}" type="datetime1">
              <a:rPr lang="en-US" smtClean="0"/>
              <a:t>11/22/18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BFA2E4-188F-1F44-91FC-27C47CA5D22F}" type="slidenum">
              <a:rPr lang="en-US"/>
              <a:pPr>
                <a:defRPr/>
              </a:pPr>
              <a:t>‹#›</a:t>
            </a:fld>
            <a:endParaRPr lang="en-US" dirty="0"/>
          </a:p>
        </p:txBody>
      </p:sp>
    </p:spTree>
    <p:extLst>
      <p:ext uri="{BB962C8B-B14F-4D97-AF65-F5344CB8AC3E}">
        <p14:creationId xmlns:p14="http://schemas.microsoft.com/office/powerpoint/2010/main" val="23260939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ackground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3A936259-CBBB-4D52-A3D2-8B0CC26ECAB6}"/>
              </a:ext>
            </a:extLst>
          </p:cNvPr>
          <p:cNvSpPr/>
          <p:nvPr userDrawn="1"/>
        </p:nvSpPr>
        <p:spPr>
          <a:xfrm>
            <a:off x="0" y="0"/>
            <a:ext cx="9144000" cy="83820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61804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Title Slide - Images">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930" t="10334" r="447" b="909"/>
          <a:stretch/>
        </p:blipFill>
        <p:spPr>
          <a:xfrm>
            <a:off x="0" y="0"/>
            <a:ext cx="9144000" cy="6858000"/>
          </a:xfrm>
          <a:prstGeom prst="rect">
            <a:avLst/>
          </a:prstGeom>
        </p:spPr>
      </p:pic>
      <p:sp>
        <p:nvSpPr>
          <p:cNvPr id="8" name="Rectangle 7"/>
          <p:cNvSpPr/>
          <p:nvPr userDrawn="1"/>
        </p:nvSpPr>
        <p:spPr>
          <a:xfrm>
            <a:off x="0" y="0"/>
            <a:ext cx="9144000" cy="6858000"/>
          </a:xfrm>
          <a:prstGeom prst="rect">
            <a:avLst/>
          </a:prstGeom>
          <a:gradFill>
            <a:gsLst>
              <a:gs pos="0">
                <a:schemeClr val="bg1">
                  <a:alpha val="58000"/>
                </a:schemeClr>
              </a:gs>
              <a:gs pos="58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11" name="Rectangle 4"/>
          <p:cNvSpPr>
            <a:spLocks noGrp="1" noChangeArrowheads="1"/>
          </p:cNvSpPr>
          <p:nvPr userDrawn="1">
            <p:ph type="subTitle" idx="1"/>
          </p:nvPr>
        </p:nvSpPr>
        <p:spPr>
          <a:xfrm>
            <a:off x="434042" y="1985663"/>
            <a:ext cx="7250588" cy="300082"/>
          </a:xfrm>
        </p:spPr>
        <p:txBody>
          <a:bodyPr wrap="square" anchor="t">
            <a:spAutoFit/>
          </a:bodyPr>
          <a:lstStyle>
            <a:lvl1pPr marL="0" indent="0" algn="l">
              <a:lnSpc>
                <a:spcPct val="90000"/>
              </a:lnSpc>
              <a:spcBef>
                <a:spcPts val="500"/>
              </a:spcBef>
              <a:spcAft>
                <a:spcPts val="250"/>
              </a:spcAft>
              <a:buFontTx/>
              <a:buNone/>
              <a:defRPr sz="1500" b="0">
                <a:solidFill>
                  <a:schemeClr val="tx1"/>
                </a:solidFill>
                <a:latin typeface="Trebuchet MS" pitchFamily="34" charset="0"/>
              </a:defRPr>
            </a:lvl1pPr>
          </a:lstStyle>
          <a:p>
            <a:r>
              <a:rPr lang="en-US" dirty="0"/>
              <a:t>Click to edit Master subtitle style</a:t>
            </a:r>
          </a:p>
        </p:txBody>
      </p:sp>
      <p:sp>
        <p:nvSpPr>
          <p:cNvPr id="305" name="Title 304"/>
          <p:cNvSpPr>
            <a:spLocks noGrp="1"/>
          </p:cNvSpPr>
          <p:nvPr userDrawn="1">
            <p:ph type="title" hasCustomPrompt="1"/>
          </p:nvPr>
        </p:nvSpPr>
        <p:spPr>
          <a:xfrm>
            <a:off x="401385" y="932541"/>
            <a:ext cx="7282783" cy="1092061"/>
          </a:xfrm>
        </p:spPr>
        <p:txBody>
          <a:bodyPr anchor="b">
            <a:noAutofit/>
          </a:bodyPr>
          <a:lstStyle>
            <a:lvl1pPr algn="l">
              <a:lnSpc>
                <a:spcPct val="90000"/>
              </a:lnSpc>
              <a:spcBef>
                <a:spcPts val="0"/>
              </a:spcBef>
              <a:defRPr sz="3833" b="1" cap="all" baseline="0">
                <a:solidFill>
                  <a:schemeClr val="tx1"/>
                </a:solidFill>
                <a:latin typeface="Trebuchet MS" panose="020B0603020202020204" pitchFamily="34" charset="0"/>
              </a:defRPr>
            </a:lvl1pPr>
          </a:lstStyle>
          <a:p>
            <a:r>
              <a:rPr lang="en-US" dirty="0"/>
              <a:t>CLICK TO EDIT MASTER TITLE STYLE</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883" y="2808046"/>
            <a:ext cx="1355559" cy="389833"/>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5290" y="734696"/>
            <a:ext cx="8313420" cy="656590"/>
          </a:xfrm>
        </p:spPr>
        <p:txBody>
          <a:bodyPr/>
          <a:lstStyle>
            <a:lvl1pPr algn="ctr">
              <a:defRPr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30625" y="2336706"/>
            <a:ext cx="8290560" cy="4132139"/>
          </a:xfrm>
        </p:spPr>
        <p:txBody>
          <a:bodyPr/>
          <a:lstStyle>
            <a:lvl1pPr marL="0" indent="0">
              <a:buClr>
                <a:schemeClr val="bg2"/>
              </a:buClr>
              <a:buSzPct val="100000"/>
              <a:buFontTx/>
              <a:buNone/>
              <a:defRPr sz="1667">
                <a:solidFill>
                  <a:schemeClr val="bg1"/>
                </a:solidFill>
              </a:defRPr>
            </a:lvl1pPr>
            <a:lvl2pPr marL="476231" indent="0">
              <a:buClr>
                <a:schemeClr val="bg2"/>
              </a:buClr>
              <a:buSzPct val="100000"/>
              <a:buFontTx/>
              <a:buNone/>
              <a:defRPr sz="1500">
                <a:solidFill>
                  <a:schemeClr val="bg1"/>
                </a:solidFill>
              </a:defRPr>
            </a:lvl2pPr>
            <a:lvl3pPr marL="907485" indent="0">
              <a:buClr>
                <a:schemeClr val="bg2"/>
              </a:buClr>
              <a:buSzPct val="100000"/>
              <a:buFontTx/>
              <a:buNone/>
              <a:defRPr sz="1333">
                <a:solidFill>
                  <a:schemeClr val="bg1"/>
                </a:solidFill>
              </a:defRPr>
            </a:lvl3pPr>
            <a:lvl4pPr marL="1478962" indent="-190492">
              <a:buClr>
                <a:schemeClr val="bg2"/>
              </a:buClr>
              <a:buFont typeface="Wingdings" panose="05000000000000000000" pitchFamily="2" charset="2"/>
              <a:buChar char="§"/>
              <a:defRPr sz="1500">
                <a:solidFill>
                  <a:schemeClr val="tx1"/>
                </a:solidFill>
              </a:defRPr>
            </a:lvl4pPr>
            <a:lvl5pPr marL="1764700" indent="-190492">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1314815"/>
            <a:ext cx="8313420" cy="583848"/>
          </a:xfrm>
        </p:spPr>
        <p:txBody>
          <a:bodyPr/>
          <a:lstStyle>
            <a:lvl1pPr marL="0" indent="0" algn="ctr">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title, and Content with CONFIDENTIAL">
    <p:spTree>
      <p:nvGrpSpPr>
        <p:cNvPr id="1" name=""/>
        <p:cNvGrpSpPr/>
        <p:nvPr/>
      </p:nvGrpSpPr>
      <p:grpSpPr>
        <a:xfrm>
          <a:off x="0" y="0"/>
          <a:ext cx="0" cy="0"/>
          <a:chOff x="0" y="0"/>
          <a:chExt cx="0" cy="0"/>
        </a:xfrm>
      </p:grpSpPr>
      <p:sp>
        <p:nvSpPr>
          <p:cNvPr id="2" name="Title 1"/>
          <p:cNvSpPr>
            <a:spLocks noGrp="1"/>
          </p:cNvSpPr>
          <p:nvPr>
            <p:ph type="title"/>
          </p:nvPr>
        </p:nvSpPr>
        <p:spPr>
          <a:xfrm>
            <a:off x="415290" y="734696"/>
            <a:ext cx="8313420" cy="656590"/>
          </a:xfrm>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30625" y="2336706"/>
            <a:ext cx="8290560" cy="4132139"/>
          </a:xfrm>
        </p:spPr>
        <p:txBody>
          <a:bodyPr/>
          <a:lstStyle>
            <a:lvl1pPr marL="0" indent="0">
              <a:buClr>
                <a:schemeClr val="bg2"/>
              </a:buClr>
              <a:buSzPct val="100000"/>
              <a:buFontTx/>
              <a:buNone/>
              <a:defRPr sz="1667">
                <a:solidFill>
                  <a:schemeClr val="bg1"/>
                </a:solidFill>
              </a:defRPr>
            </a:lvl1pPr>
            <a:lvl2pPr marL="476231" indent="0">
              <a:buClr>
                <a:schemeClr val="bg2"/>
              </a:buClr>
              <a:buSzPct val="100000"/>
              <a:buFontTx/>
              <a:buNone/>
              <a:defRPr sz="1500">
                <a:solidFill>
                  <a:schemeClr val="bg1"/>
                </a:solidFill>
              </a:defRPr>
            </a:lvl2pPr>
            <a:lvl3pPr marL="907485" indent="0">
              <a:buClr>
                <a:schemeClr val="bg2"/>
              </a:buClr>
              <a:buSzPct val="100000"/>
              <a:buFontTx/>
              <a:buNone/>
              <a:defRPr sz="1333">
                <a:solidFill>
                  <a:schemeClr val="bg1"/>
                </a:solidFill>
              </a:defRPr>
            </a:lvl3pPr>
            <a:lvl4pPr marL="1478962" indent="-190492">
              <a:buClr>
                <a:schemeClr val="bg2"/>
              </a:buClr>
              <a:buFont typeface="Wingdings" panose="05000000000000000000" pitchFamily="2" charset="2"/>
              <a:buChar char="§"/>
              <a:defRPr sz="1500">
                <a:solidFill>
                  <a:schemeClr val="tx1"/>
                </a:solidFill>
              </a:defRPr>
            </a:lvl4pPr>
            <a:lvl5pPr marL="1764700" indent="-190492">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1314815"/>
            <a:ext cx="8313420" cy="583848"/>
          </a:xfrm>
        </p:spPr>
        <p:txBody>
          <a:bodyPr/>
          <a:lstStyle>
            <a:lvl1pPr marL="0" indent="0" algn="ctr">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
        <p:nvSpPr>
          <p:cNvPr id="7" name="Rectangle 6"/>
          <p:cNvSpPr/>
          <p:nvPr userDrawn="1"/>
        </p:nvSpPr>
        <p:spPr>
          <a:xfrm>
            <a:off x="5874774" y="6424130"/>
            <a:ext cx="2302388" cy="275713"/>
          </a:xfrm>
          <a:prstGeom prst="rect">
            <a:avLst/>
          </a:prstGeom>
          <a:noFill/>
          <a:ln w="25400" cap="flat" cmpd="sng" algn="ctr">
            <a:noFill/>
            <a:prstDash val="solid"/>
          </a:ln>
          <a:effectLst/>
        </p:spPr>
        <p:txBody>
          <a:bodyPr rtlCol="0" anchor="b"/>
          <a:lstStyle/>
          <a:p>
            <a:pPr algn="r" defTabSz="380985" fontAlgn="auto">
              <a:lnSpc>
                <a:spcPct val="90000"/>
              </a:lnSpc>
              <a:spcBef>
                <a:spcPts val="0"/>
              </a:spcBef>
              <a:spcAft>
                <a:spcPts val="0"/>
              </a:spcAft>
              <a:defRPr/>
            </a:pPr>
            <a:r>
              <a:rPr lang="en-US" sz="667" b="1" kern="0" dirty="0">
                <a:solidFill>
                  <a:srgbClr val="000000"/>
                </a:solidFill>
                <a:latin typeface="Trebuchet MS"/>
                <a:ea typeface="MS PGothic" pitchFamily="34" charset="-128"/>
                <a:cs typeface=""/>
              </a:rPr>
              <a:t>NVIDIA CONFIDENTIAL. DO NOT DISTRIBUTE.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and Content - NO LOGO &amp; PAGE NUMB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415290" y="734696"/>
            <a:ext cx="8313420" cy="656590"/>
          </a:xfrm>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26720" y="2336705"/>
            <a:ext cx="8290560" cy="4104176"/>
          </a:xfrm>
        </p:spPr>
        <p:txBody>
          <a:bodyPr/>
          <a:lstStyle>
            <a:lvl1pPr marL="0" indent="0">
              <a:buClr>
                <a:schemeClr val="bg2"/>
              </a:buClr>
              <a:buSzPct val="100000"/>
              <a:buFontTx/>
              <a:buNone/>
              <a:defRPr sz="1667">
                <a:solidFill>
                  <a:schemeClr val="bg1"/>
                </a:solidFill>
              </a:defRPr>
            </a:lvl1pPr>
            <a:lvl2pPr marL="476231" indent="0">
              <a:buClr>
                <a:schemeClr val="bg2"/>
              </a:buClr>
              <a:buSzPct val="100000"/>
              <a:buFontTx/>
              <a:buNone/>
              <a:defRPr sz="1500">
                <a:solidFill>
                  <a:schemeClr val="bg1"/>
                </a:solidFill>
              </a:defRPr>
            </a:lvl2pPr>
            <a:lvl3pPr marL="907485" indent="0">
              <a:buClr>
                <a:schemeClr val="bg2"/>
              </a:buClr>
              <a:buSzPct val="100000"/>
              <a:buFontTx/>
              <a:buNone/>
              <a:defRPr sz="1500">
                <a:solidFill>
                  <a:schemeClr val="bg1"/>
                </a:solidFill>
              </a:defRPr>
            </a:lvl3pPr>
            <a:lvl4pPr marL="1478962" indent="-190492">
              <a:buClr>
                <a:schemeClr val="bg2"/>
              </a:buClr>
              <a:buFont typeface="Wingdings" panose="05000000000000000000" pitchFamily="2" charset="2"/>
              <a:buChar char="§"/>
              <a:defRPr sz="1500">
                <a:solidFill>
                  <a:schemeClr val="tx1"/>
                </a:solidFill>
              </a:defRPr>
            </a:lvl4pPr>
            <a:lvl5pPr marL="1764700" indent="-190492">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1314815"/>
            <a:ext cx="8313420" cy="583848"/>
          </a:xfrm>
        </p:spPr>
        <p:txBody>
          <a:bodyPr/>
          <a:lstStyle>
            <a:lvl1pPr marL="0" indent="0" algn="ctr">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Photograph">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415290" y="703918"/>
            <a:ext cx="4935098" cy="687368"/>
          </a:xfrm>
        </p:spPr>
        <p:txBody>
          <a:bodyPr/>
          <a:lstStyle>
            <a:lvl1pPr algn="l">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26720" y="2336705"/>
            <a:ext cx="4921528" cy="4104176"/>
          </a:xfrm>
        </p:spPr>
        <p:txBody>
          <a:bodyPr/>
          <a:lstStyle>
            <a:lvl1pPr marL="0" indent="0">
              <a:buClr>
                <a:schemeClr val="bg2"/>
              </a:buClr>
              <a:buSzPct val="100000"/>
              <a:buFontTx/>
              <a:buNone/>
              <a:defRPr sz="1667">
                <a:solidFill>
                  <a:schemeClr val="bg1"/>
                </a:solidFill>
              </a:defRPr>
            </a:lvl1pPr>
            <a:lvl2pPr marL="476231" indent="0">
              <a:buClr>
                <a:schemeClr val="bg2"/>
              </a:buClr>
              <a:buSzPct val="100000"/>
              <a:buFontTx/>
              <a:buNone/>
              <a:defRPr sz="1500">
                <a:solidFill>
                  <a:schemeClr val="bg1"/>
                </a:solidFill>
              </a:defRPr>
            </a:lvl2pPr>
            <a:lvl3pPr marL="907485" indent="0">
              <a:buClr>
                <a:schemeClr val="bg2"/>
              </a:buClr>
              <a:buSzPct val="100000"/>
              <a:buFontTx/>
              <a:buNone/>
              <a:defRPr sz="1500">
                <a:solidFill>
                  <a:schemeClr val="bg1"/>
                </a:solidFill>
              </a:defRPr>
            </a:lvl3pPr>
            <a:lvl4pPr marL="1478962" indent="-190492">
              <a:buClr>
                <a:schemeClr val="bg2"/>
              </a:buClr>
              <a:buFont typeface="Wingdings" panose="05000000000000000000" pitchFamily="2" charset="2"/>
              <a:buChar char="§"/>
              <a:defRPr sz="1500">
                <a:solidFill>
                  <a:schemeClr val="tx1"/>
                </a:solidFill>
              </a:defRPr>
            </a:lvl4pPr>
            <a:lvl5pPr marL="1764700" indent="-190492">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1314815"/>
            <a:ext cx="4935098" cy="583848"/>
          </a:xfrm>
        </p:spPr>
        <p:txBody>
          <a:bodyPr/>
          <a:lstStyle>
            <a:lvl1pPr marL="0" indent="0" algn="l">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14F1856-3D5E-47A3-A899-9AABAD81AF5B}"/>
              </a:ext>
            </a:extLst>
          </p:cNvPr>
          <p:cNvSpPr/>
          <p:nvPr userDrawn="1"/>
        </p:nvSpPr>
        <p:spPr>
          <a:xfrm>
            <a:off x="0" y="0"/>
            <a:ext cx="9144000" cy="83820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7650" y="198438"/>
            <a:ext cx="8382000" cy="487362"/>
          </a:xfrm>
        </p:spPr>
        <p:txBody>
          <a:bodyPr/>
          <a:lstStyle/>
          <a:p>
            <a:r>
              <a:rPr lang="en-US" dirty="0"/>
              <a:t>Click to edit Master title style</a:t>
            </a:r>
          </a:p>
        </p:txBody>
      </p:sp>
      <p:sp>
        <p:nvSpPr>
          <p:cNvPr id="3" name="Content Placeholder 2"/>
          <p:cNvSpPr>
            <a:spLocks noGrp="1"/>
          </p:cNvSpPr>
          <p:nvPr>
            <p:ph idx="1"/>
          </p:nvPr>
        </p:nvSpPr>
        <p:spPr/>
        <p:txBody>
          <a:bodyPr/>
          <a:lstStyle>
            <a:lvl1pPr>
              <a:buSzPct val="1200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CE36A4BA-E04F-6046-9ED7-9ADF7E148717}" type="datetime1">
              <a:rPr lang="en-US" smtClean="0"/>
              <a:t>11/22/18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66DA6C0-E8D2-8D44-A834-246A4BF6B0E5}" type="slidenum">
              <a:rPr lang="en-US"/>
              <a:pPr>
                <a:defRPr/>
              </a:pPr>
              <a:t>‹#›</a:t>
            </a:fld>
            <a:endParaRPr lang="en-US"/>
          </a:p>
        </p:txBody>
      </p:sp>
    </p:spTree>
    <p:extLst>
      <p:ext uri="{BB962C8B-B14F-4D97-AF65-F5344CB8AC3E}">
        <p14:creationId xmlns:p14="http://schemas.microsoft.com/office/powerpoint/2010/main" val="257978089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415290" y="734696"/>
            <a:ext cx="8313420" cy="656590"/>
          </a:xfrm>
        </p:spPr>
        <p:txBody>
          <a:bodyPr/>
          <a:lstStyle>
            <a:lvl1pPr algn="ctr">
              <a:defRPr>
                <a:solidFill>
                  <a:schemeClr val="bg1"/>
                </a:solidFill>
              </a:defRPr>
            </a:lvl1pPr>
          </a:lstStyle>
          <a:p>
            <a:r>
              <a:rPr lang="en-US" dirty="0"/>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ansition - Green">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415290" y="3100706"/>
            <a:ext cx="8313420" cy="656590"/>
          </a:xfrm>
        </p:spPr>
        <p:txBody>
          <a:bodyPr anchor="ctr"/>
          <a:lstStyle>
            <a:lvl1pPr algn="ctr">
              <a:defRPr>
                <a:solidFill>
                  <a:schemeClr val="tx1"/>
                </a:solidFill>
              </a:defRPr>
            </a:lvl1pPr>
          </a:lstStyle>
          <a:p>
            <a:r>
              <a:rPr lang="en-US" dirty="0"/>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15290" y="727058"/>
            <a:ext cx="8313420" cy="656590"/>
          </a:xfrm>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15290" y="2346291"/>
            <a:ext cx="4120886" cy="4103912"/>
          </a:xfrm>
        </p:spPr>
        <p:txBody>
          <a:bodyPr/>
          <a:lstStyle>
            <a:lvl1pPr marL="193138" indent="-193138">
              <a:buSzPct val="100000"/>
              <a:buFontTx/>
              <a:buBlip>
                <a:blip r:embed="rId2"/>
              </a:buBlip>
              <a:defRPr sz="2000" b="0">
                <a:solidFill>
                  <a:schemeClr val="bg1"/>
                </a:solidFill>
              </a:defRPr>
            </a:lvl1pPr>
            <a:lvl2pPr marL="669369" indent="-193138">
              <a:buSzPct val="100000"/>
              <a:buFontTx/>
              <a:buBlip>
                <a:blip r:embed="rId2"/>
              </a:buBlip>
              <a:defRPr sz="1667" b="0">
                <a:solidFill>
                  <a:schemeClr val="bg1"/>
                </a:solidFill>
              </a:defRPr>
            </a:lvl2pPr>
            <a:lvl3pPr marL="1046386" indent="-138901">
              <a:buSzPct val="100000"/>
              <a:buFontTx/>
              <a:buBlip>
                <a:blip r:embed="rId2"/>
              </a:buBlip>
              <a:defRPr sz="1500" b="0">
                <a:solidFill>
                  <a:schemeClr val="bg1"/>
                </a:solidFill>
              </a:defRPr>
            </a:lvl3pPr>
            <a:lvl4pPr marL="1478962" indent="-190492">
              <a:buFont typeface="Wingdings" panose="05000000000000000000" pitchFamily="2" charset="2"/>
              <a:buChar char="§"/>
              <a:defRPr sz="1500" b="0">
                <a:solidFill>
                  <a:schemeClr val="tx1"/>
                </a:solidFill>
              </a:defRPr>
            </a:lvl4pPr>
            <a:lvl5pPr marL="1764700" indent="-190492">
              <a:buFont typeface="Wingdings" panose="05000000000000000000" pitchFamily="2" charset="2"/>
              <a:buChar char="§"/>
              <a:defRPr sz="1500" b="0">
                <a:solidFill>
                  <a:schemeClr val="tx1"/>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07825" y="2346291"/>
            <a:ext cx="4120885" cy="4103912"/>
          </a:xfrm>
        </p:spPr>
        <p:txBody>
          <a:bodyPr/>
          <a:lstStyle>
            <a:lvl1pPr marL="193138" indent="-193138">
              <a:buSzPct val="100000"/>
              <a:buFontTx/>
              <a:buBlip>
                <a:blip r:embed="rId2"/>
              </a:buBlip>
              <a:defRPr sz="2000" b="0">
                <a:solidFill>
                  <a:schemeClr val="bg1"/>
                </a:solidFill>
              </a:defRPr>
            </a:lvl1pPr>
            <a:lvl2pPr marL="669369" indent="-193138">
              <a:buSzPct val="100000"/>
              <a:buFontTx/>
              <a:buBlip>
                <a:blip r:embed="rId2"/>
              </a:buBlip>
              <a:defRPr sz="1667" b="0">
                <a:solidFill>
                  <a:schemeClr val="bg1"/>
                </a:solidFill>
              </a:defRPr>
            </a:lvl2pPr>
            <a:lvl3pPr marL="1046386" indent="-138901">
              <a:buSzPct val="100000"/>
              <a:buFontTx/>
              <a:buBlip>
                <a:blip r:embed="rId2"/>
              </a:buBlip>
              <a:defRPr sz="1500" b="0">
                <a:solidFill>
                  <a:schemeClr val="bg1"/>
                </a:solidFill>
              </a:defRPr>
            </a:lvl3pPr>
            <a:lvl4pPr marL="1478962" indent="-190492">
              <a:buFont typeface="Wingdings" panose="05000000000000000000" pitchFamily="2" charset="2"/>
              <a:buChar char="§"/>
              <a:defRPr sz="1500" b="0">
                <a:solidFill>
                  <a:schemeClr val="tx1"/>
                </a:solidFill>
              </a:defRPr>
            </a:lvl4pPr>
            <a:lvl5pPr marL="1764700" indent="-190492">
              <a:buFont typeface="Wingdings" panose="05000000000000000000" pitchFamily="2" charset="2"/>
              <a:buChar char="§"/>
              <a:defRPr sz="1500" b="0">
                <a:solidFill>
                  <a:schemeClr val="tx1"/>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1311743"/>
            <a:ext cx="8313420" cy="583848"/>
          </a:xfrm>
        </p:spPr>
        <p:txBody>
          <a:bodyPr/>
          <a:lstStyle>
            <a:lvl1pPr marL="0" indent="0" algn="ctr">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Video">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1294581" y="5947368"/>
            <a:ext cx="6554838" cy="410369"/>
          </a:xfrm>
        </p:spPr>
        <p:txBody>
          <a:bodyPr anchor="b"/>
          <a:lstStyle>
            <a:lvl1pPr algn="l">
              <a:defRPr sz="1667">
                <a:solidFill>
                  <a:schemeClr val="bg1"/>
                </a:solidFill>
              </a:defRPr>
            </a:lvl1pPr>
          </a:lstStyle>
          <a:p>
            <a:r>
              <a:rPr lang="en-US" dirty="0"/>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7726" y="5713473"/>
            <a:ext cx="6288548" cy="115651"/>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DEMO Placehold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415290" y="5743860"/>
            <a:ext cx="8313420" cy="595034"/>
          </a:xfrm>
        </p:spPr>
        <p:txBody>
          <a:bodyPr anchor="ctr"/>
          <a:lstStyle>
            <a:lvl1pPr algn="l">
              <a:defRPr sz="2667">
                <a:solidFill>
                  <a:schemeClr val="tx1"/>
                </a:solidFill>
              </a:defRPr>
            </a:lvl1pPr>
          </a:lstStyle>
          <a:p>
            <a:r>
              <a:rPr lang="en-US" dirty="0"/>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and Seg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SzPct val="1200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defTabSz="380985">
              <a:defRPr/>
            </a:pPr>
            <a:fld id="{F241E1BF-3151-A143-A917-389E8AA97AD5}" type="datetime1">
              <a:rPr lang="en-US" sz="1500" smtClean="0">
                <a:solidFill>
                  <a:srgbClr val="FFFFFF"/>
                </a:solidFill>
                <a:ea typeface="MS PGothic" pitchFamily="34" charset="-128"/>
                <a:cs typeface=""/>
              </a:rPr>
              <a:pPr defTabSz="380985">
                <a:defRPr/>
              </a:pPr>
              <a:t>11/22/18</a:t>
            </a:fld>
            <a:endParaRPr lang="en-US" sz="1500">
              <a:solidFill>
                <a:srgbClr val="FFFFFF"/>
              </a:solidFill>
              <a:ea typeface="MS PGothic" pitchFamily="34" charset="-128"/>
              <a:cs typeface=""/>
            </a:endParaRPr>
          </a:p>
        </p:txBody>
      </p:sp>
      <p:sp>
        <p:nvSpPr>
          <p:cNvPr id="6" name="Footer Placeholder 4"/>
          <p:cNvSpPr>
            <a:spLocks noGrp="1"/>
          </p:cNvSpPr>
          <p:nvPr>
            <p:ph type="ftr" sz="quarter" idx="11"/>
          </p:nvPr>
        </p:nvSpPr>
        <p:spPr/>
        <p:txBody>
          <a:bodyPr/>
          <a:lstStyle>
            <a:lvl1pPr>
              <a:defRPr/>
            </a:lvl1pPr>
          </a:lstStyle>
          <a:p>
            <a:pPr defTabSz="380985">
              <a:defRPr/>
            </a:pPr>
            <a:endParaRPr lang="en-US" sz="1500">
              <a:solidFill>
                <a:srgbClr val="FFFFFF"/>
              </a:solidFill>
              <a:ea typeface="MS PGothic" pitchFamily="34" charset="-128"/>
              <a:cs typeface=""/>
            </a:endParaRPr>
          </a:p>
        </p:txBody>
      </p:sp>
      <p:sp>
        <p:nvSpPr>
          <p:cNvPr id="7" name="Slide Number Placeholder 5"/>
          <p:cNvSpPr>
            <a:spLocks noGrp="1"/>
          </p:cNvSpPr>
          <p:nvPr>
            <p:ph type="sldNum" sz="quarter" idx="12"/>
          </p:nvPr>
        </p:nvSpPr>
        <p:spPr/>
        <p:txBody>
          <a:bodyPr/>
          <a:lstStyle>
            <a:lvl1pPr>
              <a:defRPr/>
            </a:lvl1pPr>
          </a:lstStyle>
          <a:p>
            <a:pPr defTabSz="380985">
              <a:defRPr/>
            </a:pPr>
            <a:fld id="{866DA6C0-E8D2-8D44-A834-246A4BF6B0E5}" type="slidenum">
              <a:rPr lang="en-US" sz="1500" smtClean="0">
                <a:solidFill>
                  <a:srgbClr val="FFFFFF"/>
                </a:solidFill>
                <a:ea typeface="MS PGothic" pitchFamily="34" charset="-128"/>
                <a:cs typeface=""/>
              </a:rPr>
              <a:pPr defTabSz="380985">
                <a:defRPr/>
              </a:pPr>
              <a:t>‹#›</a:t>
            </a:fld>
            <a:endParaRPr lang="en-US" sz="1500">
              <a:solidFill>
                <a:srgbClr val="FFFFFF"/>
              </a:solidFill>
              <a:ea typeface="MS PGothic" pitchFamily="34" charset="-128"/>
              <a:cs typeface=""/>
            </a:endParaRP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5290" y="419601"/>
            <a:ext cx="8313420" cy="622392"/>
          </a:xfrm>
        </p:spPr>
        <p:txBody>
          <a:bodyPr/>
          <a:lstStyle>
            <a:lvl1pPr algn="ctr">
              <a:defRPr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30625" y="1322918"/>
            <a:ext cx="8290560" cy="5095073"/>
          </a:xfrm>
        </p:spPr>
        <p:txBody>
          <a:bodyPr/>
          <a:lstStyle>
            <a:lvl1pPr marL="193116" indent="-193116">
              <a:buClr>
                <a:schemeClr val="bg2"/>
              </a:buClr>
              <a:buSzPct val="100000"/>
              <a:buFontTx/>
              <a:buBlip>
                <a:blip r:embed="rId2"/>
              </a:buBlip>
              <a:defRPr>
                <a:solidFill>
                  <a:schemeClr val="bg1"/>
                </a:solidFill>
              </a:defRPr>
            </a:lvl1pPr>
            <a:lvl2pPr marL="669288" indent="-193116">
              <a:buClr>
                <a:schemeClr val="bg2"/>
              </a:buClr>
              <a:buSzPct val="100000"/>
              <a:buFontTx/>
              <a:buBlip>
                <a:blip r:embed="rId2"/>
              </a:buBlip>
              <a:defRPr>
                <a:solidFill>
                  <a:schemeClr val="bg1"/>
                </a:solidFill>
              </a:defRPr>
            </a:lvl2pPr>
            <a:lvl3pPr marL="1046260" indent="-138884">
              <a:buClr>
                <a:schemeClr val="bg2"/>
              </a:buClr>
              <a:buSzPct val="100000"/>
              <a:buFontTx/>
              <a:buBlip>
                <a:blip r:embed="rId2"/>
              </a:buBlip>
              <a:defRPr sz="1500">
                <a:solidFill>
                  <a:schemeClr val="bg1"/>
                </a:solidFill>
              </a:defRPr>
            </a:lvl3pPr>
            <a:lvl4pPr marL="1478785" indent="-190469">
              <a:buClr>
                <a:schemeClr val="bg2"/>
              </a:buClr>
              <a:buFont typeface="Wingdings" panose="05000000000000000000" pitchFamily="2" charset="2"/>
              <a:buChar char="§"/>
              <a:defRPr sz="1500">
                <a:solidFill>
                  <a:schemeClr val="tx1"/>
                </a:solidFill>
              </a:defRPr>
            </a:lvl4pPr>
            <a:lvl5pPr marL="1764489" indent="-190469">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Tree>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Title Slide - Images">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930" t="10334" r="447" b="909"/>
          <a:stretch/>
        </p:blipFill>
        <p:spPr>
          <a:xfrm>
            <a:off x="0" y="0"/>
            <a:ext cx="9144000" cy="6858000"/>
          </a:xfrm>
          <a:prstGeom prst="rect">
            <a:avLst/>
          </a:prstGeom>
        </p:spPr>
      </p:pic>
      <p:sp>
        <p:nvSpPr>
          <p:cNvPr id="8" name="Rectangle 7"/>
          <p:cNvSpPr/>
          <p:nvPr userDrawn="1"/>
        </p:nvSpPr>
        <p:spPr>
          <a:xfrm>
            <a:off x="0" y="0"/>
            <a:ext cx="9144000" cy="6858000"/>
          </a:xfrm>
          <a:prstGeom prst="rect">
            <a:avLst/>
          </a:prstGeom>
          <a:gradFill>
            <a:gsLst>
              <a:gs pos="0">
                <a:schemeClr val="bg1">
                  <a:alpha val="58000"/>
                </a:schemeClr>
              </a:gs>
              <a:gs pos="58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11" name="Rectangle 4"/>
          <p:cNvSpPr>
            <a:spLocks noGrp="1" noChangeArrowheads="1"/>
          </p:cNvSpPr>
          <p:nvPr userDrawn="1">
            <p:ph type="subTitle" idx="1"/>
          </p:nvPr>
        </p:nvSpPr>
        <p:spPr>
          <a:xfrm>
            <a:off x="434042" y="1985663"/>
            <a:ext cx="7250588" cy="300082"/>
          </a:xfrm>
        </p:spPr>
        <p:txBody>
          <a:bodyPr wrap="square" anchor="t">
            <a:spAutoFit/>
          </a:bodyPr>
          <a:lstStyle>
            <a:lvl1pPr marL="0" indent="0" algn="l">
              <a:lnSpc>
                <a:spcPct val="90000"/>
              </a:lnSpc>
              <a:spcBef>
                <a:spcPts val="500"/>
              </a:spcBef>
              <a:spcAft>
                <a:spcPts val="250"/>
              </a:spcAft>
              <a:buFontTx/>
              <a:buNone/>
              <a:defRPr sz="1500" b="0">
                <a:solidFill>
                  <a:schemeClr val="tx1"/>
                </a:solidFill>
                <a:latin typeface="Trebuchet MS" pitchFamily="34" charset="0"/>
              </a:defRPr>
            </a:lvl1pPr>
          </a:lstStyle>
          <a:p>
            <a:r>
              <a:rPr lang="en-US" dirty="0"/>
              <a:t>Click to edit Master subtitle style</a:t>
            </a:r>
          </a:p>
        </p:txBody>
      </p:sp>
      <p:sp>
        <p:nvSpPr>
          <p:cNvPr id="305" name="Title 304"/>
          <p:cNvSpPr>
            <a:spLocks noGrp="1"/>
          </p:cNvSpPr>
          <p:nvPr userDrawn="1">
            <p:ph type="title" hasCustomPrompt="1"/>
          </p:nvPr>
        </p:nvSpPr>
        <p:spPr>
          <a:xfrm>
            <a:off x="401385" y="932541"/>
            <a:ext cx="7282783" cy="1092061"/>
          </a:xfrm>
        </p:spPr>
        <p:txBody>
          <a:bodyPr anchor="b">
            <a:noAutofit/>
          </a:bodyPr>
          <a:lstStyle>
            <a:lvl1pPr algn="l">
              <a:lnSpc>
                <a:spcPct val="90000"/>
              </a:lnSpc>
              <a:spcBef>
                <a:spcPts val="0"/>
              </a:spcBef>
              <a:defRPr sz="3833" b="1" cap="all" baseline="0">
                <a:solidFill>
                  <a:schemeClr val="tx1"/>
                </a:solidFill>
                <a:latin typeface="Trebuchet MS" panose="020B0603020202020204" pitchFamily="34" charset="0"/>
              </a:defRPr>
            </a:lvl1pPr>
          </a:lstStyle>
          <a:p>
            <a:r>
              <a:rPr lang="en-US" dirty="0"/>
              <a:t>CLICK TO EDIT MASTER TITLE STYLE</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883" y="5473960"/>
            <a:ext cx="1355559" cy="389833"/>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E59C1B5-126E-294E-8011-7E99B19B2715}" type="datetime1">
              <a:rPr lang="en-US" smtClean="0"/>
              <a:t>11/22/18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43F148-38EE-9D41-A399-46640A86DCFE}" type="slidenum">
              <a:rPr lang="en-US"/>
              <a:pPr>
                <a:defRPr/>
              </a:pPr>
              <a:t>‹#›</a:t>
            </a:fld>
            <a:endParaRPr lang="en-US" dirty="0"/>
          </a:p>
        </p:txBody>
      </p:sp>
    </p:spTree>
    <p:extLst>
      <p:ext uri="{BB962C8B-B14F-4D97-AF65-F5344CB8AC3E}">
        <p14:creationId xmlns:p14="http://schemas.microsoft.com/office/powerpoint/2010/main" val="42852625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5290" y="734696"/>
            <a:ext cx="8313420" cy="656590"/>
          </a:xfrm>
        </p:spPr>
        <p:txBody>
          <a:bodyPr/>
          <a:lstStyle>
            <a:lvl1pPr algn="ctr">
              <a:defRPr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30625" y="2336706"/>
            <a:ext cx="8290560" cy="4132139"/>
          </a:xfrm>
        </p:spPr>
        <p:txBody>
          <a:bodyPr/>
          <a:lstStyle>
            <a:lvl1pPr marL="0" indent="0">
              <a:buClr>
                <a:schemeClr val="bg2"/>
              </a:buClr>
              <a:buSzPct val="100000"/>
              <a:buFontTx/>
              <a:buNone/>
              <a:defRPr sz="1667">
                <a:solidFill>
                  <a:schemeClr val="bg1"/>
                </a:solidFill>
              </a:defRPr>
            </a:lvl1pPr>
            <a:lvl2pPr marL="476231" indent="0">
              <a:buClr>
                <a:schemeClr val="bg2"/>
              </a:buClr>
              <a:buSzPct val="100000"/>
              <a:buFontTx/>
              <a:buNone/>
              <a:defRPr sz="1500">
                <a:solidFill>
                  <a:schemeClr val="bg1"/>
                </a:solidFill>
              </a:defRPr>
            </a:lvl2pPr>
            <a:lvl3pPr marL="907485" indent="0">
              <a:buClr>
                <a:schemeClr val="bg2"/>
              </a:buClr>
              <a:buSzPct val="100000"/>
              <a:buFontTx/>
              <a:buNone/>
              <a:defRPr sz="1333">
                <a:solidFill>
                  <a:schemeClr val="bg1"/>
                </a:solidFill>
              </a:defRPr>
            </a:lvl3pPr>
            <a:lvl4pPr marL="1478962" indent="-190492">
              <a:buClr>
                <a:schemeClr val="bg2"/>
              </a:buClr>
              <a:buFont typeface="Wingdings" panose="05000000000000000000" pitchFamily="2" charset="2"/>
              <a:buChar char="§"/>
              <a:defRPr sz="1500">
                <a:solidFill>
                  <a:schemeClr val="tx1"/>
                </a:solidFill>
              </a:defRPr>
            </a:lvl4pPr>
            <a:lvl5pPr marL="1764700" indent="-190492">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1314815"/>
            <a:ext cx="8313420" cy="583848"/>
          </a:xfrm>
        </p:spPr>
        <p:txBody>
          <a:bodyPr/>
          <a:lstStyle>
            <a:lvl1pPr marL="0" indent="0" algn="ctr">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title, and Content with CONFIDENTIAL">
    <p:spTree>
      <p:nvGrpSpPr>
        <p:cNvPr id="1" name=""/>
        <p:cNvGrpSpPr/>
        <p:nvPr/>
      </p:nvGrpSpPr>
      <p:grpSpPr>
        <a:xfrm>
          <a:off x="0" y="0"/>
          <a:ext cx="0" cy="0"/>
          <a:chOff x="0" y="0"/>
          <a:chExt cx="0" cy="0"/>
        </a:xfrm>
      </p:grpSpPr>
      <p:sp>
        <p:nvSpPr>
          <p:cNvPr id="2" name="Title 1"/>
          <p:cNvSpPr>
            <a:spLocks noGrp="1"/>
          </p:cNvSpPr>
          <p:nvPr>
            <p:ph type="title"/>
          </p:nvPr>
        </p:nvSpPr>
        <p:spPr>
          <a:xfrm>
            <a:off x="415290" y="734696"/>
            <a:ext cx="8313420" cy="656590"/>
          </a:xfrm>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30625" y="2336706"/>
            <a:ext cx="8290560" cy="4132139"/>
          </a:xfrm>
        </p:spPr>
        <p:txBody>
          <a:bodyPr/>
          <a:lstStyle>
            <a:lvl1pPr marL="0" indent="0">
              <a:buClr>
                <a:schemeClr val="bg2"/>
              </a:buClr>
              <a:buSzPct val="100000"/>
              <a:buFontTx/>
              <a:buNone/>
              <a:defRPr sz="1667">
                <a:solidFill>
                  <a:schemeClr val="bg1"/>
                </a:solidFill>
              </a:defRPr>
            </a:lvl1pPr>
            <a:lvl2pPr marL="476231" indent="0">
              <a:buClr>
                <a:schemeClr val="bg2"/>
              </a:buClr>
              <a:buSzPct val="100000"/>
              <a:buFontTx/>
              <a:buNone/>
              <a:defRPr sz="1500">
                <a:solidFill>
                  <a:schemeClr val="bg1"/>
                </a:solidFill>
              </a:defRPr>
            </a:lvl2pPr>
            <a:lvl3pPr marL="907485" indent="0">
              <a:buClr>
                <a:schemeClr val="bg2"/>
              </a:buClr>
              <a:buSzPct val="100000"/>
              <a:buFontTx/>
              <a:buNone/>
              <a:defRPr sz="1333">
                <a:solidFill>
                  <a:schemeClr val="bg1"/>
                </a:solidFill>
              </a:defRPr>
            </a:lvl3pPr>
            <a:lvl4pPr marL="1478962" indent="-190492">
              <a:buClr>
                <a:schemeClr val="bg2"/>
              </a:buClr>
              <a:buFont typeface="Wingdings" panose="05000000000000000000" pitchFamily="2" charset="2"/>
              <a:buChar char="§"/>
              <a:defRPr sz="1500">
                <a:solidFill>
                  <a:schemeClr val="tx1"/>
                </a:solidFill>
              </a:defRPr>
            </a:lvl4pPr>
            <a:lvl5pPr marL="1764700" indent="-190492">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1314815"/>
            <a:ext cx="8313420" cy="583848"/>
          </a:xfrm>
        </p:spPr>
        <p:txBody>
          <a:bodyPr/>
          <a:lstStyle>
            <a:lvl1pPr marL="0" indent="0" algn="ctr">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
        <p:nvSpPr>
          <p:cNvPr id="7" name="Rectangle 6"/>
          <p:cNvSpPr/>
          <p:nvPr userDrawn="1"/>
        </p:nvSpPr>
        <p:spPr>
          <a:xfrm>
            <a:off x="5874774" y="6424130"/>
            <a:ext cx="2302388" cy="275713"/>
          </a:xfrm>
          <a:prstGeom prst="rect">
            <a:avLst/>
          </a:prstGeom>
          <a:noFill/>
          <a:ln w="25400" cap="flat" cmpd="sng" algn="ctr">
            <a:noFill/>
            <a:prstDash val="solid"/>
          </a:ln>
          <a:effectLst/>
        </p:spPr>
        <p:txBody>
          <a:bodyPr rtlCol="0" anchor="b"/>
          <a:lstStyle/>
          <a:p>
            <a:pPr algn="r" defTabSz="380985" fontAlgn="auto">
              <a:lnSpc>
                <a:spcPct val="90000"/>
              </a:lnSpc>
              <a:spcBef>
                <a:spcPts val="0"/>
              </a:spcBef>
              <a:spcAft>
                <a:spcPts val="0"/>
              </a:spcAft>
              <a:defRPr/>
            </a:pPr>
            <a:endParaRPr lang="en-US" sz="667" b="1" kern="0" dirty="0">
              <a:solidFill>
                <a:srgbClr val="000000"/>
              </a:solidFill>
              <a:latin typeface="Trebuchet MS"/>
              <a:ea typeface="MS PGothic" pitchFamily="34" charset="-128"/>
              <a:cs typeface=""/>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and Content - NO LOGO &amp; PAGE NUMB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415290" y="734696"/>
            <a:ext cx="8313420" cy="656590"/>
          </a:xfrm>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26720" y="2336705"/>
            <a:ext cx="8290560" cy="4104176"/>
          </a:xfrm>
        </p:spPr>
        <p:txBody>
          <a:bodyPr/>
          <a:lstStyle>
            <a:lvl1pPr marL="0" indent="0">
              <a:buClr>
                <a:schemeClr val="bg2"/>
              </a:buClr>
              <a:buSzPct val="100000"/>
              <a:buFontTx/>
              <a:buNone/>
              <a:defRPr sz="1667">
                <a:solidFill>
                  <a:schemeClr val="bg1"/>
                </a:solidFill>
              </a:defRPr>
            </a:lvl1pPr>
            <a:lvl2pPr marL="476231" indent="0">
              <a:buClr>
                <a:schemeClr val="bg2"/>
              </a:buClr>
              <a:buSzPct val="100000"/>
              <a:buFontTx/>
              <a:buNone/>
              <a:defRPr sz="1500">
                <a:solidFill>
                  <a:schemeClr val="bg1"/>
                </a:solidFill>
              </a:defRPr>
            </a:lvl2pPr>
            <a:lvl3pPr marL="907485" indent="0">
              <a:buClr>
                <a:schemeClr val="bg2"/>
              </a:buClr>
              <a:buSzPct val="100000"/>
              <a:buFontTx/>
              <a:buNone/>
              <a:defRPr sz="1500">
                <a:solidFill>
                  <a:schemeClr val="bg1"/>
                </a:solidFill>
              </a:defRPr>
            </a:lvl3pPr>
            <a:lvl4pPr marL="1478962" indent="-190492">
              <a:buClr>
                <a:schemeClr val="bg2"/>
              </a:buClr>
              <a:buFont typeface="Wingdings" panose="05000000000000000000" pitchFamily="2" charset="2"/>
              <a:buChar char="§"/>
              <a:defRPr sz="1500">
                <a:solidFill>
                  <a:schemeClr val="tx1"/>
                </a:solidFill>
              </a:defRPr>
            </a:lvl4pPr>
            <a:lvl5pPr marL="1764700" indent="-190492">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1314815"/>
            <a:ext cx="8313420" cy="583848"/>
          </a:xfrm>
        </p:spPr>
        <p:txBody>
          <a:bodyPr/>
          <a:lstStyle>
            <a:lvl1pPr marL="0" indent="0" algn="ctr">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Photograph">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415290" y="703918"/>
            <a:ext cx="4935098" cy="687368"/>
          </a:xfrm>
        </p:spPr>
        <p:txBody>
          <a:bodyPr/>
          <a:lstStyle>
            <a:lvl1pPr algn="l">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26720" y="2336705"/>
            <a:ext cx="4921528" cy="4104176"/>
          </a:xfrm>
        </p:spPr>
        <p:txBody>
          <a:bodyPr/>
          <a:lstStyle>
            <a:lvl1pPr marL="0" indent="0">
              <a:buClr>
                <a:schemeClr val="bg2"/>
              </a:buClr>
              <a:buSzPct val="100000"/>
              <a:buFontTx/>
              <a:buNone/>
              <a:defRPr sz="1667">
                <a:solidFill>
                  <a:schemeClr val="bg1"/>
                </a:solidFill>
              </a:defRPr>
            </a:lvl1pPr>
            <a:lvl2pPr marL="476231" indent="0">
              <a:buClr>
                <a:schemeClr val="bg2"/>
              </a:buClr>
              <a:buSzPct val="100000"/>
              <a:buFontTx/>
              <a:buNone/>
              <a:defRPr sz="1500">
                <a:solidFill>
                  <a:schemeClr val="bg1"/>
                </a:solidFill>
              </a:defRPr>
            </a:lvl2pPr>
            <a:lvl3pPr marL="907485" indent="0">
              <a:buClr>
                <a:schemeClr val="bg2"/>
              </a:buClr>
              <a:buSzPct val="100000"/>
              <a:buFontTx/>
              <a:buNone/>
              <a:defRPr sz="1500">
                <a:solidFill>
                  <a:schemeClr val="bg1"/>
                </a:solidFill>
              </a:defRPr>
            </a:lvl3pPr>
            <a:lvl4pPr marL="1478962" indent="-190492">
              <a:buClr>
                <a:schemeClr val="bg2"/>
              </a:buClr>
              <a:buFont typeface="Wingdings" panose="05000000000000000000" pitchFamily="2" charset="2"/>
              <a:buChar char="§"/>
              <a:defRPr sz="1500">
                <a:solidFill>
                  <a:schemeClr val="tx1"/>
                </a:solidFill>
              </a:defRPr>
            </a:lvl4pPr>
            <a:lvl5pPr marL="1764700" indent="-190492">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1314815"/>
            <a:ext cx="4935098" cy="583848"/>
          </a:xfrm>
        </p:spPr>
        <p:txBody>
          <a:bodyPr/>
          <a:lstStyle>
            <a:lvl1pPr marL="0" indent="0" algn="l">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415290" y="734696"/>
            <a:ext cx="8313420" cy="656590"/>
          </a:xfrm>
        </p:spPr>
        <p:txBody>
          <a:bodyPr/>
          <a:lstStyle>
            <a:lvl1pPr algn="ctr">
              <a:defRPr>
                <a:solidFill>
                  <a:schemeClr val="bg1"/>
                </a:solidFill>
              </a:defRPr>
            </a:lvl1pPr>
          </a:lstStyle>
          <a:p>
            <a:r>
              <a:rPr lang="en-US" dirty="0"/>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ransition - Green">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415290" y="3100706"/>
            <a:ext cx="8313420" cy="656590"/>
          </a:xfrm>
        </p:spPr>
        <p:txBody>
          <a:bodyPr anchor="ctr"/>
          <a:lstStyle>
            <a:lvl1pPr algn="ctr">
              <a:defRPr>
                <a:solidFill>
                  <a:schemeClr val="tx1"/>
                </a:solidFill>
              </a:defRPr>
            </a:lvl1pPr>
          </a:lstStyle>
          <a:p>
            <a:r>
              <a:rPr lang="en-US" dirty="0"/>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15290" y="727058"/>
            <a:ext cx="8313420" cy="656590"/>
          </a:xfrm>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15290" y="2346291"/>
            <a:ext cx="4120886" cy="4103912"/>
          </a:xfrm>
        </p:spPr>
        <p:txBody>
          <a:bodyPr/>
          <a:lstStyle>
            <a:lvl1pPr marL="193138" indent="-193138">
              <a:buSzPct val="100000"/>
              <a:buFontTx/>
              <a:buBlip>
                <a:blip r:embed="rId2"/>
              </a:buBlip>
              <a:defRPr sz="2000" b="0">
                <a:solidFill>
                  <a:schemeClr val="bg1"/>
                </a:solidFill>
              </a:defRPr>
            </a:lvl1pPr>
            <a:lvl2pPr marL="669369" indent="-193138">
              <a:buSzPct val="100000"/>
              <a:buFontTx/>
              <a:buBlip>
                <a:blip r:embed="rId2"/>
              </a:buBlip>
              <a:defRPr sz="1667" b="0">
                <a:solidFill>
                  <a:schemeClr val="bg1"/>
                </a:solidFill>
              </a:defRPr>
            </a:lvl2pPr>
            <a:lvl3pPr marL="1046386" indent="-138901">
              <a:buSzPct val="100000"/>
              <a:buFontTx/>
              <a:buBlip>
                <a:blip r:embed="rId2"/>
              </a:buBlip>
              <a:defRPr sz="1500" b="0">
                <a:solidFill>
                  <a:schemeClr val="bg1"/>
                </a:solidFill>
              </a:defRPr>
            </a:lvl3pPr>
            <a:lvl4pPr marL="1478962" indent="-190492">
              <a:buFont typeface="Wingdings" panose="05000000000000000000" pitchFamily="2" charset="2"/>
              <a:buChar char="§"/>
              <a:defRPr sz="1500" b="0">
                <a:solidFill>
                  <a:schemeClr val="tx1"/>
                </a:solidFill>
              </a:defRPr>
            </a:lvl4pPr>
            <a:lvl5pPr marL="1764700" indent="-190492">
              <a:buFont typeface="Wingdings" panose="05000000000000000000" pitchFamily="2" charset="2"/>
              <a:buChar char="§"/>
              <a:defRPr sz="1500" b="0">
                <a:solidFill>
                  <a:schemeClr val="tx1"/>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07825" y="2346291"/>
            <a:ext cx="4120885" cy="4103912"/>
          </a:xfrm>
        </p:spPr>
        <p:txBody>
          <a:bodyPr/>
          <a:lstStyle>
            <a:lvl1pPr marL="193138" indent="-193138">
              <a:buSzPct val="100000"/>
              <a:buFontTx/>
              <a:buBlip>
                <a:blip r:embed="rId2"/>
              </a:buBlip>
              <a:defRPr sz="2000" b="0">
                <a:solidFill>
                  <a:schemeClr val="bg1"/>
                </a:solidFill>
              </a:defRPr>
            </a:lvl1pPr>
            <a:lvl2pPr marL="669369" indent="-193138">
              <a:buSzPct val="100000"/>
              <a:buFontTx/>
              <a:buBlip>
                <a:blip r:embed="rId2"/>
              </a:buBlip>
              <a:defRPr sz="1667" b="0">
                <a:solidFill>
                  <a:schemeClr val="bg1"/>
                </a:solidFill>
              </a:defRPr>
            </a:lvl2pPr>
            <a:lvl3pPr marL="1046386" indent="-138901">
              <a:buSzPct val="100000"/>
              <a:buFontTx/>
              <a:buBlip>
                <a:blip r:embed="rId2"/>
              </a:buBlip>
              <a:defRPr sz="1500" b="0">
                <a:solidFill>
                  <a:schemeClr val="bg1"/>
                </a:solidFill>
              </a:defRPr>
            </a:lvl3pPr>
            <a:lvl4pPr marL="1478962" indent="-190492">
              <a:buFont typeface="Wingdings" panose="05000000000000000000" pitchFamily="2" charset="2"/>
              <a:buChar char="§"/>
              <a:defRPr sz="1500" b="0">
                <a:solidFill>
                  <a:schemeClr val="tx1"/>
                </a:solidFill>
              </a:defRPr>
            </a:lvl4pPr>
            <a:lvl5pPr marL="1764700" indent="-190492">
              <a:buFont typeface="Wingdings" panose="05000000000000000000" pitchFamily="2" charset="2"/>
              <a:buChar char="§"/>
              <a:defRPr sz="1500" b="0">
                <a:solidFill>
                  <a:schemeClr val="tx1"/>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1311743"/>
            <a:ext cx="8313420" cy="583848"/>
          </a:xfrm>
        </p:spPr>
        <p:txBody>
          <a:bodyPr/>
          <a:lstStyle>
            <a:lvl1pPr marL="0" indent="0" algn="ctr">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Video">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1294581" y="5947368"/>
            <a:ext cx="6554838" cy="410369"/>
          </a:xfrm>
        </p:spPr>
        <p:txBody>
          <a:bodyPr anchor="b"/>
          <a:lstStyle>
            <a:lvl1pPr algn="l">
              <a:defRPr sz="1667">
                <a:solidFill>
                  <a:schemeClr val="bg1"/>
                </a:solidFill>
              </a:defRPr>
            </a:lvl1pPr>
          </a:lstStyle>
          <a:p>
            <a:r>
              <a:rPr lang="en-US" dirty="0"/>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7726" y="5713473"/>
            <a:ext cx="6288548" cy="115651"/>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DEMO Placehold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415290" y="5743860"/>
            <a:ext cx="8313420" cy="595034"/>
          </a:xfrm>
        </p:spPr>
        <p:txBody>
          <a:bodyPr anchor="ctr"/>
          <a:lstStyle>
            <a:lvl1pPr algn="l">
              <a:defRPr sz="2667">
                <a:solidFill>
                  <a:schemeClr val="tx1"/>
                </a:solidFill>
              </a:defRPr>
            </a:lvl1pPr>
          </a:lstStyle>
          <a:p>
            <a:r>
              <a:rPr lang="en-US" dirty="0"/>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97EDEBAD-946C-429C-9B42-C294358E2DC9}"/>
              </a:ext>
            </a:extLst>
          </p:cNvPr>
          <p:cNvSpPr/>
          <p:nvPr userDrawn="1"/>
        </p:nvSpPr>
        <p:spPr>
          <a:xfrm>
            <a:off x="0" y="0"/>
            <a:ext cx="9144000" cy="83820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77FBC39C-3586-B343-8EA2-23724747138B}" type="datetime1">
              <a:rPr lang="en-US" smtClean="0"/>
              <a:t>11/22/18</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5CE7248-CC89-3641-A7E7-47B62CEA8426}" type="slidenum">
              <a:rPr lang="en-US"/>
              <a:pPr>
                <a:defRPr/>
              </a:pPr>
              <a:t>‹#›</a:t>
            </a:fld>
            <a:endParaRPr lang="en-US"/>
          </a:p>
        </p:txBody>
      </p:sp>
    </p:spTree>
    <p:extLst>
      <p:ext uri="{BB962C8B-B14F-4D97-AF65-F5344CB8AC3E}">
        <p14:creationId xmlns:p14="http://schemas.microsoft.com/office/powerpoint/2010/main" val="21880610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and Seg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0_Title Slide - Images">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930" t="10334" r="447" b="909"/>
          <a:stretch/>
        </p:blipFill>
        <p:spPr>
          <a:xfrm>
            <a:off x="0" y="0"/>
            <a:ext cx="9144000" cy="6858000"/>
          </a:xfrm>
          <a:prstGeom prst="rect">
            <a:avLst/>
          </a:prstGeom>
        </p:spPr>
      </p:pic>
      <p:sp>
        <p:nvSpPr>
          <p:cNvPr id="8" name="Rectangle 7"/>
          <p:cNvSpPr/>
          <p:nvPr userDrawn="1"/>
        </p:nvSpPr>
        <p:spPr>
          <a:xfrm>
            <a:off x="0" y="0"/>
            <a:ext cx="9144000" cy="6858000"/>
          </a:xfrm>
          <a:prstGeom prst="rect">
            <a:avLst/>
          </a:prstGeom>
          <a:gradFill>
            <a:gsLst>
              <a:gs pos="0">
                <a:schemeClr val="bg1">
                  <a:alpha val="58000"/>
                </a:schemeClr>
              </a:gs>
              <a:gs pos="58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11" name="Rectangle 4"/>
          <p:cNvSpPr>
            <a:spLocks noGrp="1" noChangeArrowheads="1"/>
          </p:cNvSpPr>
          <p:nvPr userDrawn="1">
            <p:ph type="subTitle" idx="1"/>
          </p:nvPr>
        </p:nvSpPr>
        <p:spPr>
          <a:xfrm>
            <a:off x="434042" y="1985663"/>
            <a:ext cx="7250588" cy="300082"/>
          </a:xfrm>
        </p:spPr>
        <p:txBody>
          <a:bodyPr wrap="square" anchor="t">
            <a:spAutoFit/>
          </a:bodyPr>
          <a:lstStyle>
            <a:lvl1pPr marL="0" indent="0" algn="l">
              <a:lnSpc>
                <a:spcPct val="90000"/>
              </a:lnSpc>
              <a:spcBef>
                <a:spcPts val="500"/>
              </a:spcBef>
              <a:spcAft>
                <a:spcPts val="250"/>
              </a:spcAft>
              <a:buFontTx/>
              <a:buNone/>
              <a:defRPr sz="1500" b="0">
                <a:solidFill>
                  <a:schemeClr val="tx1"/>
                </a:solidFill>
                <a:latin typeface="Trebuchet MS" pitchFamily="34" charset="0"/>
              </a:defRPr>
            </a:lvl1pPr>
          </a:lstStyle>
          <a:p>
            <a:r>
              <a:rPr lang="en-US" dirty="0"/>
              <a:t>Click to edit Master subtitle style</a:t>
            </a:r>
          </a:p>
        </p:txBody>
      </p:sp>
      <p:sp>
        <p:nvSpPr>
          <p:cNvPr id="305" name="Title 304"/>
          <p:cNvSpPr>
            <a:spLocks noGrp="1"/>
          </p:cNvSpPr>
          <p:nvPr userDrawn="1">
            <p:ph type="title" hasCustomPrompt="1"/>
          </p:nvPr>
        </p:nvSpPr>
        <p:spPr>
          <a:xfrm>
            <a:off x="401385" y="932541"/>
            <a:ext cx="7282783" cy="1092061"/>
          </a:xfrm>
        </p:spPr>
        <p:txBody>
          <a:bodyPr anchor="b">
            <a:noAutofit/>
          </a:bodyPr>
          <a:lstStyle>
            <a:lvl1pPr algn="l">
              <a:lnSpc>
                <a:spcPct val="90000"/>
              </a:lnSpc>
              <a:spcBef>
                <a:spcPts val="0"/>
              </a:spcBef>
              <a:defRPr sz="3833" b="1" cap="all" baseline="0">
                <a:solidFill>
                  <a:schemeClr val="tx1"/>
                </a:solidFill>
                <a:latin typeface="Trebuchet MS" panose="020B0603020202020204" pitchFamily="34" charset="0"/>
              </a:defRPr>
            </a:lvl1pPr>
          </a:lstStyle>
          <a:p>
            <a:r>
              <a:rPr lang="en-US" dirty="0"/>
              <a:t>CLICK TO EDIT MASTER TITLE STYLE</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883" y="5473960"/>
            <a:ext cx="1355559" cy="389833"/>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5290" y="734696"/>
            <a:ext cx="8313420" cy="656590"/>
          </a:xfrm>
        </p:spPr>
        <p:txBody>
          <a:bodyPr/>
          <a:lstStyle>
            <a:lvl1pPr algn="ctr">
              <a:defRPr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30625" y="2336706"/>
            <a:ext cx="8290560" cy="4132139"/>
          </a:xfrm>
        </p:spPr>
        <p:txBody>
          <a:bodyPr/>
          <a:lstStyle>
            <a:lvl1pPr marL="0" indent="0">
              <a:buClr>
                <a:schemeClr val="bg2"/>
              </a:buClr>
              <a:buSzPct val="100000"/>
              <a:buFontTx/>
              <a:buNone/>
              <a:defRPr sz="1667">
                <a:solidFill>
                  <a:schemeClr val="bg1"/>
                </a:solidFill>
              </a:defRPr>
            </a:lvl1pPr>
            <a:lvl2pPr marL="476231" indent="0">
              <a:buClr>
                <a:schemeClr val="bg2"/>
              </a:buClr>
              <a:buSzPct val="100000"/>
              <a:buFontTx/>
              <a:buNone/>
              <a:defRPr sz="1500">
                <a:solidFill>
                  <a:schemeClr val="bg1"/>
                </a:solidFill>
              </a:defRPr>
            </a:lvl2pPr>
            <a:lvl3pPr marL="907485" indent="0">
              <a:buClr>
                <a:schemeClr val="bg2"/>
              </a:buClr>
              <a:buSzPct val="100000"/>
              <a:buFontTx/>
              <a:buNone/>
              <a:defRPr sz="1333">
                <a:solidFill>
                  <a:schemeClr val="bg1"/>
                </a:solidFill>
              </a:defRPr>
            </a:lvl3pPr>
            <a:lvl4pPr marL="1478962" indent="-190492">
              <a:buClr>
                <a:schemeClr val="bg2"/>
              </a:buClr>
              <a:buFont typeface="Wingdings" panose="05000000000000000000" pitchFamily="2" charset="2"/>
              <a:buChar char="§"/>
              <a:defRPr sz="1500">
                <a:solidFill>
                  <a:schemeClr val="tx1"/>
                </a:solidFill>
              </a:defRPr>
            </a:lvl4pPr>
            <a:lvl5pPr marL="1764700" indent="-190492">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1314815"/>
            <a:ext cx="8313420" cy="583848"/>
          </a:xfrm>
        </p:spPr>
        <p:txBody>
          <a:bodyPr/>
          <a:lstStyle>
            <a:lvl1pPr marL="0" indent="0" algn="ctr">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ubtitle, and Content with CONFIDENTIAL">
    <p:spTree>
      <p:nvGrpSpPr>
        <p:cNvPr id="1" name=""/>
        <p:cNvGrpSpPr/>
        <p:nvPr/>
      </p:nvGrpSpPr>
      <p:grpSpPr>
        <a:xfrm>
          <a:off x="0" y="0"/>
          <a:ext cx="0" cy="0"/>
          <a:chOff x="0" y="0"/>
          <a:chExt cx="0" cy="0"/>
        </a:xfrm>
      </p:grpSpPr>
      <p:sp>
        <p:nvSpPr>
          <p:cNvPr id="2" name="Title 1"/>
          <p:cNvSpPr>
            <a:spLocks noGrp="1"/>
          </p:cNvSpPr>
          <p:nvPr>
            <p:ph type="title"/>
          </p:nvPr>
        </p:nvSpPr>
        <p:spPr>
          <a:xfrm>
            <a:off x="415290" y="734696"/>
            <a:ext cx="8313420" cy="656590"/>
          </a:xfrm>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30625" y="2336706"/>
            <a:ext cx="8290560" cy="4132139"/>
          </a:xfrm>
        </p:spPr>
        <p:txBody>
          <a:bodyPr/>
          <a:lstStyle>
            <a:lvl1pPr marL="0" indent="0">
              <a:buClr>
                <a:schemeClr val="bg2"/>
              </a:buClr>
              <a:buSzPct val="100000"/>
              <a:buFontTx/>
              <a:buNone/>
              <a:defRPr sz="1667">
                <a:solidFill>
                  <a:schemeClr val="bg1"/>
                </a:solidFill>
              </a:defRPr>
            </a:lvl1pPr>
            <a:lvl2pPr marL="476231" indent="0">
              <a:buClr>
                <a:schemeClr val="bg2"/>
              </a:buClr>
              <a:buSzPct val="100000"/>
              <a:buFontTx/>
              <a:buNone/>
              <a:defRPr sz="1500">
                <a:solidFill>
                  <a:schemeClr val="bg1"/>
                </a:solidFill>
              </a:defRPr>
            </a:lvl2pPr>
            <a:lvl3pPr marL="907485" indent="0">
              <a:buClr>
                <a:schemeClr val="bg2"/>
              </a:buClr>
              <a:buSzPct val="100000"/>
              <a:buFontTx/>
              <a:buNone/>
              <a:defRPr sz="1333">
                <a:solidFill>
                  <a:schemeClr val="bg1"/>
                </a:solidFill>
              </a:defRPr>
            </a:lvl3pPr>
            <a:lvl4pPr marL="1478962" indent="-190492">
              <a:buClr>
                <a:schemeClr val="bg2"/>
              </a:buClr>
              <a:buFont typeface="Wingdings" panose="05000000000000000000" pitchFamily="2" charset="2"/>
              <a:buChar char="§"/>
              <a:defRPr sz="1500">
                <a:solidFill>
                  <a:schemeClr val="tx1"/>
                </a:solidFill>
              </a:defRPr>
            </a:lvl4pPr>
            <a:lvl5pPr marL="1764700" indent="-190492">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1314815"/>
            <a:ext cx="8313420" cy="583848"/>
          </a:xfrm>
        </p:spPr>
        <p:txBody>
          <a:bodyPr/>
          <a:lstStyle>
            <a:lvl1pPr marL="0" indent="0" algn="ctr">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
        <p:nvSpPr>
          <p:cNvPr id="7" name="Rectangle 6"/>
          <p:cNvSpPr/>
          <p:nvPr userDrawn="1"/>
        </p:nvSpPr>
        <p:spPr>
          <a:xfrm>
            <a:off x="5874774" y="6424130"/>
            <a:ext cx="2302388" cy="275713"/>
          </a:xfrm>
          <a:prstGeom prst="rect">
            <a:avLst/>
          </a:prstGeom>
          <a:noFill/>
          <a:ln w="25400" cap="flat" cmpd="sng" algn="ctr">
            <a:noFill/>
            <a:prstDash val="solid"/>
          </a:ln>
          <a:effectLst/>
        </p:spPr>
        <p:txBody>
          <a:bodyPr rtlCol="0" anchor="b"/>
          <a:lstStyle/>
          <a:p>
            <a:pPr algn="r" defTabSz="380985" fontAlgn="auto">
              <a:lnSpc>
                <a:spcPct val="90000"/>
              </a:lnSpc>
              <a:spcBef>
                <a:spcPts val="0"/>
              </a:spcBef>
              <a:spcAft>
                <a:spcPts val="0"/>
              </a:spcAft>
              <a:defRPr/>
            </a:pPr>
            <a:endParaRPr lang="en-US" sz="667" b="1" kern="0" dirty="0">
              <a:solidFill>
                <a:srgbClr val="000000"/>
              </a:solidFill>
              <a:latin typeface="Trebuchet MS"/>
              <a:ea typeface="MS PGothic" pitchFamily="34" charset="-128"/>
              <a:cs typeface=""/>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ubtitle, and Content - NO LOGO &amp; PAGE NUMB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415290" y="734696"/>
            <a:ext cx="8313420" cy="656590"/>
          </a:xfrm>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26720" y="2336705"/>
            <a:ext cx="8290560" cy="4104176"/>
          </a:xfrm>
        </p:spPr>
        <p:txBody>
          <a:bodyPr/>
          <a:lstStyle>
            <a:lvl1pPr marL="0" indent="0">
              <a:buClr>
                <a:schemeClr val="bg2"/>
              </a:buClr>
              <a:buSzPct val="100000"/>
              <a:buFontTx/>
              <a:buNone/>
              <a:defRPr sz="1667">
                <a:solidFill>
                  <a:schemeClr val="bg1"/>
                </a:solidFill>
              </a:defRPr>
            </a:lvl1pPr>
            <a:lvl2pPr marL="476231" indent="0">
              <a:buClr>
                <a:schemeClr val="bg2"/>
              </a:buClr>
              <a:buSzPct val="100000"/>
              <a:buFontTx/>
              <a:buNone/>
              <a:defRPr sz="1500">
                <a:solidFill>
                  <a:schemeClr val="bg1"/>
                </a:solidFill>
              </a:defRPr>
            </a:lvl2pPr>
            <a:lvl3pPr marL="907485" indent="0">
              <a:buClr>
                <a:schemeClr val="bg2"/>
              </a:buClr>
              <a:buSzPct val="100000"/>
              <a:buFontTx/>
              <a:buNone/>
              <a:defRPr sz="1500">
                <a:solidFill>
                  <a:schemeClr val="bg1"/>
                </a:solidFill>
              </a:defRPr>
            </a:lvl3pPr>
            <a:lvl4pPr marL="1478962" indent="-190492">
              <a:buClr>
                <a:schemeClr val="bg2"/>
              </a:buClr>
              <a:buFont typeface="Wingdings" panose="05000000000000000000" pitchFamily="2" charset="2"/>
              <a:buChar char="§"/>
              <a:defRPr sz="1500">
                <a:solidFill>
                  <a:schemeClr val="tx1"/>
                </a:solidFill>
              </a:defRPr>
            </a:lvl4pPr>
            <a:lvl5pPr marL="1764700" indent="-190492">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1314815"/>
            <a:ext cx="8313420" cy="583848"/>
          </a:xfrm>
        </p:spPr>
        <p:txBody>
          <a:bodyPr/>
          <a:lstStyle>
            <a:lvl1pPr marL="0" indent="0" algn="ctr">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with Photograph">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415290" y="703918"/>
            <a:ext cx="4935098" cy="687368"/>
          </a:xfrm>
        </p:spPr>
        <p:txBody>
          <a:bodyPr/>
          <a:lstStyle>
            <a:lvl1pPr algn="l">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26720" y="2336705"/>
            <a:ext cx="4921528" cy="4104176"/>
          </a:xfrm>
        </p:spPr>
        <p:txBody>
          <a:bodyPr/>
          <a:lstStyle>
            <a:lvl1pPr marL="0" indent="0">
              <a:buClr>
                <a:schemeClr val="bg2"/>
              </a:buClr>
              <a:buSzPct val="100000"/>
              <a:buFontTx/>
              <a:buNone/>
              <a:defRPr sz="1667">
                <a:solidFill>
                  <a:schemeClr val="bg1"/>
                </a:solidFill>
              </a:defRPr>
            </a:lvl1pPr>
            <a:lvl2pPr marL="476231" indent="0">
              <a:buClr>
                <a:schemeClr val="bg2"/>
              </a:buClr>
              <a:buSzPct val="100000"/>
              <a:buFontTx/>
              <a:buNone/>
              <a:defRPr sz="1500">
                <a:solidFill>
                  <a:schemeClr val="bg1"/>
                </a:solidFill>
              </a:defRPr>
            </a:lvl2pPr>
            <a:lvl3pPr marL="907485" indent="0">
              <a:buClr>
                <a:schemeClr val="bg2"/>
              </a:buClr>
              <a:buSzPct val="100000"/>
              <a:buFontTx/>
              <a:buNone/>
              <a:defRPr sz="1500">
                <a:solidFill>
                  <a:schemeClr val="bg1"/>
                </a:solidFill>
              </a:defRPr>
            </a:lvl3pPr>
            <a:lvl4pPr marL="1478962" indent="-190492">
              <a:buClr>
                <a:schemeClr val="bg2"/>
              </a:buClr>
              <a:buFont typeface="Wingdings" panose="05000000000000000000" pitchFamily="2" charset="2"/>
              <a:buChar char="§"/>
              <a:defRPr sz="1500">
                <a:solidFill>
                  <a:schemeClr val="tx1"/>
                </a:solidFill>
              </a:defRPr>
            </a:lvl4pPr>
            <a:lvl5pPr marL="1764700" indent="-190492">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1314815"/>
            <a:ext cx="4935098" cy="583848"/>
          </a:xfrm>
        </p:spPr>
        <p:txBody>
          <a:bodyPr/>
          <a:lstStyle>
            <a:lvl1pPr marL="0" indent="0" algn="l">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415290" y="734696"/>
            <a:ext cx="8313420" cy="656590"/>
          </a:xfrm>
        </p:spPr>
        <p:txBody>
          <a:bodyPr/>
          <a:lstStyle>
            <a:lvl1pPr algn="ctr">
              <a:defRPr>
                <a:solidFill>
                  <a:schemeClr val="bg1"/>
                </a:solidFill>
              </a:defRPr>
            </a:lvl1pPr>
          </a:lstStyle>
          <a:p>
            <a:r>
              <a:rPr lang="en-US" dirty="0"/>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ransition - Green">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415290" y="3100706"/>
            <a:ext cx="8313420" cy="656590"/>
          </a:xfrm>
        </p:spPr>
        <p:txBody>
          <a:bodyPr anchor="ctr"/>
          <a:lstStyle>
            <a:lvl1pPr algn="ctr">
              <a:defRPr>
                <a:solidFill>
                  <a:schemeClr val="tx1"/>
                </a:solidFill>
              </a:defRPr>
            </a:lvl1pPr>
          </a:lstStyle>
          <a:p>
            <a:r>
              <a:rPr lang="en-US" dirty="0"/>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15290" y="727058"/>
            <a:ext cx="8313420" cy="656590"/>
          </a:xfrm>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15290" y="2346291"/>
            <a:ext cx="4120886" cy="4103912"/>
          </a:xfrm>
        </p:spPr>
        <p:txBody>
          <a:bodyPr/>
          <a:lstStyle>
            <a:lvl1pPr marL="193138" indent="-193138">
              <a:buSzPct val="100000"/>
              <a:buFontTx/>
              <a:buBlip>
                <a:blip r:embed="rId2"/>
              </a:buBlip>
              <a:defRPr sz="2000" b="0">
                <a:solidFill>
                  <a:schemeClr val="bg1"/>
                </a:solidFill>
              </a:defRPr>
            </a:lvl1pPr>
            <a:lvl2pPr marL="669369" indent="-193138">
              <a:buSzPct val="100000"/>
              <a:buFontTx/>
              <a:buBlip>
                <a:blip r:embed="rId2"/>
              </a:buBlip>
              <a:defRPr sz="1667" b="0">
                <a:solidFill>
                  <a:schemeClr val="bg1"/>
                </a:solidFill>
              </a:defRPr>
            </a:lvl2pPr>
            <a:lvl3pPr marL="1046386" indent="-138901">
              <a:buSzPct val="100000"/>
              <a:buFontTx/>
              <a:buBlip>
                <a:blip r:embed="rId2"/>
              </a:buBlip>
              <a:defRPr sz="1500" b="0">
                <a:solidFill>
                  <a:schemeClr val="bg1"/>
                </a:solidFill>
              </a:defRPr>
            </a:lvl3pPr>
            <a:lvl4pPr marL="1478962" indent="-190492">
              <a:buFont typeface="Wingdings" panose="05000000000000000000" pitchFamily="2" charset="2"/>
              <a:buChar char="§"/>
              <a:defRPr sz="1500" b="0">
                <a:solidFill>
                  <a:schemeClr val="tx1"/>
                </a:solidFill>
              </a:defRPr>
            </a:lvl4pPr>
            <a:lvl5pPr marL="1764700" indent="-190492">
              <a:buFont typeface="Wingdings" panose="05000000000000000000" pitchFamily="2" charset="2"/>
              <a:buChar char="§"/>
              <a:defRPr sz="1500" b="0">
                <a:solidFill>
                  <a:schemeClr val="tx1"/>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07825" y="2346291"/>
            <a:ext cx="4120885" cy="4103912"/>
          </a:xfrm>
        </p:spPr>
        <p:txBody>
          <a:bodyPr/>
          <a:lstStyle>
            <a:lvl1pPr marL="193138" indent="-193138">
              <a:buSzPct val="100000"/>
              <a:buFontTx/>
              <a:buBlip>
                <a:blip r:embed="rId2"/>
              </a:buBlip>
              <a:defRPr sz="2000" b="0">
                <a:solidFill>
                  <a:schemeClr val="bg1"/>
                </a:solidFill>
              </a:defRPr>
            </a:lvl1pPr>
            <a:lvl2pPr marL="669369" indent="-193138">
              <a:buSzPct val="100000"/>
              <a:buFontTx/>
              <a:buBlip>
                <a:blip r:embed="rId2"/>
              </a:buBlip>
              <a:defRPr sz="1667" b="0">
                <a:solidFill>
                  <a:schemeClr val="bg1"/>
                </a:solidFill>
              </a:defRPr>
            </a:lvl2pPr>
            <a:lvl3pPr marL="1046386" indent="-138901">
              <a:buSzPct val="100000"/>
              <a:buFontTx/>
              <a:buBlip>
                <a:blip r:embed="rId2"/>
              </a:buBlip>
              <a:defRPr sz="1500" b="0">
                <a:solidFill>
                  <a:schemeClr val="bg1"/>
                </a:solidFill>
              </a:defRPr>
            </a:lvl3pPr>
            <a:lvl4pPr marL="1478962" indent="-190492">
              <a:buFont typeface="Wingdings" panose="05000000000000000000" pitchFamily="2" charset="2"/>
              <a:buChar char="§"/>
              <a:defRPr sz="1500" b="0">
                <a:solidFill>
                  <a:schemeClr val="tx1"/>
                </a:solidFill>
              </a:defRPr>
            </a:lvl4pPr>
            <a:lvl5pPr marL="1764700" indent="-190492">
              <a:buFont typeface="Wingdings" panose="05000000000000000000" pitchFamily="2" charset="2"/>
              <a:buChar char="§"/>
              <a:defRPr sz="1500" b="0">
                <a:solidFill>
                  <a:schemeClr val="tx1"/>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1311743"/>
            <a:ext cx="8313420" cy="583848"/>
          </a:xfrm>
        </p:spPr>
        <p:txBody>
          <a:bodyPr/>
          <a:lstStyle>
            <a:lvl1pPr marL="0" indent="0" algn="ctr">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Video">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1294581" y="5947368"/>
            <a:ext cx="6554838" cy="410369"/>
          </a:xfrm>
        </p:spPr>
        <p:txBody>
          <a:bodyPr anchor="b"/>
          <a:lstStyle>
            <a:lvl1pPr algn="l">
              <a:defRPr sz="1667">
                <a:solidFill>
                  <a:schemeClr val="bg1"/>
                </a:solidFill>
              </a:defRPr>
            </a:lvl1pPr>
          </a:lstStyle>
          <a:p>
            <a:r>
              <a:rPr lang="en-US" dirty="0"/>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7726" y="5713473"/>
            <a:ext cx="6288548" cy="115651"/>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7A24479D-69AC-4B93-B1EB-8A25768E4007}"/>
              </a:ext>
            </a:extLst>
          </p:cNvPr>
          <p:cNvSpPr/>
          <p:nvPr userDrawn="1"/>
        </p:nvSpPr>
        <p:spPr>
          <a:xfrm>
            <a:off x="0" y="0"/>
            <a:ext cx="9144000" cy="83820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p:txBody>
          <a:bodyPr/>
          <a:lstStyle>
            <a:lvl1pPr>
              <a:defRPr/>
            </a:lvl1pPr>
          </a:lstStyle>
          <a:p>
            <a:pPr>
              <a:defRPr/>
            </a:pPr>
            <a:fld id="{213ECBEB-1D09-0648-BA66-44A8D313B1AC}" type="datetime1">
              <a:rPr lang="en-US" smtClean="0"/>
              <a:t>11/22/18</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197AEE38-385D-F945-8ABA-6CFF9E8196B2}" type="slidenum">
              <a:rPr lang="en-US"/>
              <a:pPr>
                <a:defRPr/>
              </a:pPr>
              <a:t>‹#›</a:t>
            </a:fld>
            <a:endParaRPr lang="en-US"/>
          </a:p>
        </p:txBody>
      </p:sp>
    </p:spTree>
    <p:extLst>
      <p:ext uri="{BB962C8B-B14F-4D97-AF65-F5344CB8AC3E}">
        <p14:creationId xmlns:p14="http://schemas.microsoft.com/office/powerpoint/2010/main" val="18203351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DEMO Placehold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415290" y="5743860"/>
            <a:ext cx="8313420" cy="595034"/>
          </a:xfrm>
        </p:spPr>
        <p:txBody>
          <a:bodyPr anchor="ctr"/>
          <a:lstStyle>
            <a:lvl1pPr algn="l">
              <a:defRPr sz="2667">
                <a:solidFill>
                  <a:schemeClr val="tx1"/>
                </a:solidFill>
              </a:defRPr>
            </a:lvl1pPr>
          </a:lstStyle>
          <a:p>
            <a:r>
              <a:rPr lang="en-US" dirty="0"/>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and Seg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0_Title Slide - Images">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930" t="10334" r="447" b="909"/>
          <a:stretch/>
        </p:blipFill>
        <p:spPr>
          <a:xfrm>
            <a:off x="0" y="0"/>
            <a:ext cx="9144000" cy="6858000"/>
          </a:xfrm>
          <a:prstGeom prst="rect">
            <a:avLst/>
          </a:prstGeom>
        </p:spPr>
      </p:pic>
      <p:sp>
        <p:nvSpPr>
          <p:cNvPr id="8" name="Rectangle 7"/>
          <p:cNvSpPr/>
          <p:nvPr userDrawn="1"/>
        </p:nvSpPr>
        <p:spPr>
          <a:xfrm>
            <a:off x="0" y="0"/>
            <a:ext cx="9144000" cy="6858000"/>
          </a:xfrm>
          <a:prstGeom prst="rect">
            <a:avLst/>
          </a:prstGeom>
          <a:gradFill>
            <a:gsLst>
              <a:gs pos="0">
                <a:schemeClr val="bg1">
                  <a:alpha val="58000"/>
                </a:schemeClr>
              </a:gs>
              <a:gs pos="58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11" name="Rectangle 4"/>
          <p:cNvSpPr>
            <a:spLocks noGrp="1" noChangeArrowheads="1"/>
          </p:cNvSpPr>
          <p:nvPr userDrawn="1">
            <p:ph type="subTitle" idx="1"/>
          </p:nvPr>
        </p:nvSpPr>
        <p:spPr>
          <a:xfrm>
            <a:off x="434042" y="1985663"/>
            <a:ext cx="7250588" cy="300082"/>
          </a:xfrm>
        </p:spPr>
        <p:txBody>
          <a:bodyPr wrap="square" anchor="t">
            <a:spAutoFit/>
          </a:bodyPr>
          <a:lstStyle>
            <a:lvl1pPr marL="0" indent="0" algn="l">
              <a:lnSpc>
                <a:spcPct val="90000"/>
              </a:lnSpc>
              <a:spcBef>
                <a:spcPts val="500"/>
              </a:spcBef>
              <a:spcAft>
                <a:spcPts val="250"/>
              </a:spcAft>
              <a:buFontTx/>
              <a:buNone/>
              <a:defRPr sz="1500" b="0">
                <a:solidFill>
                  <a:schemeClr val="tx1"/>
                </a:solidFill>
                <a:latin typeface="Trebuchet MS" pitchFamily="34" charset="0"/>
              </a:defRPr>
            </a:lvl1pPr>
          </a:lstStyle>
          <a:p>
            <a:r>
              <a:rPr lang="en-US" dirty="0"/>
              <a:t>Click to edit Master subtitle style</a:t>
            </a:r>
          </a:p>
        </p:txBody>
      </p:sp>
      <p:sp>
        <p:nvSpPr>
          <p:cNvPr id="305" name="Title 304"/>
          <p:cNvSpPr>
            <a:spLocks noGrp="1"/>
          </p:cNvSpPr>
          <p:nvPr userDrawn="1">
            <p:ph type="title" hasCustomPrompt="1"/>
          </p:nvPr>
        </p:nvSpPr>
        <p:spPr>
          <a:xfrm>
            <a:off x="401385" y="932541"/>
            <a:ext cx="7282783" cy="1092061"/>
          </a:xfrm>
        </p:spPr>
        <p:txBody>
          <a:bodyPr anchor="b">
            <a:noAutofit/>
          </a:bodyPr>
          <a:lstStyle>
            <a:lvl1pPr algn="l">
              <a:lnSpc>
                <a:spcPct val="90000"/>
              </a:lnSpc>
              <a:spcBef>
                <a:spcPts val="0"/>
              </a:spcBef>
              <a:defRPr sz="3833" b="1" cap="all" baseline="0">
                <a:solidFill>
                  <a:schemeClr val="tx1"/>
                </a:solidFill>
                <a:latin typeface="Trebuchet MS" panose="020B0603020202020204" pitchFamily="34" charset="0"/>
              </a:defRPr>
            </a:lvl1pPr>
          </a:lstStyle>
          <a:p>
            <a:r>
              <a:rPr lang="en-US" dirty="0"/>
              <a:t>CLICK TO EDIT MASTER TITLE STYLE</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883" y="5473960"/>
            <a:ext cx="1355559" cy="389833"/>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5290" y="734696"/>
            <a:ext cx="8313420" cy="656590"/>
          </a:xfrm>
        </p:spPr>
        <p:txBody>
          <a:bodyPr/>
          <a:lstStyle>
            <a:lvl1pPr algn="ctr">
              <a:defRPr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30625" y="2336706"/>
            <a:ext cx="8290560" cy="4132139"/>
          </a:xfrm>
        </p:spPr>
        <p:txBody>
          <a:bodyPr/>
          <a:lstStyle>
            <a:lvl1pPr marL="0" indent="0">
              <a:buClr>
                <a:schemeClr val="bg2"/>
              </a:buClr>
              <a:buSzPct val="100000"/>
              <a:buFontTx/>
              <a:buNone/>
              <a:defRPr sz="1667">
                <a:solidFill>
                  <a:schemeClr val="bg1"/>
                </a:solidFill>
              </a:defRPr>
            </a:lvl1pPr>
            <a:lvl2pPr marL="476231" indent="0">
              <a:buClr>
                <a:schemeClr val="bg2"/>
              </a:buClr>
              <a:buSzPct val="100000"/>
              <a:buFontTx/>
              <a:buNone/>
              <a:defRPr sz="1500">
                <a:solidFill>
                  <a:schemeClr val="bg1"/>
                </a:solidFill>
              </a:defRPr>
            </a:lvl2pPr>
            <a:lvl3pPr marL="907485" indent="0">
              <a:buClr>
                <a:schemeClr val="bg2"/>
              </a:buClr>
              <a:buSzPct val="100000"/>
              <a:buFontTx/>
              <a:buNone/>
              <a:defRPr sz="1333">
                <a:solidFill>
                  <a:schemeClr val="bg1"/>
                </a:solidFill>
              </a:defRPr>
            </a:lvl3pPr>
            <a:lvl4pPr marL="1478962" indent="-190492">
              <a:buClr>
                <a:schemeClr val="bg2"/>
              </a:buClr>
              <a:buFont typeface="Wingdings" panose="05000000000000000000" pitchFamily="2" charset="2"/>
              <a:buChar char="§"/>
              <a:defRPr sz="1500">
                <a:solidFill>
                  <a:schemeClr val="tx1"/>
                </a:solidFill>
              </a:defRPr>
            </a:lvl4pPr>
            <a:lvl5pPr marL="1764700" indent="-190492">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1314815"/>
            <a:ext cx="8313420" cy="583848"/>
          </a:xfrm>
        </p:spPr>
        <p:txBody>
          <a:bodyPr/>
          <a:lstStyle>
            <a:lvl1pPr marL="0" indent="0" algn="ctr">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ubtitle, and Content with CONFIDENTIAL">
    <p:spTree>
      <p:nvGrpSpPr>
        <p:cNvPr id="1" name=""/>
        <p:cNvGrpSpPr/>
        <p:nvPr/>
      </p:nvGrpSpPr>
      <p:grpSpPr>
        <a:xfrm>
          <a:off x="0" y="0"/>
          <a:ext cx="0" cy="0"/>
          <a:chOff x="0" y="0"/>
          <a:chExt cx="0" cy="0"/>
        </a:xfrm>
      </p:grpSpPr>
      <p:sp>
        <p:nvSpPr>
          <p:cNvPr id="2" name="Title 1"/>
          <p:cNvSpPr>
            <a:spLocks noGrp="1"/>
          </p:cNvSpPr>
          <p:nvPr>
            <p:ph type="title"/>
          </p:nvPr>
        </p:nvSpPr>
        <p:spPr>
          <a:xfrm>
            <a:off x="415290" y="734696"/>
            <a:ext cx="8313420" cy="656590"/>
          </a:xfrm>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30625" y="2336706"/>
            <a:ext cx="8290560" cy="4132139"/>
          </a:xfrm>
        </p:spPr>
        <p:txBody>
          <a:bodyPr/>
          <a:lstStyle>
            <a:lvl1pPr marL="0" indent="0">
              <a:buClr>
                <a:schemeClr val="bg2"/>
              </a:buClr>
              <a:buSzPct val="100000"/>
              <a:buFontTx/>
              <a:buNone/>
              <a:defRPr sz="1667">
                <a:solidFill>
                  <a:schemeClr val="bg1"/>
                </a:solidFill>
              </a:defRPr>
            </a:lvl1pPr>
            <a:lvl2pPr marL="476231" indent="0">
              <a:buClr>
                <a:schemeClr val="bg2"/>
              </a:buClr>
              <a:buSzPct val="100000"/>
              <a:buFontTx/>
              <a:buNone/>
              <a:defRPr sz="1500">
                <a:solidFill>
                  <a:schemeClr val="bg1"/>
                </a:solidFill>
              </a:defRPr>
            </a:lvl2pPr>
            <a:lvl3pPr marL="907485" indent="0">
              <a:buClr>
                <a:schemeClr val="bg2"/>
              </a:buClr>
              <a:buSzPct val="100000"/>
              <a:buFontTx/>
              <a:buNone/>
              <a:defRPr sz="1333">
                <a:solidFill>
                  <a:schemeClr val="bg1"/>
                </a:solidFill>
              </a:defRPr>
            </a:lvl3pPr>
            <a:lvl4pPr marL="1478962" indent="-190492">
              <a:buClr>
                <a:schemeClr val="bg2"/>
              </a:buClr>
              <a:buFont typeface="Wingdings" panose="05000000000000000000" pitchFamily="2" charset="2"/>
              <a:buChar char="§"/>
              <a:defRPr sz="1500">
                <a:solidFill>
                  <a:schemeClr val="tx1"/>
                </a:solidFill>
              </a:defRPr>
            </a:lvl4pPr>
            <a:lvl5pPr marL="1764700" indent="-190492">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1314815"/>
            <a:ext cx="8313420" cy="583848"/>
          </a:xfrm>
        </p:spPr>
        <p:txBody>
          <a:bodyPr/>
          <a:lstStyle>
            <a:lvl1pPr marL="0" indent="0" algn="ctr">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
        <p:nvSpPr>
          <p:cNvPr id="7" name="Rectangle 6"/>
          <p:cNvSpPr/>
          <p:nvPr userDrawn="1"/>
        </p:nvSpPr>
        <p:spPr>
          <a:xfrm>
            <a:off x="5874774" y="6424130"/>
            <a:ext cx="2302388" cy="275713"/>
          </a:xfrm>
          <a:prstGeom prst="rect">
            <a:avLst/>
          </a:prstGeom>
          <a:noFill/>
          <a:ln w="25400" cap="flat" cmpd="sng" algn="ctr">
            <a:noFill/>
            <a:prstDash val="solid"/>
          </a:ln>
          <a:effectLst/>
        </p:spPr>
        <p:txBody>
          <a:bodyPr rtlCol="0" anchor="b"/>
          <a:lstStyle/>
          <a:p>
            <a:pPr algn="r" defTabSz="380985" fontAlgn="auto">
              <a:lnSpc>
                <a:spcPct val="90000"/>
              </a:lnSpc>
              <a:spcBef>
                <a:spcPts val="0"/>
              </a:spcBef>
              <a:spcAft>
                <a:spcPts val="0"/>
              </a:spcAft>
              <a:defRPr/>
            </a:pPr>
            <a:endParaRPr lang="en-US" sz="667" b="1" kern="0" dirty="0">
              <a:solidFill>
                <a:srgbClr val="000000"/>
              </a:solidFill>
              <a:latin typeface="Trebuchet MS"/>
              <a:ea typeface="MS PGothic" pitchFamily="34" charset="-128"/>
              <a:cs typeface=""/>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ubtitle, and Content - NO LOGO &amp; PAGE NUMB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415290" y="734696"/>
            <a:ext cx="8313420" cy="656590"/>
          </a:xfrm>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26720" y="2336705"/>
            <a:ext cx="8290560" cy="4104176"/>
          </a:xfrm>
        </p:spPr>
        <p:txBody>
          <a:bodyPr/>
          <a:lstStyle>
            <a:lvl1pPr marL="0" indent="0">
              <a:buClr>
                <a:schemeClr val="bg2"/>
              </a:buClr>
              <a:buSzPct val="100000"/>
              <a:buFontTx/>
              <a:buNone/>
              <a:defRPr sz="1667">
                <a:solidFill>
                  <a:schemeClr val="bg1"/>
                </a:solidFill>
              </a:defRPr>
            </a:lvl1pPr>
            <a:lvl2pPr marL="476231" indent="0">
              <a:buClr>
                <a:schemeClr val="bg2"/>
              </a:buClr>
              <a:buSzPct val="100000"/>
              <a:buFontTx/>
              <a:buNone/>
              <a:defRPr sz="1500">
                <a:solidFill>
                  <a:schemeClr val="bg1"/>
                </a:solidFill>
              </a:defRPr>
            </a:lvl2pPr>
            <a:lvl3pPr marL="907485" indent="0">
              <a:buClr>
                <a:schemeClr val="bg2"/>
              </a:buClr>
              <a:buSzPct val="100000"/>
              <a:buFontTx/>
              <a:buNone/>
              <a:defRPr sz="1500">
                <a:solidFill>
                  <a:schemeClr val="bg1"/>
                </a:solidFill>
              </a:defRPr>
            </a:lvl3pPr>
            <a:lvl4pPr marL="1478962" indent="-190492">
              <a:buClr>
                <a:schemeClr val="bg2"/>
              </a:buClr>
              <a:buFont typeface="Wingdings" panose="05000000000000000000" pitchFamily="2" charset="2"/>
              <a:buChar char="§"/>
              <a:defRPr sz="1500">
                <a:solidFill>
                  <a:schemeClr val="tx1"/>
                </a:solidFill>
              </a:defRPr>
            </a:lvl4pPr>
            <a:lvl5pPr marL="1764700" indent="-190492">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1314815"/>
            <a:ext cx="8313420" cy="583848"/>
          </a:xfrm>
        </p:spPr>
        <p:txBody>
          <a:bodyPr/>
          <a:lstStyle>
            <a:lvl1pPr marL="0" indent="0" algn="ctr">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Photograph">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415290" y="703918"/>
            <a:ext cx="4935098" cy="687368"/>
          </a:xfrm>
        </p:spPr>
        <p:txBody>
          <a:bodyPr/>
          <a:lstStyle>
            <a:lvl1pPr algn="l">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26720" y="2336705"/>
            <a:ext cx="4921528" cy="4104176"/>
          </a:xfrm>
        </p:spPr>
        <p:txBody>
          <a:bodyPr/>
          <a:lstStyle>
            <a:lvl1pPr marL="0" indent="0">
              <a:buClr>
                <a:schemeClr val="bg2"/>
              </a:buClr>
              <a:buSzPct val="100000"/>
              <a:buFontTx/>
              <a:buNone/>
              <a:defRPr sz="1667">
                <a:solidFill>
                  <a:schemeClr val="bg1"/>
                </a:solidFill>
              </a:defRPr>
            </a:lvl1pPr>
            <a:lvl2pPr marL="476231" indent="0">
              <a:buClr>
                <a:schemeClr val="bg2"/>
              </a:buClr>
              <a:buSzPct val="100000"/>
              <a:buFontTx/>
              <a:buNone/>
              <a:defRPr sz="1500">
                <a:solidFill>
                  <a:schemeClr val="bg1"/>
                </a:solidFill>
              </a:defRPr>
            </a:lvl2pPr>
            <a:lvl3pPr marL="907485" indent="0">
              <a:buClr>
                <a:schemeClr val="bg2"/>
              </a:buClr>
              <a:buSzPct val="100000"/>
              <a:buFontTx/>
              <a:buNone/>
              <a:defRPr sz="1500">
                <a:solidFill>
                  <a:schemeClr val="bg1"/>
                </a:solidFill>
              </a:defRPr>
            </a:lvl3pPr>
            <a:lvl4pPr marL="1478962" indent="-190492">
              <a:buClr>
                <a:schemeClr val="bg2"/>
              </a:buClr>
              <a:buFont typeface="Wingdings" panose="05000000000000000000" pitchFamily="2" charset="2"/>
              <a:buChar char="§"/>
              <a:defRPr sz="1500">
                <a:solidFill>
                  <a:schemeClr val="tx1"/>
                </a:solidFill>
              </a:defRPr>
            </a:lvl4pPr>
            <a:lvl5pPr marL="1764700" indent="-190492">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1314815"/>
            <a:ext cx="4935098" cy="583848"/>
          </a:xfrm>
        </p:spPr>
        <p:txBody>
          <a:bodyPr/>
          <a:lstStyle>
            <a:lvl1pPr marL="0" indent="0" algn="l">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415290" y="734696"/>
            <a:ext cx="8313420" cy="656590"/>
          </a:xfrm>
        </p:spPr>
        <p:txBody>
          <a:bodyPr/>
          <a:lstStyle>
            <a:lvl1pPr algn="ctr">
              <a:defRPr>
                <a:solidFill>
                  <a:schemeClr val="bg1"/>
                </a:solidFill>
              </a:defRPr>
            </a:lvl1pPr>
          </a:lstStyle>
          <a:p>
            <a:r>
              <a:rPr lang="en-US" dirty="0"/>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ransition - Green">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415290" y="3100706"/>
            <a:ext cx="8313420" cy="656590"/>
          </a:xfrm>
        </p:spPr>
        <p:txBody>
          <a:bodyPr anchor="ctr"/>
          <a:lstStyle>
            <a:lvl1pPr algn="ctr">
              <a:defRPr>
                <a:solidFill>
                  <a:schemeClr val="tx1"/>
                </a:solidFill>
              </a:defRPr>
            </a:lvl1pPr>
          </a:lstStyle>
          <a:p>
            <a:r>
              <a:rPr lang="en-US" dirty="0"/>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0071346-C926-4CA4-965A-26ECF94D14C4}"/>
              </a:ext>
            </a:extLst>
          </p:cNvPr>
          <p:cNvSpPr/>
          <p:nvPr userDrawn="1"/>
        </p:nvSpPr>
        <p:spPr>
          <a:xfrm>
            <a:off x="0" y="0"/>
            <a:ext cx="9144000" cy="83820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pPr>
              <a:defRPr/>
            </a:pPr>
            <a:fld id="{4EBE4C7B-9664-7B46-842B-7DC00B0DD9F0}" type="datetime1">
              <a:rPr lang="en-US" smtClean="0"/>
              <a:t>11/22/18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CB3398-78C0-5B46-8BCF-97493A0BAED3}" type="slidenum">
              <a:rPr lang="en-US"/>
              <a:pPr>
                <a:defRPr/>
              </a:pPr>
              <a:t>‹#›</a:t>
            </a:fld>
            <a:endParaRPr lang="en-US"/>
          </a:p>
        </p:txBody>
      </p:sp>
    </p:spTree>
    <p:extLst>
      <p:ext uri="{BB962C8B-B14F-4D97-AF65-F5344CB8AC3E}">
        <p14:creationId xmlns:p14="http://schemas.microsoft.com/office/powerpoint/2010/main" val="756024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15290" y="727058"/>
            <a:ext cx="8313420" cy="656590"/>
          </a:xfrm>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15290" y="2346291"/>
            <a:ext cx="4120886" cy="4103912"/>
          </a:xfrm>
        </p:spPr>
        <p:txBody>
          <a:bodyPr/>
          <a:lstStyle>
            <a:lvl1pPr marL="193138" indent="-193138">
              <a:buSzPct val="100000"/>
              <a:buFontTx/>
              <a:buBlip>
                <a:blip r:embed="rId2"/>
              </a:buBlip>
              <a:defRPr sz="2000" b="0">
                <a:solidFill>
                  <a:schemeClr val="bg1"/>
                </a:solidFill>
              </a:defRPr>
            </a:lvl1pPr>
            <a:lvl2pPr marL="669369" indent="-193138">
              <a:buSzPct val="100000"/>
              <a:buFontTx/>
              <a:buBlip>
                <a:blip r:embed="rId2"/>
              </a:buBlip>
              <a:defRPr sz="1667" b="0">
                <a:solidFill>
                  <a:schemeClr val="bg1"/>
                </a:solidFill>
              </a:defRPr>
            </a:lvl2pPr>
            <a:lvl3pPr marL="1046386" indent="-138901">
              <a:buSzPct val="100000"/>
              <a:buFontTx/>
              <a:buBlip>
                <a:blip r:embed="rId2"/>
              </a:buBlip>
              <a:defRPr sz="1500" b="0">
                <a:solidFill>
                  <a:schemeClr val="bg1"/>
                </a:solidFill>
              </a:defRPr>
            </a:lvl3pPr>
            <a:lvl4pPr marL="1478962" indent="-190492">
              <a:buFont typeface="Wingdings" panose="05000000000000000000" pitchFamily="2" charset="2"/>
              <a:buChar char="§"/>
              <a:defRPr sz="1500" b="0">
                <a:solidFill>
                  <a:schemeClr val="tx1"/>
                </a:solidFill>
              </a:defRPr>
            </a:lvl4pPr>
            <a:lvl5pPr marL="1764700" indent="-190492">
              <a:buFont typeface="Wingdings" panose="05000000000000000000" pitchFamily="2" charset="2"/>
              <a:buChar char="§"/>
              <a:defRPr sz="1500" b="0">
                <a:solidFill>
                  <a:schemeClr val="tx1"/>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07825" y="2346291"/>
            <a:ext cx="4120885" cy="4103912"/>
          </a:xfrm>
        </p:spPr>
        <p:txBody>
          <a:bodyPr/>
          <a:lstStyle>
            <a:lvl1pPr marL="193138" indent="-193138">
              <a:buSzPct val="100000"/>
              <a:buFontTx/>
              <a:buBlip>
                <a:blip r:embed="rId2"/>
              </a:buBlip>
              <a:defRPr sz="2000" b="0">
                <a:solidFill>
                  <a:schemeClr val="bg1"/>
                </a:solidFill>
              </a:defRPr>
            </a:lvl1pPr>
            <a:lvl2pPr marL="669369" indent="-193138">
              <a:buSzPct val="100000"/>
              <a:buFontTx/>
              <a:buBlip>
                <a:blip r:embed="rId2"/>
              </a:buBlip>
              <a:defRPr sz="1667" b="0">
                <a:solidFill>
                  <a:schemeClr val="bg1"/>
                </a:solidFill>
              </a:defRPr>
            </a:lvl2pPr>
            <a:lvl3pPr marL="1046386" indent="-138901">
              <a:buSzPct val="100000"/>
              <a:buFontTx/>
              <a:buBlip>
                <a:blip r:embed="rId2"/>
              </a:buBlip>
              <a:defRPr sz="1500" b="0">
                <a:solidFill>
                  <a:schemeClr val="bg1"/>
                </a:solidFill>
              </a:defRPr>
            </a:lvl3pPr>
            <a:lvl4pPr marL="1478962" indent="-190492">
              <a:buFont typeface="Wingdings" panose="05000000000000000000" pitchFamily="2" charset="2"/>
              <a:buChar char="§"/>
              <a:defRPr sz="1500" b="0">
                <a:solidFill>
                  <a:schemeClr val="tx1"/>
                </a:solidFill>
              </a:defRPr>
            </a:lvl4pPr>
            <a:lvl5pPr marL="1764700" indent="-190492">
              <a:buFont typeface="Wingdings" panose="05000000000000000000" pitchFamily="2" charset="2"/>
              <a:buChar char="§"/>
              <a:defRPr sz="1500" b="0">
                <a:solidFill>
                  <a:schemeClr val="tx1"/>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1311743"/>
            <a:ext cx="8313420" cy="583848"/>
          </a:xfrm>
        </p:spPr>
        <p:txBody>
          <a:bodyPr/>
          <a:lstStyle>
            <a:lvl1pPr marL="0" indent="0" algn="ctr">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Video">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1294581" y="5947368"/>
            <a:ext cx="6554838" cy="410369"/>
          </a:xfrm>
        </p:spPr>
        <p:txBody>
          <a:bodyPr anchor="b"/>
          <a:lstStyle>
            <a:lvl1pPr algn="l">
              <a:defRPr sz="1667">
                <a:solidFill>
                  <a:schemeClr val="bg1"/>
                </a:solidFill>
              </a:defRPr>
            </a:lvl1pPr>
          </a:lstStyle>
          <a:p>
            <a:r>
              <a:rPr lang="en-US" dirty="0"/>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7726" y="5713473"/>
            <a:ext cx="6288548" cy="115651"/>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DEMO Placehold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415290" y="5743860"/>
            <a:ext cx="8313420" cy="595034"/>
          </a:xfrm>
        </p:spPr>
        <p:txBody>
          <a:bodyPr anchor="ctr"/>
          <a:lstStyle>
            <a:lvl1pPr algn="l">
              <a:defRPr sz="2667">
                <a:solidFill>
                  <a:schemeClr val="tx1"/>
                </a:solidFill>
              </a:defRPr>
            </a:lvl1pPr>
          </a:lstStyle>
          <a:p>
            <a:r>
              <a:rPr lang="en-US" dirty="0"/>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uote and Seg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0_Title Slide - Images">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930" t="10334" r="447" b="909"/>
          <a:stretch/>
        </p:blipFill>
        <p:spPr>
          <a:xfrm>
            <a:off x="0" y="0"/>
            <a:ext cx="9144000" cy="6858000"/>
          </a:xfrm>
          <a:prstGeom prst="rect">
            <a:avLst/>
          </a:prstGeom>
        </p:spPr>
      </p:pic>
      <p:sp>
        <p:nvSpPr>
          <p:cNvPr id="8" name="Rectangle 7"/>
          <p:cNvSpPr/>
          <p:nvPr userDrawn="1"/>
        </p:nvSpPr>
        <p:spPr>
          <a:xfrm>
            <a:off x="0" y="0"/>
            <a:ext cx="9144000" cy="6858000"/>
          </a:xfrm>
          <a:prstGeom prst="rect">
            <a:avLst/>
          </a:prstGeom>
          <a:gradFill>
            <a:gsLst>
              <a:gs pos="0">
                <a:schemeClr val="bg1">
                  <a:alpha val="58000"/>
                </a:schemeClr>
              </a:gs>
              <a:gs pos="58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11" name="Rectangle 4"/>
          <p:cNvSpPr>
            <a:spLocks noGrp="1" noChangeArrowheads="1"/>
          </p:cNvSpPr>
          <p:nvPr userDrawn="1">
            <p:ph type="subTitle" idx="1"/>
          </p:nvPr>
        </p:nvSpPr>
        <p:spPr>
          <a:xfrm>
            <a:off x="434042" y="1985663"/>
            <a:ext cx="7250588" cy="300082"/>
          </a:xfrm>
        </p:spPr>
        <p:txBody>
          <a:bodyPr wrap="square" anchor="t">
            <a:spAutoFit/>
          </a:bodyPr>
          <a:lstStyle>
            <a:lvl1pPr marL="0" indent="0" algn="l">
              <a:lnSpc>
                <a:spcPct val="90000"/>
              </a:lnSpc>
              <a:spcBef>
                <a:spcPts val="500"/>
              </a:spcBef>
              <a:spcAft>
                <a:spcPts val="250"/>
              </a:spcAft>
              <a:buFontTx/>
              <a:buNone/>
              <a:defRPr sz="1500" b="0">
                <a:solidFill>
                  <a:schemeClr val="tx1"/>
                </a:solidFill>
                <a:latin typeface="Trebuchet MS" pitchFamily="34" charset="0"/>
              </a:defRPr>
            </a:lvl1pPr>
          </a:lstStyle>
          <a:p>
            <a:r>
              <a:rPr lang="en-US" dirty="0"/>
              <a:t>Click to edit Master subtitle style</a:t>
            </a:r>
          </a:p>
        </p:txBody>
      </p:sp>
      <p:sp>
        <p:nvSpPr>
          <p:cNvPr id="305" name="Title 304"/>
          <p:cNvSpPr>
            <a:spLocks noGrp="1"/>
          </p:cNvSpPr>
          <p:nvPr userDrawn="1">
            <p:ph type="title" hasCustomPrompt="1"/>
          </p:nvPr>
        </p:nvSpPr>
        <p:spPr>
          <a:xfrm>
            <a:off x="401385" y="932541"/>
            <a:ext cx="7282783" cy="1092061"/>
          </a:xfrm>
        </p:spPr>
        <p:txBody>
          <a:bodyPr anchor="b">
            <a:noAutofit/>
          </a:bodyPr>
          <a:lstStyle>
            <a:lvl1pPr algn="l">
              <a:lnSpc>
                <a:spcPct val="90000"/>
              </a:lnSpc>
              <a:spcBef>
                <a:spcPts val="0"/>
              </a:spcBef>
              <a:defRPr sz="3833" b="1" cap="all" baseline="0">
                <a:solidFill>
                  <a:schemeClr val="tx1"/>
                </a:solidFill>
                <a:latin typeface="Trebuchet MS" panose="020B0603020202020204" pitchFamily="34" charset="0"/>
              </a:defRPr>
            </a:lvl1pPr>
          </a:lstStyle>
          <a:p>
            <a:r>
              <a:rPr lang="en-US" dirty="0"/>
              <a:t>CLICK TO EDIT MASTER TITLE STYLE</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883" y="5473960"/>
            <a:ext cx="1355559" cy="389833"/>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5290" y="734696"/>
            <a:ext cx="8313420" cy="656590"/>
          </a:xfrm>
        </p:spPr>
        <p:txBody>
          <a:bodyPr/>
          <a:lstStyle>
            <a:lvl1pPr algn="ctr">
              <a:defRPr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30625" y="2336706"/>
            <a:ext cx="8290560" cy="4132139"/>
          </a:xfrm>
        </p:spPr>
        <p:txBody>
          <a:bodyPr/>
          <a:lstStyle>
            <a:lvl1pPr marL="0" indent="0">
              <a:buClr>
                <a:schemeClr val="bg2"/>
              </a:buClr>
              <a:buSzPct val="100000"/>
              <a:buFontTx/>
              <a:buNone/>
              <a:defRPr sz="1667">
                <a:solidFill>
                  <a:schemeClr val="bg1"/>
                </a:solidFill>
              </a:defRPr>
            </a:lvl1pPr>
            <a:lvl2pPr marL="476231" indent="0">
              <a:buClr>
                <a:schemeClr val="bg2"/>
              </a:buClr>
              <a:buSzPct val="100000"/>
              <a:buFontTx/>
              <a:buNone/>
              <a:defRPr sz="1500">
                <a:solidFill>
                  <a:schemeClr val="bg1"/>
                </a:solidFill>
              </a:defRPr>
            </a:lvl2pPr>
            <a:lvl3pPr marL="907485" indent="0">
              <a:buClr>
                <a:schemeClr val="bg2"/>
              </a:buClr>
              <a:buSzPct val="100000"/>
              <a:buFontTx/>
              <a:buNone/>
              <a:defRPr sz="1333">
                <a:solidFill>
                  <a:schemeClr val="bg1"/>
                </a:solidFill>
              </a:defRPr>
            </a:lvl3pPr>
            <a:lvl4pPr marL="1478962" indent="-190492">
              <a:buClr>
                <a:schemeClr val="bg2"/>
              </a:buClr>
              <a:buFont typeface="Wingdings" panose="05000000000000000000" pitchFamily="2" charset="2"/>
              <a:buChar char="§"/>
              <a:defRPr sz="1500">
                <a:solidFill>
                  <a:schemeClr val="tx1"/>
                </a:solidFill>
              </a:defRPr>
            </a:lvl4pPr>
            <a:lvl5pPr marL="1764700" indent="-190492">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1314815"/>
            <a:ext cx="8313420" cy="583848"/>
          </a:xfrm>
        </p:spPr>
        <p:txBody>
          <a:bodyPr/>
          <a:lstStyle>
            <a:lvl1pPr marL="0" indent="0" algn="ctr">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ubtitle, and Content with CONFIDENTIAL">
    <p:spTree>
      <p:nvGrpSpPr>
        <p:cNvPr id="1" name=""/>
        <p:cNvGrpSpPr/>
        <p:nvPr/>
      </p:nvGrpSpPr>
      <p:grpSpPr>
        <a:xfrm>
          <a:off x="0" y="0"/>
          <a:ext cx="0" cy="0"/>
          <a:chOff x="0" y="0"/>
          <a:chExt cx="0" cy="0"/>
        </a:xfrm>
      </p:grpSpPr>
      <p:sp>
        <p:nvSpPr>
          <p:cNvPr id="2" name="Title 1"/>
          <p:cNvSpPr>
            <a:spLocks noGrp="1"/>
          </p:cNvSpPr>
          <p:nvPr>
            <p:ph type="title"/>
          </p:nvPr>
        </p:nvSpPr>
        <p:spPr>
          <a:xfrm>
            <a:off x="415290" y="734696"/>
            <a:ext cx="8313420" cy="656590"/>
          </a:xfrm>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30625" y="2336706"/>
            <a:ext cx="8290560" cy="4132139"/>
          </a:xfrm>
        </p:spPr>
        <p:txBody>
          <a:bodyPr/>
          <a:lstStyle>
            <a:lvl1pPr marL="0" indent="0">
              <a:buClr>
                <a:schemeClr val="bg2"/>
              </a:buClr>
              <a:buSzPct val="100000"/>
              <a:buFontTx/>
              <a:buNone/>
              <a:defRPr sz="1667">
                <a:solidFill>
                  <a:schemeClr val="bg1"/>
                </a:solidFill>
              </a:defRPr>
            </a:lvl1pPr>
            <a:lvl2pPr marL="476231" indent="0">
              <a:buClr>
                <a:schemeClr val="bg2"/>
              </a:buClr>
              <a:buSzPct val="100000"/>
              <a:buFontTx/>
              <a:buNone/>
              <a:defRPr sz="1500">
                <a:solidFill>
                  <a:schemeClr val="bg1"/>
                </a:solidFill>
              </a:defRPr>
            </a:lvl2pPr>
            <a:lvl3pPr marL="907485" indent="0">
              <a:buClr>
                <a:schemeClr val="bg2"/>
              </a:buClr>
              <a:buSzPct val="100000"/>
              <a:buFontTx/>
              <a:buNone/>
              <a:defRPr sz="1333">
                <a:solidFill>
                  <a:schemeClr val="bg1"/>
                </a:solidFill>
              </a:defRPr>
            </a:lvl3pPr>
            <a:lvl4pPr marL="1478962" indent="-190492">
              <a:buClr>
                <a:schemeClr val="bg2"/>
              </a:buClr>
              <a:buFont typeface="Wingdings" panose="05000000000000000000" pitchFamily="2" charset="2"/>
              <a:buChar char="§"/>
              <a:defRPr sz="1500">
                <a:solidFill>
                  <a:schemeClr val="tx1"/>
                </a:solidFill>
              </a:defRPr>
            </a:lvl4pPr>
            <a:lvl5pPr marL="1764700" indent="-190492">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1314815"/>
            <a:ext cx="8313420" cy="583848"/>
          </a:xfrm>
        </p:spPr>
        <p:txBody>
          <a:bodyPr/>
          <a:lstStyle>
            <a:lvl1pPr marL="0" indent="0" algn="ctr">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
        <p:nvSpPr>
          <p:cNvPr id="7" name="Rectangle 6"/>
          <p:cNvSpPr/>
          <p:nvPr userDrawn="1"/>
        </p:nvSpPr>
        <p:spPr>
          <a:xfrm>
            <a:off x="5874774" y="6424130"/>
            <a:ext cx="2302388" cy="275713"/>
          </a:xfrm>
          <a:prstGeom prst="rect">
            <a:avLst/>
          </a:prstGeom>
          <a:noFill/>
          <a:ln w="25400" cap="flat" cmpd="sng" algn="ctr">
            <a:noFill/>
            <a:prstDash val="solid"/>
          </a:ln>
          <a:effectLst/>
        </p:spPr>
        <p:txBody>
          <a:bodyPr rtlCol="0" anchor="b"/>
          <a:lstStyle/>
          <a:p>
            <a:pPr algn="r" defTabSz="380985" fontAlgn="auto">
              <a:lnSpc>
                <a:spcPct val="90000"/>
              </a:lnSpc>
              <a:spcBef>
                <a:spcPts val="0"/>
              </a:spcBef>
              <a:spcAft>
                <a:spcPts val="0"/>
              </a:spcAft>
              <a:defRPr/>
            </a:pPr>
            <a:endParaRPr lang="en-US" sz="667" b="1" kern="0" dirty="0">
              <a:solidFill>
                <a:srgbClr val="000000"/>
              </a:solidFill>
              <a:latin typeface="Trebuchet MS"/>
              <a:ea typeface="MS PGothic" pitchFamily="34" charset="-128"/>
              <a:cs typeface=""/>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ubtitle, and Content - NO LOGO &amp; PAGE NUMB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415290" y="734696"/>
            <a:ext cx="8313420" cy="656590"/>
          </a:xfrm>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26720" y="2336705"/>
            <a:ext cx="8290560" cy="4104176"/>
          </a:xfrm>
        </p:spPr>
        <p:txBody>
          <a:bodyPr/>
          <a:lstStyle>
            <a:lvl1pPr marL="0" indent="0">
              <a:buClr>
                <a:schemeClr val="bg2"/>
              </a:buClr>
              <a:buSzPct val="100000"/>
              <a:buFontTx/>
              <a:buNone/>
              <a:defRPr sz="1667">
                <a:solidFill>
                  <a:schemeClr val="bg1"/>
                </a:solidFill>
              </a:defRPr>
            </a:lvl1pPr>
            <a:lvl2pPr marL="476231" indent="0">
              <a:buClr>
                <a:schemeClr val="bg2"/>
              </a:buClr>
              <a:buSzPct val="100000"/>
              <a:buFontTx/>
              <a:buNone/>
              <a:defRPr sz="1500">
                <a:solidFill>
                  <a:schemeClr val="bg1"/>
                </a:solidFill>
              </a:defRPr>
            </a:lvl2pPr>
            <a:lvl3pPr marL="907485" indent="0">
              <a:buClr>
                <a:schemeClr val="bg2"/>
              </a:buClr>
              <a:buSzPct val="100000"/>
              <a:buFontTx/>
              <a:buNone/>
              <a:defRPr sz="1500">
                <a:solidFill>
                  <a:schemeClr val="bg1"/>
                </a:solidFill>
              </a:defRPr>
            </a:lvl3pPr>
            <a:lvl4pPr marL="1478962" indent="-190492">
              <a:buClr>
                <a:schemeClr val="bg2"/>
              </a:buClr>
              <a:buFont typeface="Wingdings" panose="05000000000000000000" pitchFamily="2" charset="2"/>
              <a:buChar char="§"/>
              <a:defRPr sz="1500">
                <a:solidFill>
                  <a:schemeClr val="tx1"/>
                </a:solidFill>
              </a:defRPr>
            </a:lvl4pPr>
            <a:lvl5pPr marL="1764700" indent="-190492">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1314815"/>
            <a:ext cx="8313420" cy="583848"/>
          </a:xfrm>
        </p:spPr>
        <p:txBody>
          <a:bodyPr/>
          <a:lstStyle>
            <a:lvl1pPr marL="0" indent="0" algn="ctr">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with Photograph">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415290" y="703918"/>
            <a:ext cx="4935098" cy="687368"/>
          </a:xfrm>
        </p:spPr>
        <p:txBody>
          <a:bodyPr/>
          <a:lstStyle>
            <a:lvl1pPr algn="l">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26720" y="2336705"/>
            <a:ext cx="4921528" cy="4104176"/>
          </a:xfrm>
        </p:spPr>
        <p:txBody>
          <a:bodyPr/>
          <a:lstStyle>
            <a:lvl1pPr marL="0" indent="0">
              <a:buClr>
                <a:schemeClr val="bg2"/>
              </a:buClr>
              <a:buSzPct val="100000"/>
              <a:buFontTx/>
              <a:buNone/>
              <a:defRPr sz="1667">
                <a:solidFill>
                  <a:schemeClr val="bg1"/>
                </a:solidFill>
              </a:defRPr>
            </a:lvl1pPr>
            <a:lvl2pPr marL="476231" indent="0">
              <a:buClr>
                <a:schemeClr val="bg2"/>
              </a:buClr>
              <a:buSzPct val="100000"/>
              <a:buFontTx/>
              <a:buNone/>
              <a:defRPr sz="1500">
                <a:solidFill>
                  <a:schemeClr val="bg1"/>
                </a:solidFill>
              </a:defRPr>
            </a:lvl2pPr>
            <a:lvl3pPr marL="907485" indent="0">
              <a:buClr>
                <a:schemeClr val="bg2"/>
              </a:buClr>
              <a:buSzPct val="100000"/>
              <a:buFontTx/>
              <a:buNone/>
              <a:defRPr sz="1500">
                <a:solidFill>
                  <a:schemeClr val="bg1"/>
                </a:solidFill>
              </a:defRPr>
            </a:lvl3pPr>
            <a:lvl4pPr marL="1478962" indent="-190492">
              <a:buClr>
                <a:schemeClr val="bg2"/>
              </a:buClr>
              <a:buFont typeface="Wingdings" panose="05000000000000000000" pitchFamily="2" charset="2"/>
              <a:buChar char="§"/>
              <a:defRPr sz="1500">
                <a:solidFill>
                  <a:schemeClr val="tx1"/>
                </a:solidFill>
              </a:defRPr>
            </a:lvl4pPr>
            <a:lvl5pPr marL="1764700" indent="-190492">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1314815"/>
            <a:ext cx="4935098" cy="583848"/>
          </a:xfrm>
        </p:spPr>
        <p:txBody>
          <a:bodyPr/>
          <a:lstStyle>
            <a:lvl1pPr marL="0" indent="0" algn="l">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44E842B-27AD-44D3-8AAF-0AD0340C4F45}"/>
              </a:ext>
            </a:extLst>
          </p:cNvPr>
          <p:cNvSpPr/>
          <p:nvPr userDrawn="1"/>
        </p:nvSpPr>
        <p:spPr>
          <a:xfrm>
            <a:off x="0" y="0"/>
            <a:ext cx="9144000" cy="83820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3"/>
          <p:cNvSpPr>
            <a:spLocks noGrp="1"/>
          </p:cNvSpPr>
          <p:nvPr>
            <p:ph type="dt" sz="half" idx="10"/>
          </p:nvPr>
        </p:nvSpPr>
        <p:spPr/>
        <p:txBody>
          <a:bodyPr/>
          <a:lstStyle>
            <a:lvl1pPr>
              <a:defRPr/>
            </a:lvl1pPr>
          </a:lstStyle>
          <a:p>
            <a:pPr>
              <a:defRPr/>
            </a:pPr>
            <a:fld id="{FFC218DE-2B62-5242-9D74-C392291347B9}" type="datetime1">
              <a:rPr lang="en-US" smtClean="0"/>
              <a:t>11/22/18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7CB12DC-9BA3-E849-8DAB-53097B1F748C}" type="slidenum">
              <a:rPr lang="en-US"/>
              <a:pPr>
                <a:defRPr/>
              </a:pPr>
              <a:t>‹#›</a:t>
            </a:fld>
            <a:endParaRPr lang="en-US"/>
          </a:p>
        </p:txBody>
      </p:sp>
    </p:spTree>
    <p:extLst>
      <p:ext uri="{BB962C8B-B14F-4D97-AF65-F5344CB8AC3E}">
        <p14:creationId xmlns:p14="http://schemas.microsoft.com/office/powerpoint/2010/main" val="27460368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415290" y="734696"/>
            <a:ext cx="8313420" cy="656590"/>
          </a:xfrm>
        </p:spPr>
        <p:txBody>
          <a:bodyPr/>
          <a:lstStyle>
            <a:lvl1pPr algn="ctr">
              <a:defRPr>
                <a:solidFill>
                  <a:schemeClr val="bg1"/>
                </a:solidFill>
              </a:defRPr>
            </a:lvl1pPr>
          </a:lstStyle>
          <a:p>
            <a:r>
              <a:rPr lang="en-US" dirty="0"/>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ransition - Green">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415290" y="3100706"/>
            <a:ext cx="8313420" cy="656590"/>
          </a:xfrm>
        </p:spPr>
        <p:txBody>
          <a:bodyPr anchor="ctr"/>
          <a:lstStyle>
            <a:lvl1pPr algn="ctr">
              <a:defRPr>
                <a:solidFill>
                  <a:schemeClr val="tx1"/>
                </a:solidFill>
              </a:defRPr>
            </a:lvl1pPr>
          </a:lstStyle>
          <a:p>
            <a:r>
              <a:rPr lang="en-US" dirty="0"/>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15290" y="727058"/>
            <a:ext cx="8313420" cy="656590"/>
          </a:xfrm>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15290" y="2346291"/>
            <a:ext cx="4120886" cy="4103912"/>
          </a:xfrm>
        </p:spPr>
        <p:txBody>
          <a:bodyPr/>
          <a:lstStyle>
            <a:lvl1pPr marL="193138" indent="-193138">
              <a:buSzPct val="100000"/>
              <a:buFontTx/>
              <a:buBlip>
                <a:blip r:embed="rId2"/>
              </a:buBlip>
              <a:defRPr sz="2000" b="0">
                <a:solidFill>
                  <a:schemeClr val="bg1"/>
                </a:solidFill>
              </a:defRPr>
            </a:lvl1pPr>
            <a:lvl2pPr marL="669369" indent="-193138">
              <a:buSzPct val="100000"/>
              <a:buFontTx/>
              <a:buBlip>
                <a:blip r:embed="rId2"/>
              </a:buBlip>
              <a:defRPr sz="1667" b="0">
                <a:solidFill>
                  <a:schemeClr val="bg1"/>
                </a:solidFill>
              </a:defRPr>
            </a:lvl2pPr>
            <a:lvl3pPr marL="1046386" indent="-138901">
              <a:buSzPct val="100000"/>
              <a:buFontTx/>
              <a:buBlip>
                <a:blip r:embed="rId2"/>
              </a:buBlip>
              <a:defRPr sz="1500" b="0">
                <a:solidFill>
                  <a:schemeClr val="bg1"/>
                </a:solidFill>
              </a:defRPr>
            </a:lvl3pPr>
            <a:lvl4pPr marL="1478962" indent="-190492">
              <a:buFont typeface="Wingdings" panose="05000000000000000000" pitchFamily="2" charset="2"/>
              <a:buChar char="§"/>
              <a:defRPr sz="1500" b="0">
                <a:solidFill>
                  <a:schemeClr val="tx1"/>
                </a:solidFill>
              </a:defRPr>
            </a:lvl4pPr>
            <a:lvl5pPr marL="1764700" indent="-190492">
              <a:buFont typeface="Wingdings" panose="05000000000000000000" pitchFamily="2" charset="2"/>
              <a:buChar char="§"/>
              <a:defRPr sz="1500" b="0">
                <a:solidFill>
                  <a:schemeClr val="tx1"/>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07825" y="2346291"/>
            <a:ext cx="4120885" cy="4103912"/>
          </a:xfrm>
        </p:spPr>
        <p:txBody>
          <a:bodyPr/>
          <a:lstStyle>
            <a:lvl1pPr marL="193138" indent="-193138">
              <a:buSzPct val="100000"/>
              <a:buFontTx/>
              <a:buBlip>
                <a:blip r:embed="rId2"/>
              </a:buBlip>
              <a:defRPr sz="2000" b="0">
                <a:solidFill>
                  <a:schemeClr val="bg1"/>
                </a:solidFill>
              </a:defRPr>
            </a:lvl1pPr>
            <a:lvl2pPr marL="669369" indent="-193138">
              <a:buSzPct val="100000"/>
              <a:buFontTx/>
              <a:buBlip>
                <a:blip r:embed="rId2"/>
              </a:buBlip>
              <a:defRPr sz="1667" b="0">
                <a:solidFill>
                  <a:schemeClr val="bg1"/>
                </a:solidFill>
              </a:defRPr>
            </a:lvl2pPr>
            <a:lvl3pPr marL="1046386" indent="-138901">
              <a:buSzPct val="100000"/>
              <a:buFontTx/>
              <a:buBlip>
                <a:blip r:embed="rId2"/>
              </a:buBlip>
              <a:defRPr sz="1500" b="0">
                <a:solidFill>
                  <a:schemeClr val="bg1"/>
                </a:solidFill>
              </a:defRPr>
            </a:lvl3pPr>
            <a:lvl4pPr marL="1478962" indent="-190492">
              <a:buFont typeface="Wingdings" panose="05000000000000000000" pitchFamily="2" charset="2"/>
              <a:buChar char="§"/>
              <a:defRPr sz="1500" b="0">
                <a:solidFill>
                  <a:schemeClr val="tx1"/>
                </a:solidFill>
              </a:defRPr>
            </a:lvl4pPr>
            <a:lvl5pPr marL="1764700" indent="-190492">
              <a:buFont typeface="Wingdings" panose="05000000000000000000" pitchFamily="2" charset="2"/>
              <a:buChar char="§"/>
              <a:defRPr sz="1500" b="0">
                <a:solidFill>
                  <a:schemeClr val="tx1"/>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1311743"/>
            <a:ext cx="8313420" cy="583848"/>
          </a:xfrm>
        </p:spPr>
        <p:txBody>
          <a:bodyPr/>
          <a:lstStyle>
            <a:lvl1pPr marL="0" indent="0" algn="ctr">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Video">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1294581" y="5947368"/>
            <a:ext cx="6554838" cy="410369"/>
          </a:xfrm>
        </p:spPr>
        <p:txBody>
          <a:bodyPr anchor="b"/>
          <a:lstStyle>
            <a:lvl1pPr algn="l">
              <a:defRPr sz="1667">
                <a:solidFill>
                  <a:schemeClr val="bg1"/>
                </a:solidFill>
              </a:defRPr>
            </a:lvl1pPr>
          </a:lstStyle>
          <a:p>
            <a:r>
              <a:rPr lang="en-US" dirty="0"/>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7726" y="5713473"/>
            <a:ext cx="6288548" cy="115651"/>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DEMO Placehold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415290" y="5743860"/>
            <a:ext cx="8313420" cy="595034"/>
          </a:xfrm>
        </p:spPr>
        <p:txBody>
          <a:bodyPr anchor="ctr"/>
          <a:lstStyle>
            <a:lvl1pPr algn="l">
              <a:defRPr sz="2667">
                <a:solidFill>
                  <a:schemeClr val="tx1"/>
                </a:solidFill>
              </a:defRPr>
            </a:lvl1pPr>
          </a:lstStyle>
          <a:p>
            <a:r>
              <a:rPr lang="en-US" dirty="0"/>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 and Seg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0_Title Slide - Images">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930" t="10334" r="447" b="909"/>
          <a:stretch/>
        </p:blipFill>
        <p:spPr>
          <a:xfrm>
            <a:off x="0" y="0"/>
            <a:ext cx="9144000" cy="6858000"/>
          </a:xfrm>
          <a:prstGeom prst="rect">
            <a:avLst/>
          </a:prstGeom>
        </p:spPr>
      </p:pic>
      <p:sp>
        <p:nvSpPr>
          <p:cNvPr id="8" name="Rectangle 7"/>
          <p:cNvSpPr/>
          <p:nvPr userDrawn="1"/>
        </p:nvSpPr>
        <p:spPr>
          <a:xfrm>
            <a:off x="0" y="0"/>
            <a:ext cx="9144000" cy="6858000"/>
          </a:xfrm>
          <a:prstGeom prst="rect">
            <a:avLst/>
          </a:prstGeom>
          <a:gradFill>
            <a:gsLst>
              <a:gs pos="0">
                <a:schemeClr val="bg1">
                  <a:alpha val="58000"/>
                </a:schemeClr>
              </a:gs>
              <a:gs pos="58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11" name="Rectangle 4"/>
          <p:cNvSpPr>
            <a:spLocks noGrp="1" noChangeArrowheads="1"/>
          </p:cNvSpPr>
          <p:nvPr userDrawn="1">
            <p:ph type="subTitle" idx="1"/>
          </p:nvPr>
        </p:nvSpPr>
        <p:spPr>
          <a:xfrm>
            <a:off x="434042" y="1985663"/>
            <a:ext cx="7250588" cy="300082"/>
          </a:xfrm>
        </p:spPr>
        <p:txBody>
          <a:bodyPr wrap="square" anchor="t">
            <a:spAutoFit/>
          </a:bodyPr>
          <a:lstStyle>
            <a:lvl1pPr marL="0" indent="0" algn="l">
              <a:lnSpc>
                <a:spcPct val="90000"/>
              </a:lnSpc>
              <a:spcBef>
                <a:spcPts val="500"/>
              </a:spcBef>
              <a:spcAft>
                <a:spcPts val="250"/>
              </a:spcAft>
              <a:buFontTx/>
              <a:buNone/>
              <a:defRPr sz="1500" b="0">
                <a:solidFill>
                  <a:schemeClr val="tx1"/>
                </a:solidFill>
                <a:latin typeface="Trebuchet MS" pitchFamily="34" charset="0"/>
              </a:defRPr>
            </a:lvl1pPr>
          </a:lstStyle>
          <a:p>
            <a:r>
              <a:rPr lang="en-US" dirty="0"/>
              <a:t>Click to edit Master subtitle style</a:t>
            </a:r>
          </a:p>
        </p:txBody>
      </p:sp>
      <p:sp>
        <p:nvSpPr>
          <p:cNvPr id="305" name="Title 304"/>
          <p:cNvSpPr>
            <a:spLocks noGrp="1"/>
          </p:cNvSpPr>
          <p:nvPr userDrawn="1">
            <p:ph type="title" hasCustomPrompt="1"/>
          </p:nvPr>
        </p:nvSpPr>
        <p:spPr>
          <a:xfrm>
            <a:off x="401385" y="932541"/>
            <a:ext cx="7282783" cy="1092061"/>
          </a:xfrm>
        </p:spPr>
        <p:txBody>
          <a:bodyPr anchor="b">
            <a:noAutofit/>
          </a:bodyPr>
          <a:lstStyle>
            <a:lvl1pPr algn="l">
              <a:lnSpc>
                <a:spcPct val="90000"/>
              </a:lnSpc>
              <a:spcBef>
                <a:spcPts val="0"/>
              </a:spcBef>
              <a:defRPr sz="3833" b="1" cap="all" baseline="0">
                <a:solidFill>
                  <a:schemeClr val="tx1"/>
                </a:solidFill>
                <a:latin typeface="Trebuchet MS" panose="020B0603020202020204" pitchFamily="34" charset="0"/>
              </a:defRPr>
            </a:lvl1pPr>
          </a:lstStyle>
          <a:p>
            <a:r>
              <a:rPr lang="en-US" dirty="0"/>
              <a:t>CLICK TO EDIT MASTER TITLE STYLE</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883" y="5473960"/>
            <a:ext cx="1355559" cy="389833"/>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5290" y="734696"/>
            <a:ext cx="8313420" cy="656590"/>
          </a:xfrm>
        </p:spPr>
        <p:txBody>
          <a:bodyPr/>
          <a:lstStyle>
            <a:lvl1pPr algn="ctr">
              <a:defRPr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30625" y="2336706"/>
            <a:ext cx="8290560" cy="4132139"/>
          </a:xfrm>
        </p:spPr>
        <p:txBody>
          <a:bodyPr/>
          <a:lstStyle>
            <a:lvl1pPr marL="0" indent="0">
              <a:buClr>
                <a:schemeClr val="bg2"/>
              </a:buClr>
              <a:buSzPct val="100000"/>
              <a:buFontTx/>
              <a:buNone/>
              <a:defRPr sz="1667">
                <a:solidFill>
                  <a:schemeClr val="bg1"/>
                </a:solidFill>
              </a:defRPr>
            </a:lvl1pPr>
            <a:lvl2pPr marL="476231" indent="0">
              <a:buClr>
                <a:schemeClr val="bg2"/>
              </a:buClr>
              <a:buSzPct val="100000"/>
              <a:buFontTx/>
              <a:buNone/>
              <a:defRPr sz="1500">
                <a:solidFill>
                  <a:schemeClr val="bg1"/>
                </a:solidFill>
              </a:defRPr>
            </a:lvl2pPr>
            <a:lvl3pPr marL="907485" indent="0">
              <a:buClr>
                <a:schemeClr val="bg2"/>
              </a:buClr>
              <a:buSzPct val="100000"/>
              <a:buFontTx/>
              <a:buNone/>
              <a:defRPr sz="1333">
                <a:solidFill>
                  <a:schemeClr val="bg1"/>
                </a:solidFill>
              </a:defRPr>
            </a:lvl3pPr>
            <a:lvl4pPr marL="1478962" indent="-190492">
              <a:buClr>
                <a:schemeClr val="bg2"/>
              </a:buClr>
              <a:buFont typeface="Wingdings" panose="05000000000000000000" pitchFamily="2" charset="2"/>
              <a:buChar char="§"/>
              <a:defRPr sz="1500">
                <a:solidFill>
                  <a:schemeClr val="tx1"/>
                </a:solidFill>
              </a:defRPr>
            </a:lvl4pPr>
            <a:lvl5pPr marL="1764700" indent="-190492">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1314815"/>
            <a:ext cx="8313420" cy="583848"/>
          </a:xfrm>
        </p:spPr>
        <p:txBody>
          <a:bodyPr/>
          <a:lstStyle>
            <a:lvl1pPr marL="0" indent="0" algn="ctr">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ubtitle, and Content with CONFIDENTIAL">
    <p:spTree>
      <p:nvGrpSpPr>
        <p:cNvPr id="1" name=""/>
        <p:cNvGrpSpPr/>
        <p:nvPr/>
      </p:nvGrpSpPr>
      <p:grpSpPr>
        <a:xfrm>
          <a:off x="0" y="0"/>
          <a:ext cx="0" cy="0"/>
          <a:chOff x="0" y="0"/>
          <a:chExt cx="0" cy="0"/>
        </a:xfrm>
      </p:grpSpPr>
      <p:sp>
        <p:nvSpPr>
          <p:cNvPr id="2" name="Title 1"/>
          <p:cNvSpPr>
            <a:spLocks noGrp="1"/>
          </p:cNvSpPr>
          <p:nvPr>
            <p:ph type="title"/>
          </p:nvPr>
        </p:nvSpPr>
        <p:spPr>
          <a:xfrm>
            <a:off x="415290" y="734696"/>
            <a:ext cx="8313420" cy="656590"/>
          </a:xfrm>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30625" y="2336706"/>
            <a:ext cx="8290560" cy="4132139"/>
          </a:xfrm>
        </p:spPr>
        <p:txBody>
          <a:bodyPr/>
          <a:lstStyle>
            <a:lvl1pPr marL="0" indent="0">
              <a:buClr>
                <a:schemeClr val="bg2"/>
              </a:buClr>
              <a:buSzPct val="100000"/>
              <a:buFontTx/>
              <a:buNone/>
              <a:defRPr sz="1667">
                <a:solidFill>
                  <a:schemeClr val="bg1"/>
                </a:solidFill>
              </a:defRPr>
            </a:lvl1pPr>
            <a:lvl2pPr marL="476231" indent="0">
              <a:buClr>
                <a:schemeClr val="bg2"/>
              </a:buClr>
              <a:buSzPct val="100000"/>
              <a:buFontTx/>
              <a:buNone/>
              <a:defRPr sz="1500">
                <a:solidFill>
                  <a:schemeClr val="bg1"/>
                </a:solidFill>
              </a:defRPr>
            </a:lvl2pPr>
            <a:lvl3pPr marL="907485" indent="0">
              <a:buClr>
                <a:schemeClr val="bg2"/>
              </a:buClr>
              <a:buSzPct val="100000"/>
              <a:buFontTx/>
              <a:buNone/>
              <a:defRPr sz="1333">
                <a:solidFill>
                  <a:schemeClr val="bg1"/>
                </a:solidFill>
              </a:defRPr>
            </a:lvl3pPr>
            <a:lvl4pPr marL="1478962" indent="-190492">
              <a:buClr>
                <a:schemeClr val="bg2"/>
              </a:buClr>
              <a:buFont typeface="Wingdings" panose="05000000000000000000" pitchFamily="2" charset="2"/>
              <a:buChar char="§"/>
              <a:defRPr sz="1500">
                <a:solidFill>
                  <a:schemeClr val="tx1"/>
                </a:solidFill>
              </a:defRPr>
            </a:lvl4pPr>
            <a:lvl5pPr marL="1764700" indent="-190492">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1314815"/>
            <a:ext cx="8313420" cy="583848"/>
          </a:xfrm>
        </p:spPr>
        <p:txBody>
          <a:bodyPr/>
          <a:lstStyle>
            <a:lvl1pPr marL="0" indent="0" algn="ctr">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
        <p:nvSpPr>
          <p:cNvPr id="7" name="Rectangle 6"/>
          <p:cNvSpPr/>
          <p:nvPr userDrawn="1"/>
        </p:nvSpPr>
        <p:spPr>
          <a:xfrm>
            <a:off x="5874774" y="6424130"/>
            <a:ext cx="2302388" cy="275713"/>
          </a:xfrm>
          <a:prstGeom prst="rect">
            <a:avLst/>
          </a:prstGeom>
          <a:noFill/>
          <a:ln w="25400" cap="flat" cmpd="sng" algn="ctr">
            <a:noFill/>
            <a:prstDash val="solid"/>
          </a:ln>
          <a:effectLst/>
        </p:spPr>
        <p:txBody>
          <a:bodyPr rtlCol="0" anchor="b"/>
          <a:lstStyle/>
          <a:p>
            <a:pPr algn="r" defTabSz="380985" fontAlgn="auto">
              <a:lnSpc>
                <a:spcPct val="90000"/>
              </a:lnSpc>
              <a:spcBef>
                <a:spcPts val="0"/>
              </a:spcBef>
              <a:spcAft>
                <a:spcPts val="0"/>
              </a:spcAft>
              <a:defRPr/>
            </a:pPr>
            <a:endParaRPr lang="en-US" sz="667" b="1" kern="0" dirty="0">
              <a:solidFill>
                <a:srgbClr val="000000"/>
              </a:solidFill>
              <a:latin typeface="Trebuchet MS"/>
              <a:ea typeface="MS PGothic" pitchFamily="34" charset="-128"/>
              <a:cs typeface=""/>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978C0B-D0A8-4110-9EF4-176194683B4D}"/>
              </a:ext>
            </a:extLst>
          </p:cNvPr>
          <p:cNvSpPr/>
          <p:nvPr userDrawn="1"/>
        </p:nvSpPr>
        <p:spPr>
          <a:xfrm>
            <a:off x="0" y="0"/>
            <a:ext cx="9144000" cy="83820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9A73A221-8A2B-A645-A3F8-C7819C3CE5BE}" type="datetime1">
              <a:rPr lang="en-US" smtClean="0"/>
              <a:t>11/22/18</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1BA44EC-0D86-C44E-97A0-48A19801D204}" type="slidenum">
              <a:rPr lang="en-US"/>
              <a:pPr>
                <a:defRPr/>
              </a:pPr>
              <a:t>‹#›</a:t>
            </a:fld>
            <a:endParaRPr lang="en-US"/>
          </a:p>
        </p:txBody>
      </p:sp>
    </p:spTree>
    <p:extLst>
      <p:ext uri="{BB962C8B-B14F-4D97-AF65-F5344CB8AC3E}">
        <p14:creationId xmlns:p14="http://schemas.microsoft.com/office/powerpoint/2010/main" val="4863069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ubtitle, and Content - NO LOGO &amp; PAGE NUMB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415290" y="734696"/>
            <a:ext cx="8313420" cy="656590"/>
          </a:xfrm>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26720" y="2336705"/>
            <a:ext cx="8290560" cy="4104176"/>
          </a:xfrm>
        </p:spPr>
        <p:txBody>
          <a:bodyPr/>
          <a:lstStyle>
            <a:lvl1pPr marL="0" indent="0">
              <a:buClr>
                <a:schemeClr val="bg2"/>
              </a:buClr>
              <a:buSzPct val="100000"/>
              <a:buFontTx/>
              <a:buNone/>
              <a:defRPr sz="1667">
                <a:solidFill>
                  <a:schemeClr val="bg1"/>
                </a:solidFill>
              </a:defRPr>
            </a:lvl1pPr>
            <a:lvl2pPr marL="476231" indent="0">
              <a:buClr>
                <a:schemeClr val="bg2"/>
              </a:buClr>
              <a:buSzPct val="100000"/>
              <a:buFontTx/>
              <a:buNone/>
              <a:defRPr sz="1500">
                <a:solidFill>
                  <a:schemeClr val="bg1"/>
                </a:solidFill>
              </a:defRPr>
            </a:lvl2pPr>
            <a:lvl3pPr marL="907485" indent="0">
              <a:buClr>
                <a:schemeClr val="bg2"/>
              </a:buClr>
              <a:buSzPct val="100000"/>
              <a:buFontTx/>
              <a:buNone/>
              <a:defRPr sz="1500">
                <a:solidFill>
                  <a:schemeClr val="bg1"/>
                </a:solidFill>
              </a:defRPr>
            </a:lvl3pPr>
            <a:lvl4pPr marL="1478962" indent="-190492">
              <a:buClr>
                <a:schemeClr val="bg2"/>
              </a:buClr>
              <a:buFont typeface="Wingdings" panose="05000000000000000000" pitchFamily="2" charset="2"/>
              <a:buChar char="§"/>
              <a:defRPr sz="1500">
                <a:solidFill>
                  <a:schemeClr val="tx1"/>
                </a:solidFill>
              </a:defRPr>
            </a:lvl4pPr>
            <a:lvl5pPr marL="1764700" indent="-190492">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1314815"/>
            <a:ext cx="8313420" cy="583848"/>
          </a:xfrm>
        </p:spPr>
        <p:txBody>
          <a:bodyPr/>
          <a:lstStyle>
            <a:lvl1pPr marL="0" indent="0" algn="ctr">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with Photograph">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415290" y="703918"/>
            <a:ext cx="4935098" cy="687368"/>
          </a:xfrm>
        </p:spPr>
        <p:txBody>
          <a:bodyPr/>
          <a:lstStyle>
            <a:lvl1pPr algn="l">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26720" y="2336705"/>
            <a:ext cx="4921528" cy="4104176"/>
          </a:xfrm>
        </p:spPr>
        <p:txBody>
          <a:bodyPr/>
          <a:lstStyle>
            <a:lvl1pPr marL="0" indent="0">
              <a:buClr>
                <a:schemeClr val="bg2"/>
              </a:buClr>
              <a:buSzPct val="100000"/>
              <a:buFontTx/>
              <a:buNone/>
              <a:defRPr sz="1667">
                <a:solidFill>
                  <a:schemeClr val="bg1"/>
                </a:solidFill>
              </a:defRPr>
            </a:lvl1pPr>
            <a:lvl2pPr marL="476231" indent="0">
              <a:buClr>
                <a:schemeClr val="bg2"/>
              </a:buClr>
              <a:buSzPct val="100000"/>
              <a:buFontTx/>
              <a:buNone/>
              <a:defRPr sz="1500">
                <a:solidFill>
                  <a:schemeClr val="bg1"/>
                </a:solidFill>
              </a:defRPr>
            </a:lvl2pPr>
            <a:lvl3pPr marL="907485" indent="0">
              <a:buClr>
                <a:schemeClr val="bg2"/>
              </a:buClr>
              <a:buSzPct val="100000"/>
              <a:buFontTx/>
              <a:buNone/>
              <a:defRPr sz="1500">
                <a:solidFill>
                  <a:schemeClr val="bg1"/>
                </a:solidFill>
              </a:defRPr>
            </a:lvl3pPr>
            <a:lvl4pPr marL="1478962" indent="-190492">
              <a:buClr>
                <a:schemeClr val="bg2"/>
              </a:buClr>
              <a:buFont typeface="Wingdings" panose="05000000000000000000" pitchFamily="2" charset="2"/>
              <a:buChar char="§"/>
              <a:defRPr sz="1500">
                <a:solidFill>
                  <a:schemeClr val="tx1"/>
                </a:solidFill>
              </a:defRPr>
            </a:lvl4pPr>
            <a:lvl5pPr marL="1764700" indent="-190492">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1314815"/>
            <a:ext cx="4935098" cy="583848"/>
          </a:xfrm>
        </p:spPr>
        <p:txBody>
          <a:bodyPr/>
          <a:lstStyle>
            <a:lvl1pPr marL="0" indent="0" algn="l">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415290" y="734696"/>
            <a:ext cx="8313420" cy="656590"/>
          </a:xfrm>
        </p:spPr>
        <p:txBody>
          <a:bodyPr/>
          <a:lstStyle>
            <a:lvl1pPr algn="ctr">
              <a:defRPr>
                <a:solidFill>
                  <a:schemeClr val="bg1"/>
                </a:solidFill>
              </a:defRPr>
            </a:lvl1pPr>
          </a:lstStyle>
          <a:p>
            <a:r>
              <a:rPr lang="en-US" dirty="0"/>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ransition - Green">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415290" y="3100706"/>
            <a:ext cx="8313420" cy="656590"/>
          </a:xfrm>
        </p:spPr>
        <p:txBody>
          <a:bodyPr anchor="ctr"/>
          <a:lstStyle>
            <a:lvl1pPr algn="ctr">
              <a:defRPr>
                <a:solidFill>
                  <a:schemeClr val="tx1"/>
                </a:solidFill>
              </a:defRPr>
            </a:lvl1pPr>
          </a:lstStyle>
          <a:p>
            <a:r>
              <a:rPr lang="en-US" dirty="0"/>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15290" y="727058"/>
            <a:ext cx="8313420" cy="656590"/>
          </a:xfrm>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15290" y="2346291"/>
            <a:ext cx="4120886" cy="4103912"/>
          </a:xfrm>
        </p:spPr>
        <p:txBody>
          <a:bodyPr/>
          <a:lstStyle>
            <a:lvl1pPr marL="193138" indent="-193138">
              <a:buSzPct val="100000"/>
              <a:buFontTx/>
              <a:buBlip>
                <a:blip r:embed="rId2"/>
              </a:buBlip>
              <a:defRPr sz="2000" b="0">
                <a:solidFill>
                  <a:schemeClr val="bg1"/>
                </a:solidFill>
              </a:defRPr>
            </a:lvl1pPr>
            <a:lvl2pPr marL="669369" indent="-193138">
              <a:buSzPct val="100000"/>
              <a:buFontTx/>
              <a:buBlip>
                <a:blip r:embed="rId2"/>
              </a:buBlip>
              <a:defRPr sz="1667" b="0">
                <a:solidFill>
                  <a:schemeClr val="bg1"/>
                </a:solidFill>
              </a:defRPr>
            </a:lvl2pPr>
            <a:lvl3pPr marL="1046386" indent="-138901">
              <a:buSzPct val="100000"/>
              <a:buFontTx/>
              <a:buBlip>
                <a:blip r:embed="rId2"/>
              </a:buBlip>
              <a:defRPr sz="1500" b="0">
                <a:solidFill>
                  <a:schemeClr val="bg1"/>
                </a:solidFill>
              </a:defRPr>
            </a:lvl3pPr>
            <a:lvl4pPr marL="1478962" indent="-190492">
              <a:buFont typeface="Wingdings" panose="05000000000000000000" pitchFamily="2" charset="2"/>
              <a:buChar char="§"/>
              <a:defRPr sz="1500" b="0">
                <a:solidFill>
                  <a:schemeClr val="tx1"/>
                </a:solidFill>
              </a:defRPr>
            </a:lvl4pPr>
            <a:lvl5pPr marL="1764700" indent="-190492">
              <a:buFont typeface="Wingdings" panose="05000000000000000000" pitchFamily="2" charset="2"/>
              <a:buChar char="§"/>
              <a:defRPr sz="1500" b="0">
                <a:solidFill>
                  <a:schemeClr val="tx1"/>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07825" y="2346291"/>
            <a:ext cx="4120885" cy="4103912"/>
          </a:xfrm>
        </p:spPr>
        <p:txBody>
          <a:bodyPr/>
          <a:lstStyle>
            <a:lvl1pPr marL="193138" indent="-193138">
              <a:buSzPct val="100000"/>
              <a:buFontTx/>
              <a:buBlip>
                <a:blip r:embed="rId2"/>
              </a:buBlip>
              <a:defRPr sz="2000" b="0">
                <a:solidFill>
                  <a:schemeClr val="bg1"/>
                </a:solidFill>
              </a:defRPr>
            </a:lvl1pPr>
            <a:lvl2pPr marL="669369" indent="-193138">
              <a:buSzPct val="100000"/>
              <a:buFontTx/>
              <a:buBlip>
                <a:blip r:embed="rId2"/>
              </a:buBlip>
              <a:defRPr sz="1667" b="0">
                <a:solidFill>
                  <a:schemeClr val="bg1"/>
                </a:solidFill>
              </a:defRPr>
            </a:lvl2pPr>
            <a:lvl3pPr marL="1046386" indent="-138901">
              <a:buSzPct val="100000"/>
              <a:buFontTx/>
              <a:buBlip>
                <a:blip r:embed="rId2"/>
              </a:buBlip>
              <a:defRPr sz="1500" b="0">
                <a:solidFill>
                  <a:schemeClr val="bg1"/>
                </a:solidFill>
              </a:defRPr>
            </a:lvl3pPr>
            <a:lvl4pPr marL="1478962" indent="-190492">
              <a:buFont typeface="Wingdings" panose="05000000000000000000" pitchFamily="2" charset="2"/>
              <a:buChar char="§"/>
              <a:defRPr sz="1500" b="0">
                <a:solidFill>
                  <a:schemeClr val="tx1"/>
                </a:solidFill>
              </a:defRPr>
            </a:lvl4pPr>
            <a:lvl5pPr marL="1764700" indent="-190492">
              <a:buFont typeface="Wingdings" panose="05000000000000000000" pitchFamily="2" charset="2"/>
              <a:buChar char="§"/>
              <a:defRPr sz="1500" b="0">
                <a:solidFill>
                  <a:schemeClr val="tx1"/>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1311743"/>
            <a:ext cx="8313420" cy="583848"/>
          </a:xfrm>
        </p:spPr>
        <p:txBody>
          <a:bodyPr/>
          <a:lstStyle>
            <a:lvl1pPr marL="0" indent="0" algn="ctr">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Video">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1294581" y="5947368"/>
            <a:ext cx="6554838" cy="410369"/>
          </a:xfrm>
        </p:spPr>
        <p:txBody>
          <a:bodyPr anchor="b"/>
          <a:lstStyle>
            <a:lvl1pPr algn="l">
              <a:defRPr sz="1667">
                <a:solidFill>
                  <a:schemeClr val="bg1"/>
                </a:solidFill>
              </a:defRPr>
            </a:lvl1pPr>
          </a:lstStyle>
          <a:p>
            <a:r>
              <a:rPr lang="en-US" dirty="0"/>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7726" y="5713473"/>
            <a:ext cx="6288548" cy="115651"/>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DEMO Placehold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415290" y="5743860"/>
            <a:ext cx="8313420" cy="595034"/>
          </a:xfrm>
        </p:spPr>
        <p:txBody>
          <a:bodyPr anchor="ctr"/>
          <a:lstStyle>
            <a:lvl1pPr algn="l">
              <a:defRPr sz="2667">
                <a:solidFill>
                  <a:schemeClr val="tx1"/>
                </a:solidFill>
              </a:defRPr>
            </a:lvl1pPr>
          </a:lstStyle>
          <a:p>
            <a:r>
              <a:rPr lang="en-US" dirty="0"/>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Quote and Seg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0_Title Slide - Images">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930" t="10334" r="447" b="909"/>
          <a:stretch/>
        </p:blipFill>
        <p:spPr>
          <a:xfrm>
            <a:off x="0" y="0"/>
            <a:ext cx="9144000" cy="6858000"/>
          </a:xfrm>
          <a:prstGeom prst="rect">
            <a:avLst/>
          </a:prstGeom>
        </p:spPr>
      </p:pic>
      <p:sp>
        <p:nvSpPr>
          <p:cNvPr id="8" name="Rectangle 7"/>
          <p:cNvSpPr/>
          <p:nvPr userDrawn="1"/>
        </p:nvSpPr>
        <p:spPr>
          <a:xfrm>
            <a:off x="0" y="0"/>
            <a:ext cx="9144000" cy="6858000"/>
          </a:xfrm>
          <a:prstGeom prst="rect">
            <a:avLst/>
          </a:prstGeom>
          <a:gradFill>
            <a:gsLst>
              <a:gs pos="0">
                <a:schemeClr val="bg1">
                  <a:alpha val="58000"/>
                </a:schemeClr>
              </a:gs>
              <a:gs pos="58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11" name="Rectangle 4"/>
          <p:cNvSpPr>
            <a:spLocks noGrp="1" noChangeArrowheads="1"/>
          </p:cNvSpPr>
          <p:nvPr userDrawn="1">
            <p:ph type="subTitle" idx="1"/>
          </p:nvPr>
        </p:nvSpPr>
        <p:spPr>
          <a:xfrm>
            <a:off x="434042" y="1985663"/>
            <a:ext cx="7250588" cy="300082"/>
          </a:xfrm>
        </p:spPr>
        <p:txBody>
          <a:bodyPr wrap="square" anchor="t">
            <a:spAutoFit/>
          </a:bodyPr>
          <a:lstStyle>
            <a:lvl1pPr marL="0" indent="0" algn="l">
              <a:lnSpc>
                <a:spcPct val="90000"/>
              </a:lnSpc>
              <a:spcBef>
                <a:spcPts val="500"/>
              </a:spcBef>
              <a:spcAft>
                <a:spcPts val="250"/>
              </a:spcAft>
              <a:buFontTx/>
              <a:buNone/>
              <a:defRPr sz="1500" b="0">
                <a:solidFill>
                  <a:schemeClr val="tx1"/>
                </a:solidFill>
                <a:latin typeface="Trebuchet MS" pitchFamily="34" charset="0"/>
              </a:defRPr>
            </a:lvl1pPr>
          </a:lstStyle>
          <a:p>
            <a:r>
              <a:rPr lang="en-US" dirty="0"/>
              <a:t>Click to edit Master subtitle style</a:t>
            </a:r>
          </a:p>
        </p:txBody>
      </p:sp>
      <p:sp>
        <p:nvSpPr>
          <p:cNvPr id="305" name="Title 304"/>
          <p:cNvSpPr>
            <a:spLocks noGrp="1"/>
          </p:cNvSpPr>
          <p:nvPr userDrawn="1">
            <p:ph type="title" hasCustomPrompt="1"/>
          </p:nvPr>
        </p:nvSpPr>
        <p:spPr>
          <a:xfrm>
            <a:off x="401385" y="932541"/>
            <a:ext cx="7282783" cy="1092061"/>
          </a:xfrm>
        </p:spPr>
        <p:txBody>
          <a:bodyPr anchor="b">
            <a:noAutofit/>
          </a:bodyPr>
          <a:lstStyle>
            <a:lvl1pPr algn="l">
              <a:lnSpc>
                <a:spcPct val="90000"/>
              </a:lnSpc>
              <a:spcBef>
                <a:spcPts val="0"/>
              </a:spcBef>
              <a:defRPr sz="3833" b="1" cap="all" baseline="0">
                <a:solidFill>
                  <a:schemeClr val="tx1"/>
                </a:solidFill>
                <a:latin typeface="Trebuchet MS" panose="020B0603020202020204" pitchFamily="34" charset="0"/>
              </a:defRPr>
            </a:lvl1pPr>
          </a:lstStyle>
          <a:p>
            <a:r>
              <a:rPr lang="en-US" dirty="0"/>
              <a:t>CLICK TO EDIT MASTER TITLE STYLE</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6883" y="5473960"/>
            <a:ext cx="1355559" cy="389833"/>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ACC5C177-5418-45FC-9EA6-E9F03B79EEB2}"/>
              </a:ext>
            </a:extLst>
          </p:cNvPr>
          <p:cNvSpPr/>
          <p:nvPr userDrawn="1"/>
        </p:nvSpPr>
        <p:spPr>
          <a:xfrm>
            <a:off x="0" y="0"/>
            <a:ext cx="9144000" cy="83820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8D7EB322-1335-B747-8FD4-F55BB3B2815F}" type="datetime1">
              <a:rPr lang="en-US" smtClean="0"/>
              <a:t>11/22/18</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FC0C591-9DB5-3C46-BAB1-1FD3C04251A7}" type="slidenum">
              <a:rPr lang="en-US"/>
              <a:pPr>
                <a:defRPr/>
              </a:pPr>
              <a:t>‹#›</a:t>
            </a:fld>
            <a:endParaRPr lang="en-US"/>
          </a:p>
        </p:txBody>
      </p:sp>
    </p:spTree>
    <p:extLst>
      <p:ext uri="{BB962C8B-B14F-4D97-AF65-F5344CB8AC3E}">
        <p14:creationId xmlns:p14="http://schemas.microsoft.com/office/powerpoint/2010/main" val="21120656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5290" y="734696"/>
            <a:ext cx="8313420" cy="656590"/>
          </a:xfrm>
        </p:spPr>
        <p:txBody>
          <a:bodyPr/>
          <a:lstStyle>
            <a:lvl1pPr algn="ctr">
              <a:defRPr baseline="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30625" y="2336706"/>
            <a:ext cx="8290560" cy="4132139"/>
          </a:xfrm>
        </p:spPr>
        <p:txBody>
          <a:bodyPr/>
          <a:lstStyle>
            <a:lvl1pPr marL="0" indent="0">
              <a:buClr>
                <a:schemeClr val="bg2"/>
              </a:buClr>
              <a:buSzPct val="100000"/>
              <a:buFontTx/>
              <a:buNone/>
              <a:defRPr sz="1667">
                <a:solidFill>
                  <a:schemeClr val="bg1"/>
                </a:solidFill>
              </a:defRPr>
            </a:lvl1pPr>
            <a:lvl2pPr marL="476231" indent="0">
              <a:buClr>
                <a:schemeClr val="bg2"/>
              </a:buClr>
              <a:buSzPct val="100000"/>
              <a:buFontTx/>
              <a:buNone/>
              <a:defRPr sz="1500">
                <a:solidFill>
                  <a:schemeClr val="bg1"/>
                </a:solidFill>
              </a:defRPr>
            </a:lvl2pPr>
            <a:lvl3pPr marL="907485" indent="0">
              <a:buClr>
                <a:schemeClr val="bg2"/>
              </a:buClr>
              <a:buSzPct val="100000"/>
              <a:buFontTx/>
              <a:buNone/>
              <a:defRPr sz="1333">
                <a:solidFill>
                  <a:schemeClr val="bg1"/>
                </a:solidFill>
              </a:defRPr>
            </a:lvl3pPr>
            <a:lvl4pPr marL="1478962" indent="-190492">
              <a:buClr>
                <a:schemeClr val="bg2"/>
              </a:buClr>
              <a:buFont typeface="Wingdings" panose="05000000000000000000" pitchFamily="2" charset="2"/>
              <a:buChar char="§"/>
              <a:defRPr sz="1500">
                <a:solidFill>
                  <a:schemeClr val="tx1"/>
                </a:solidFill>
              </a:defRPr>
            </a:lvl4pPr>
            <a:lvl5pPr marL="1764700" indent="-190492">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1314815"/>
            <a:ext cx="8313420" cy="583848"/>
          </a:xfrm>
        </p:spPr>
        <p:txBody>
          <a:bodyPr/>
          <a:lstStyle>
            <a:lvl1pPr marL="0" indent="0" algn="ctr">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ubtitle, and Content with CONFIDENTIAL">
    <p:spTree>
      <p:nvGrpSpPr>
        <p:cNvPr id="1" name=""/>
        <p:cNvGrpSpPr/>
        <p:nvPr/>
      </p:nvGrpSpPr>
      <p:grpSpPr>
        <a:xfrm>
          <a:off x="0" y="0"/>
          <a:ext cx="0" cy="0"/>
          <a:chOff x="0" y="0"/>
          <a:chExt cx="0" cy="0"/>
        </a:xfrm>
      </p:grpSpPr>
      <p:sp>
        <p:nvSpPr>
          <p:cNvPr id="2" name="Title 1"/>
          <p:cNvSpPr>
            <a:spLocks noGrp="1"/>
          </p:cNvSpPr>
          <p:nvPr>
            <p:ph type="title"/>
          </p:nvPr>
        </p:nvSpPr>
        <p:spPr>
          <a:xfrm>
            <a:off x="415290" y="734696"/>
            <a:ext cx="8313420" cy="656590"/>
          </a:xfrm>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30625" y="2336706"/>
            <a:ext cx="8290560" cy="4132139"/>
          </a:xfrm>
        </p:spPr>
        <p:txBody>
          <a:bodyPr/>
          <a:lstStyle>
            <a:lvl1pPr marL="0" indent="0">
              <a:buClr>
                <a:schemeClr val="bg2"/>
              </a:buClr>
              <a:buSzPct val="100000"/>
              <a:buFontTx/>
              <a:buNone/>
              <a:defRPr sz="1667">
                <a:solidFill>
                  <a:schemeClr val="bg1"/>
                </a:solidFill>
              </a:defRPr>
            </a:lvl1pPr>
            <a:lvl2pPr marL="476231" indent="0">
              <a:buClr>
                <a:schemeClr val="bg2"/>
              </a:buClr>
              <a:buSzPct val="100000"/>
              <a:buFontTx/>
              <a:buNone/>
              <a:defRPr sz="1500">
                <a:solidFill>
                  <a:schemeClr val="bg1"/>
                </a:solidFill>
              </a:defRPr>
            </a:lvl2pPr>
            <a:lvl3pPr marL="907485" indent="0">
              <a:buClr>
                <a:schemeClr val="bg2"/>
              </a:buClr>
              <a:buSzPct val="100000"/>
              <a:buFontTx/>
              <a:buNone/>
              <a:defRPr sz="1333">
                <a:solidFill>
                  <a:schemeClr val="bg1"/>
                </a:solidFill>
              </a:defRPr>
            </a:lvl3pPr>
            <a:lvl4pPr marL="1478962" indent="-190492">
              <a:buClr>
                <a:schemeClr val="bg2"/>
              </a:buClr>
              <a:buFont typeface="Wingdings" panose="05000000000000000000" pitchFamily="2" charset="2"/>
              <a:buChar char="§"/>
              <a:defRPr sz="1500">
                <a:solidFill>
                  <a:schemeClr val="tx1"/>
                </a:solidFill>
              </a:defRPr>
            </a:lvl4pPr>
            <a:lvl5pPr marL="1764700" indent="-190492">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1314815"/>
            <a:ext cx="8313420" cy="583848"/>
          </a:xfrm>
        </p:spPr>
        <p:txBody>
          <a:bodyPr/>
          <a:lstStyle>
            <a:lvl1pPr marL="0" indent="0" algn="ctr">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
        <p:nvSpPr>
          <p:cNvPr id="7" name="Rectangle 6"/>
          <p:cNvSpPr/>
          <p:nvPr userDrawn="1"/>
        </p:nvSpPr>
        <p:spPr>
          <a:xfrm>
            <a:off x="5874774" y="6424130"/>
            <a:ext cx="2302388" cy="275713"/>
          </a:xfrm>
          <a:prstGeom prst="rect">
            <a:avLst/>
          </a:prstGeom>
          <a:noFill/>
          <a:ln w="25400" cap="flat" cmpd="sng" algn="ctr">
            <a:noFill/>
            <a:prstDash val="solid"/>
          </a:ln>
          <a:effectLst/>
        </p:spPr>
        <p:txBody>
          <a:bodyPr rtlCol="0" anchor="b"/>
          <a:lstStyle/>
          <a:p>
            <a:pPr algn="r" defTabSz="380985" fontAlgn="auto">
              <a:lnSpc>
                <a:spcPct val="90000"/>
              </a:lnSpc>
              <a:spcBef>
                <a:spcPts val="0"/>
              </a:spcBef>
              <a:spcAft>
                <a:spcPts val="0"/>
              </a:spcAft>
              <a:defRPr/>
            </a:pPr>
            <a:endParaRPr lang="en-US" sz="667" b="1" kern="0" dirty="0">
              <a:solidFill>
                <a:srgbClr val="000000"/>
              </a:solidFill>
              <a:latin typeface="Trebuchet MS"/>
              <a:ea typeface="MS PGothic" pitchFamily="34" charset="-128"/>
              <a:cs typeface=""/>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Subtitle, and Content - NO LOGO &amp; PAGE NUMB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415290" y="734696"/>
            <a:ext cx="8313420" cy="656590"/>
          </a:xfrm>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26720" y="2336705"/>
            <a:ext cx="8290560" cy="4104176"/>
          </a:xfrm>
        </p:spPr>
        <p:txBody>
          <a:bodyPr/>
          <a:lstStyle>
            <a:lvl1pPr marL="0" indent="0">
              <a:buClr>
                <a:schemeClr val="bg2"/>
              </a:buClr>
              <a:buSzPct val="100000"/>
              <a:buFontTx/>
              <a:buNone/>
              <a:defRPr sz="1667">
                <a:solidFill>
                  <a:schemeClr val="bg1"/>
                </a:solidFill>
              </a:defRPr>
            </a:lvl1pPr>
            <a:lvl2pPr marL="476231" indent="0">
              <a:buClr>
                <a:schemeClr val="bg2"/>
              </a:buClr>
              <a:buSzPct val="100000"/>
              <a:buFontTx/>
              <a:buNone/>
              <a:defRPr sz="1500">
                <a:solidFill>
                  <a:schemeClr val="bg1"/>
                </a:solidFill>
              </a:defRPr>
            </a:lvl2pPr>
            <a:lvl3pPr marL="907485" indent="0">
              <a:buClr>
                <a:schemeClr val="bg2"/>
              </a:buClr>
              <a:buSzPct val="100000"/>
              <a:buFontTx/>
              <a:buNone/>
              <a:defRPr sz="1500">
                <a:solidFill>
                  <a:schemeClr val="bg1"/>
                </a:solidFill>
              </a:defRPr>
            </a:lvl3pPr>
            <a:lvl4pPr marL="1478962" indent="-190492">
              <a:buClr>
                <a:schemeClr val="bg2"/>
              </a:buClr>
              <a:buFont typeface="Wingdings" panose="05000000000000000000" pitchFamily="2" charset="2"/>
              <a:buChar char="§"/>
              <a:defRPr sz="1500">
                <a:solidFill>
                  <a:schemeClr val="tx1"/>
                </a:solidFill>
              </a:defRPr>
            </a:lvl4pPr>
            <a:lvl5pPr marL="1764700" indent="-190492">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1314815"/>
            <a:ext cx="8313420" cy="583848"/>
          </a:xfrm>
        </p:spPr>
        <p:txBody>
          <a:bodyPr/>
          <a:lstStyle>
            <a:lvl1pPr marL="0" indent="0" algn="ctr">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with Photograph">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415290" y="703918"/>
            <a:ext cx="4935098" cy="687368"/>
          </a:xfrm>
        </p:spPr>
        <p:txBody>
          <a:bodyPr/>
          <a:lstStyle>
            <a:lvl1pPr algn="l">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26720" y="2336705"/>
            <a:ext cx="4921528" cy="4104176"/>
          </a:xfrm>
        </p:spPr>
        <p:txBody>
          <a:bodyPr/>
          <a:lstStyle>
            <a:lvl1pPr marL="0" indent="0">
              <a:buClr>
                <a:schemeClr val="bg2"/>
              </a:buClr>
              <a:buSzPct val="100000"/>
              <a:buFontTx/>
              <a:buNone/>
              <a:defRPr sz="1667">
                <a:solidFill>
                  <a:schemeClr val="bg1"/>
                </a:solidFill>
              </a:defRPr>
            </a:lvl1pPr>
            <a:lvl2pPr marL="476231" indent="0">
              <a:buClr>
                <a:schemeClr val="bg2"/>
              </a:buClr>
              <a:buSzPct val="100000"/>
              <a:buFontTx/>
              <a:buNone/>
              <a:defRPr sz="1500">
                <a:solidFill>
                  <a:schemeClr val="bg1"/>
                </a:solidFill>
              </a:defRPr>
            </a:lvl2pPr>
            <a:lvl3pPr marL="907485" indent="0">
              <a:buClr>
                <a:schemeClr val="bg2"/>
              </a:buClr>
              <a:buSzPct val="100000"/>
              <a:buFontTx/>
              <a:buNone/>
              <a:defRPr sz="1500">
                <a:solidFill>
                  <a:schemeClr val="bg1"/>
                </a:solidFill>
              </a:defRPr>
            </a:lvl3pPr>
            <a:lvl4pPr marL="1478962" indent="-190492">
              <a:buClr>
                <a:schemeClr val="bg2"/>
              </a:buClr>
              <a:buFont typeface="Wingdings" panose="05000000000000000000" pitchFamily="2" charset="2"/>
              <a:buChar char="§"/>
              <a:defRPr sz="1500">
                <a:solidFill>
                  <a:schemeClr val="tx1"/>
                </a:solidFill>
              </a:defRPr>
            </a:lvl4pPr>
            <a:lvl5pPr marL="1764700" indent="-190492">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1314815"/>
            <a:ext cx="4935098" cy="583848"/>
          </a:xfrm>
        </p:spPr>
        <p:txBody>
          <a:bodyPr/>
          <a:lstStyle>
            <a:lvl1pPr marL="0" indent="0" algn="l">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415290" y="734696"/>
            <a:ext cx="8313420" cy="656590"/>
          </a:xfrm>
        </p:spPr>
        <p:txBody>
          <a:bodyPr/>
          <a:lstStyle>
            <a:lvl1pPr algn="ctr">
              <a:defRPr>
                <a:solidFill>
                  <a:schemeClr val="bg1"/>
                </a:solidFill>
              </a:defRPr>
            </a:lvl1pPr>
          </a:lstStyle>
          <a:p>
            <a:r>
              <a:rPr lang="en-US" dirty="0"/>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ransition - Green">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415290" y="3100706"/>
            <a:ext cx="8313420" cy="656590"/>
          </a:xfrm>
        </p:spPr>
        <p:txBody>
          <a:bodyPr anchor="ctr"/>
          <a:lstStyle>
            <a:lvl1pPr algn="ctr">
              <a:defRPr>
                <a:solidFill>
                  <a:schemeClr val="tx1"/>
                </a:solidFill>
              </a:defRPr>
            </a:lvl1pPr>
          </a:lstStyle>
          <a:p>
            <a:r>
              <a:rPr lang="en-US" dirty="0"/>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15290" y="727058"/>
            <a:ext cx="8313420" cy="656590"/>
          </a:xfrm>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15290" y="2346291"/>
            <a:ext cx="4120886" cy="4103912"/>
          </a:xfrm>
        </p:spPr>
        <p:txBody>
          <a:bodyPr/>
          <a:lstStyle>
            <a:lvl1pPr marL="193138" indent="-193138">
              <a:buSzPct val="100000"/>
              <a:buFontTx/>
              <a:buBlip>
                <a:blip r:embed="rId2"/>
              </a:buBlip>
              <a:defRPr sz="2000" b="0">
                <a:solidFill>
                  <a:schemeClr val="bg1"/>
                </a:solidFill>
              </a:defRPr>
            </a:lvl1pPr>
            <a:lvl2pPr marL="669369" indent="-193138">
              <a:buSzPct val="100000"/>
              <a:buFontTx/>
              <a:buBlip>
                <a:blip r:embed="rId2"/>
              </a:buBlip>
              <a:defRPr sz="1667" b="0">
                <a:solidFill>
                  <a:schemeClr val="bg1"/>
                </a:solidFill>
              </a:defRPr>
            </a:lvl2pPr>
            <a:lvl3pPr marL="1046386" indent="-138901">
              <a:buSzPct val="100000"/>
              <a:buFontTx/>
              <a:buBlip>
                <a:blip r:embed="rId2"/>
              </a:buBlip>
              <a:defRPr sz="1500" b="0">
                <a:solidFill>
                  <a:schemeClr val="bg1"/>
                </a:solidFill>
              </a:defRPr>
            </a:lvl3pPr>
            <a:lvl4pPr marL="1478962" indent="-190492">
              <a:buFont typeface="Wingdings" panose="05000000000000000000" pitchFamily="2" charset="2"/>
              <a:buChar char="§"/>
              <a:defRPr sz="1500" b="0">
                <a:solidFill>
                  <a:schemeClr val="tx1"/>
                </a:solidFill>
              </a:defRPr>
            </a:lvl4pPr>
            <a:lvl5pPr marL="1764700" indent="-190492">
              <a:buFont typeface="Wingdings" panose="05000000000000000000" pitchFamily="2" charset="2"/>
              <a:buChar char="§"/>
              <a:defRPr sz="1500" b="0">
                <a:solidFill>
                  <a:schemeClr val="tx1"/>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07825" y="2346291"/>
            <a:ext cx="4120885" cy="4103912"/>
          </a:xfrm>
        </p:spPr>
        <p:txBody>
          <a:bodyPr/>
          <a:lstStyle>
            <a:lvl1pPr marL="193138" indent="-193138">
              <a:buSzPct val="100000"/>
              <a:buFontTx/>
              <a:buBlip>
                <a:blip r:embed="rId2"/>
              </a:buBlip>
              <a:defRPr sz="2000" b="0">
                <a:solidFill>
                  <a:schemeClr val="bg1"/>
                </a:solidFill>
              </a:defRPr>
            </a:lvl1pPr>
            <a:lvl2pPr marL="669369" indent="-193138">
              <a:buSzPct val="100000"/>
              <a:buFontTx/>
              <a:buBlip>
                <a:blip r:embed="rId2"/>
              </a:buBlip>
              <a:defRPr sz="1667" b="0">
                <a:solidFill>
                  <a:schemeClr val="bg1"/>
                </a:solidFill>
              </a:defRPr>
            </a:lvl2pPr>
            <a:lvl3pPr marL="1046386" indent="-138901">
              <a:buSzPct val="100000"/>
              <a:buFontTx/>
              <a:buBlip>
                <a:blip r:embed="rId2"/>
              </a:buBlip>
              <a:defRPr sz="1500" b="0">
                <a:solidFill>
                  <a:schemeClr val="bg1"/>
                </a:solidFill>
              </a:defRPr>
            </a:lvl3pPr>
            <a:lvl4pPr marL="1478962" indent="-190492">
              <a:buFont typeface="Wingdings" panose="05000000000000000000" pitchFamily="2" charset="2"/>
              <a:buChar char="§"/>
              <a:defRPr sz="1500" b="0">
                <a:solidFill>
                  <a:schemeClr val="tx1"/>
                </a:solidFill>
              </a:defRPr>
            </a:lvl4pPr>
            <a:lvl5pPr marL="1764700" indent="-190492">
              <a:buFont typeface="Wingdings" panose="05000000000000000000" pitchFamily="2" charset="2"/>
              <a:buChar char="§"/>
              <a:defRPr sz="1500" b="0">
                <a:solidFill>
                  <a:schemeClr val="tx1"/>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415290" y="1311743"/>
            <a:ext cx="8313420" cy="583848"/>
          </a:xfrm>
        </p:spPr>
        <p:txBody>
          <a:bodyPr/>
          <a:lstStyle>
            <a:lvl1pPr marL="0" indent="0" algn="ctr">
              <a:buFontTx/>
              <a:buNone/>
              <a:defRPr sz="2000" b="0">
                <a:solidFill>
                  <a:schemeClr val="tx2"/>
                </a:solidFill>
                <a:latin typeface="Trebuchet MS" panose="020B0603020202020204" pitchFamily="34" charset="0"/>
              </a:defRPr>
            </a:lvl1pPr>
            <a:lvl2pPr marL="476231" indent="0" algn="ctr">
              <a:buFontTx/>
              <a:buNone/>
              <a:defRPr sz="2333">
                <a:solidFill>
                  <a:schemeClr val="tx2"/>
                </a:solidFill>
                <a:latin typeface="Trebuchet MS" panose="020B0603020202020204" pitchFamily="34" charset="0"/>
              </a:defRPr>
            </a:lvl2pPr>
            <a:lvl3pPr marL="907485" indent="0" algn="ctr">
              <a:buFontTx/>
              <a:buNone/>
              <a:defRPr sz="2333">
                <a:solidFill>
                  <a:schemeClr val="tx2"/>
                </a:solidFill>
                <a:latin typeface="Trebuchet MS" panose="020B0603020202020204" pitchFamily="34" charset="0"/>
              </a:defRPr>
            </a:lvl3pPr>
            <a:lvl4pPr marL="1288469" indent="0" algn="ctr">
              <a:buFontTx/>
              <a:buNone/>
              <a:defRPr sz="2333">
                <a:solidFill>
                  <a:schemeClr val="tx2"/>
                </a:solidFill>
                <a:latin typeface="Trebuchet MS" panose="020B0603020202020204" pitchFamily="34" charset="0"/>
              </a:defRPr>
            </a:lvl4pPr>
            <a:lvl5pPr marL="1574208" indent="0" algn="ctr">
              <a:buFontTx/>
              <a:buNone/>
              <a:defRPr sz="2333">
                <a:solidFill>
                  <a:schemeClr val="tx2"/>
                </a:solidFill>
                <a:latin typeface="Trebuchet MS" panose="020B0603020202020204" pitchFamily="34" charset="0"/>
              </a:defRPr>
            </a:lvl5pPr>
          </a:lstStyle>
          <a:p>
            <a:pPr lvl="0"/>
            <a:r>
              <a:rPr lang="en-US" dirty="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Video">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1294581" y="5947368"/>
            <a:ext cx="6554838" cy="410369"/>
          </a:xfrm>
        </p:spPr>
        <p:txBody>
          <a:bodyPr anchor="b"/>
          <a:lstStyle>
            <a:lvl1pPr algn="l">
              <a:defRPr sz="1667">
                <a:solidFill>
                  <a:schemeClr val="bg1"/>
                </a:solidFill>
              </a:defRPr>
            </a:lvl1pPr>
          </a:lstStyle>
          <a:p>
            <a:r>
              <a:rPr lang="en-US" dirty="0"/>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7726" y="5713473"/>
            <a:ext cx="6288548" cy="115651"/>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DEMO Placehold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endParaRPr lang="en-US" sz="1500">
              <a:solidFill>
                <a:srgbClr val="FFFFFF"/>
              </a:solidFill>
            </a:endParaRPr>
          </a:p>
        </p:txBody>
      </p:sp>
      <p:sp>
        <p:nvSpPr>
          <p:cNvPr id="2" name="Title 1"/>
          <p:cNvSpPr>
            <a:spLocks noGrp="1"/>
          </p:cNvSpPr>
          <p:nvPr>
            <p:ph type="title"/>
          </p:nvPr>
        </p:nvSpPr>
        <p:spPr>
          <a:xfrm>
            <a:off x="415290" y="5743860"/>
            <a:ext cx="8313420" cy="595034"/>
          </a:xfrm>
        </p:spPr>
        <p:txBody>
          <a:bodyPr anchor="ctr"/>
          <a:lstStyle>
            <a:lvl1pPr algn="l">
              <a:defRPr sz="2667">
                <a:solidFill>
                  <a:schemeClr val="tx1"/>
                </a:solidFill>
              </a:defRPr>
            </a:lvl1pPr>
          </a:lstStyle>
          <a:p>
            <a:r>
              <a:rPr lang="en-US" dirty="0"/>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24.xml"/><Relationship Id="rId12" Type="http://schemas.openxmlformats.org/officeDocument/2006/relationships/slideLayout" Target="../slideLayouts/slideLayout125.xml"/><Relationship Id="rId13" Type="http://schemas.openxmlformats.org/officeDocument/2006/relationships/theme" Target="../theme/theme10.xml"/><Relationship Id="rId1" Type="http://schemas.openxmlformats.org/officeDocument/2006/relationships/slideLayout" Target="../slideLayouts/slideLayout114.xml"/><Relationship Id="rId2" Type="http://schemas.openxmlformats.org/officeDocument/2006/relationships/slideLayout" Target="../slideLayouts/slideLayout115.xml"/><Relationship Id="rId3" Type="http://schemas.openxmlformats.org/officeDocument/2006/relationships/slideLayout" Target="../slideLayouts/slideLayout116.xml"/><Relationship Id="rId4" Type="http://schemas.openxmlformats.org/officeDocument/2006/relationships/slideLayout" Target="../slideLayouts/slideLayout117.xml"/><Relationship Id="rId5" Type="http://schemas.openxmlformats.org/officeDocument/2006/relationships/slideLayout" Target="../slideLayouts/slideLayout118.xml"/><Relationship Id="rId6" Type="http://schemas.openxmlformats.org/officeDocument/2006/relationships/slideLayout" Target="../slideLayouts/slideLayout119.xml"/><Relationship Id="rId7" Type="http://schemas.openxmlformats.org/officeDocument/2006/relationships/slideLayout" Target="../slideLayouts/slideLayout120.xml"/><Relationship Id="rId8" Type="http://schemas.openxmlformats.org/officeDocument/2006/relationships/slideLayout" Target="../slideLayouts/slideLayout121.xml"/><Relationship Id="rId9" Type="http://schemas.openxmlformats.org/officeDocument/2006/relationships/slideLayout" Target="../slideLayouts/slideLayout122.xml"/><Relationship Id="rId10" Type="http://schemas.openxmlformats.org/officeDocument/2006/relationships/slideLayout" Target="../slideLayouts/slideLayout12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slideLayout" Target="../slideLayouts/slideLayout27.xml"/><Relationship Id="rId14" Type="http://schemas.openxmlformats.org/officeDocument/2006/relationships/slideLayout" Target="../slideLayouts/slideLayout28.xml"/><Relationship Id="rId15"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2" Type="http://schemas.openxmlformats.org/officeDocument/2006/relationships/slideLayout" Target="../slideLayouts/slideLayout40.xml"/><Relationship Id="rId13" Type="http://schemas.openxmlformats.org/officeDocument/2006/relationships/theme" Target="../theme/theme3.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1.xml"/><Relationship Id="rId12" Type="http://schemas.openxmlformats.org/officeDocument/2006/relationships/slideLayout" Target="../slideLayouts/slideLayout52.xml"/><Relationship Id="rId13" Type="http://schemas.openxmlformats.org/officeDocument/2006/relationships/theme" Target="../theme/theme4.xml"/><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 Id="rId9" Type="http://schemas.openxmlformats.org/officeDocument/2006/relationships/slideLayout" Target="../slideLayouts/slideLayout49.xml"/><Relationship Id="rId10"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3.xml"/><Relationship Id="rId12" Type="http://schemas.openxmlformats.org/officeDocument/2006/relationships/slideLayout" Target="../slideLayouts/slideLayout64.xml"/><Relationship Id="rId13" Type="http://schemas.openxmlformats.org/officeDocument/2006/relationships/theme" Target="../theme/theme5.xml"/><Relationship Id="rId1" Type="http://schemas.openxmlformats.org/officeDocument/2006/relationships/slideLayout" Target="../slideLayouts/slideLayout53.xml"/><Relationship Id="rId2" Type="http://schemas.openxmlformats.org/officeDocument/2006/relationships/slideLayout" Target="../slideLayouts/slideLayout54.xml"/><Relationship Id="rId3" Type="http://schemas.openxmlformats.org/officeDocument/2006/relationships/slideLayout" Target="../slideLayouts/slideLayout55.xml"/><Relationship Id="rId4" Type="http://schemas.openxmlformats.org/officeDocument/2006/relationships/slideLayout" Target="../slideLayouts/slideLayout56.xml"/><Relationship Id="rId5" Type="http://schemas.openxmlformats.org/officeDocument/2006/relationships/slideLayout" Target="../slideLayouts/slideLayout57.xml"/><Relationship Id="rId6" Type="http://schemas.openxmlformats.org/officeDocument/2006/relationships/slideLayout" Target="../slideLayouts/slideLayout58.xml"/><Relationship Id="rId7" Type="http://schemas.openxmlformats.org/officeDocument/2006/relationships/slideLayout" Target="../slideLayouts/slideLayout59.xml"/><Relationship Id="rId8" Type="http://schemas.openxmlformats.org/officeDocument/2006/relationships/slideLayout" Target="../slideLayouts/slideLayout60.xml"/><Relationship Id="rId9" Type="http://schemas.openxmlformats.org/officeDocument/2006/relationships/slideLayout" Target="../slideLayouts/slideLayout61.xml"/><Relationship Id="rId10"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5.xml"/><Relationship Id="rId12" Type="http://schemas.openxmlformats.org/officeDocument/2006/relationships/slideLayout" Target="../slideLayouts/slideLayout76.xml"/><Relationship Id="rId13" Type="http://schemas.openxmlformats.org/officeDocument/2006/relationships/theme" Target="../theme/theme6.xml"/><Relationship Id="rId1" Type="http://schemas.openxmlformats.org/officeDocument/2006/relationships/slideLayout" Target="../slideLayouts/slideLayout65.xml"/><Relationship Id="rId2" Type="http://schemas.openxmlformats.org/officeDocument/2006/relationships/slideLayout" Target="../slideLayouts/slideLayout66.xml"/><Relationship Id="rId3" Type="http://schemas.openxmlformats.org/officeDocument/2006/relationships/slideLayout" Target="../slideLayouts/slideLayout67.xml"/><Relationship Id="rId4" Type="http://schemas.openxmlformats.org/officeDocument/2006/relationships/slideLayout" Target="../slideLayouts/slideLayout68.xml"/><Relationship Id="rId5" Type="http://schemas.openxmlformats.org/officeDocument/2006/relationships/slideLayout" Target="../slideLayouts/slideLayout69.xml"/><Relationship Id="rId6" Type="http://schemas.openxmlformats.org/officeDocument/2006/relationships/slideLayout" Target="../slideLayouts/slideLayout70.xml"/><Relationship Id="rId7" Type="http://schemas.openxmlformats.org/officeDocument/2006/relationships/slideLayout" Target="../slideLayouts/slideLayout71.xml"/><Relationship Id="rId8" Type="http://schemas.openxmlformats.org/officeDocument/2006/relationships/slideLayout" Target="../slideLayouts/slideLayout72.xml"/><Relationship Id="rId9" Type="http://schemas.openxmlformats.org/officeDocument/2006/relationships/slideLayout" Target="../slideLayouts/slideLayout73.xml"/><Relationship Id="rId10"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7.xml"/><Relationship Id="rId12" Type="http://schemas.openxmlformats.org/officeDocument/2006/relationships/slideLayout" Target="../slideLayouts/slideLayout88.xml"/><Relationship Id="rId13" Type="http://schemas.openxmlformats.org/officeDocument/2006/relationships/theme" Target="../theme/theme7.xml"/><Relationship Id="rId1" Type="http://schemas.openxmlformats.org/officeDocument/2006/relationships/slideLayout" Target="../slideLayouts/slideLayout77.xml"/><Relationship Id="rId2" Type="http://schemas.openxmlformats.org/officeDocument/2006/relationships/slideLayout" Target="../slideLayouts/slideLayout78.xml"/><Relationship Id="rId3" Type="http://schemas.openxmlformats.org/officeDocument/2006/relationships/slideLayout" Target="../slideLayouts/slideLayout79.xml"/><Relationship Id="rId4" Type="http://schemas.openxmlformats.org/officeDocument/2006/relationships/slideLayout" Target="../slideLayouts/slideLayout80.xml"/><Relationship Id="rId5" Type="http://schemas.openxmlformats.org/officeDocument/2006/relationships/slideLayout" Target="../slideLayouts/slideLayout81.xml"/><Relationship Id="rId6" Type="http://schemas.openxmlformats.org/officeDocument/2006/relationships/slideLayout" Target="../slideLayouts/slideLayout82.xml"/><Relationship Id="rId7" Type="http://schemas.openxmlformats.org/officeDocument/2006/relationships/slideLayout" Target="../slideLayouts/slideLayout83.xml"/><Relationship Id="rId8" Type="http://schemas.openxmlformats.org/officeDocument/2006/relationships/slideLayout" Target="../slideLayouts/slideLayout84.xml"/><Relationship Id="rId9" Type="http://schemas.openxmlformats.org/officeDocument/2006/relationships/slideLayout" Target="../slideLayouts/slideLayout85.xml"/><Relationship Id="rId10"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slideLayout" Target="../slideLayouts/slideLayout100.xml"/><Relationship Id="rId13" Type="http://schemas.openxmlformats.org/officeDocument/2006/relationships/theme" Target="../theme/theme8.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11.xml"/><Relationship Id="rId12" Type="http://schemas.openxmlformats.org/officeDocument/2006/relationships/slideLayout" Target="../slideLayouts/slideLayout112.xml"/><Relationship Id="rId13" Type="http://schemas.openxmlformats.org/officeDocument/2006/relationships/slideLayout" Target="../slideLayouts/slideLayout113.xml"/><Relationship Id="rId14" Type="http://schemas.openxmlformats.org/officeDocument/2006/relationships/theme" Target="../theme/theme9.xml"/><Relationship Id="rId1" Type="http://schemas.openxmlformats.org/officeDocument/2006/relationships/slideLayout" Target="../slideLayouts/slideLayout101.xml"/><Relationship Id="rId2" Type="http://schemas.openxmlformats.org/officeDocument/2006/relationships/slideLayout" Target="../slideLayouts/slideLayout102.xml"/><Relationship Id="rId3" Type="http://schemas.openxmlformats.org/officeDocument/2006/relationships/slideLayout" Target="../slideLayouts/slideLayout103.xml"/><Relationship Id="rId4" Type="http://schemas.openxmlformats.org/officeDocument/2006/relationships/slideLayout" Target="../slideLayouts/slideLayout104.xml"/><Relationship Id="rId5" Type="http://schemas.openxmlformats.org/officeDocument/2006/relationships/slideLayout" Target="../slideLayouts/slideLayout105.xml"/><Relationship Id="rId6" Type="http://schemas.openxmlformats.org/officeDocument/2006/relationships/slideLayout" Target="../slideLayouts/slideLayout106.xml"/><Relationship Id="rId7" Type="http://schemas.openxmlformats.org/officeDocument/2006/relationships/slideLayout" Target="../slideLayouts/slideLayout107.xml"/><Relationship Id="rId8" Type="http://schemas.openxmlformats.org/officeDocument/2006/relationships/slideLayout" Target="../slideLayouts/slideLayout108.xml"/><Relationship Id="rId9" Type="http://schemas.openxmlformats.org/officeDocument/2006/relationships/slideLayout" Target="../slideLayouts/slideLayout109.xml"/><Relationship Id="rId10"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64A910ED-5EF7-4D05-92C6-12FBA2515AD8}"/>
              </a:ext>
            </a:extLst>
          </p:cNvPr>
          <p:cNvSpPr/>
          <p:nvPr userDrawn="1"/>
        </p:nvSpPr>
        <p:spPr>
          <a:xfrm>
            <a:off x="0" y="0"/>
            <a:ext cx="9144000" cy="83820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6658960"/>
            <a:ext cx="9144000" cy="210312"/>
          </a:xfrm>
          <a:prstGeom prst="rect">
            <a:avLst/>
          </a:prstGeom>
          <a:solidFill>
            <a:srgbClr val="FFD86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a:cs typeface="Arial"/>
            </a:endParaRPr>
          </a:p>
        </p:txBody>
      </p:sp>
      <p:sp>
        <p:nvSpPr>
          <p:cNvPr id="2" name="Title Placeholder 1"/>
          <p:cNvSpPr>
            <a:spLocks noGrp="1"/>
          </p:cNvSpPr>
          <p:nvPr>
            <p:ph type="title"/>
          </p:nvPr>
        </p:nvSpPr>
        <p:spPr>
          <a:xfrm>
            <a:off x="247650" y="198438"/>
            <a:ext cx="8382000" cy="487362"/>
          </a:xfrm>
          <a:prstGeom prst="rect">
            <a:avLst/>
          </a:prstGeom>
        </p:spPr>
        <p:txBody>
          <a:bodyPr vert="horz" lIns="91440" tIns="45720" rIns="91440" bIns="45720" rtlCol="0" anchor="ctr">
            <a:noAutofit/>
          </a:bodyPr>
          <a:lstStyle/>
          <a:p>
            <a:r>
              <a:rPr lang="en-US" dirty="0"/>
              <a:t>Click to edit Master title style</a:t>
            </a:r>
          </a:p>
        </p:txBody>
      </p:sp>
      <p:sp>
        <p:nvSpPr>
          <p:cNvPr id="1027" name="Text Placeholder 2"/>
          <p:cNvSpPr>
            <a:spLocks noGrp="1"/>
          </p:cNvSpPr>
          <p:nvPr>
            <p:ph type="body" idx="1"/>
          </p:nvPr>
        </p:nvSpPr>
        <p:spPr bwMode="auto">
          <a:xfrm>
            <a:off x="242888" y="1192213"/>
            <a:ext cx="8382000" cy="48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507672" y="6350280"/>
            <a:ext cx="2133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a:ea typeface="+mn-ea"/>
                <a:cs typeface="Arial"/>
              </a:defRPr>
            </a:lvl1pPr>
          </a:lstStyle>
          <a:p>
            <a:pPr>
              <a:defRPr/>
            </a:pPr>
            <a:fld id="{C2A80D79-0A62-9B4C-BD4A-0EA49338626F}" type="datetime1">
              <a:rPr lang="en-US" smtClean="0"/>
              <a:t>11/22/18</a:t>
            </a:fld>
            <a:endParaRPr lang="en-US"/>
          </a:p>
        </p:txBody>
      </p:sp>
      <p:sp>
        <p:nvSpPr>
          <p:cNvPr id="5" name="Footer Placeholder 4"/>
          <p:cNvSpPr>
            <a:spLocks noGrp="1"/>
          </p:cNvSpPr>
          <p:nvPr>
            <p:ph type="ftr" sz="quarter" idx="3"/>
          </p:nvPr>
        </p:nvSpPr>
        <p:spPr>
          <a:xfrm>
            <a:off x="132506" y="635028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a:ea typeface="+mn-ea"/>
                <a:cs typeface="Arial"/>
              </a:defRPr>
            </a:lvl1pPr>
          </a:lstStyle>
          <a:p>
            <a:pPr>
              <a:defRPr/>
            </a:pPr>
            <a:endParaRPr lang="en-US" dirty="0"/>
          </a:p>
        </p:txBody>
      </p:sp>
      <p:sp>
        <p:nvSpPr>
          <p:cNvPr id="6" name="Slide Number Placeholder 5"/>
          <p:cNvSpPr>
            <a:spLocks noGrp="1"/>
          </p:cNvSpPr>
          <p:nvPr>
            <p:ph type="sldNum" sz="quarter" idx="4"/>
          </p:nvPr>
        </p:nvSpPr>
        <p:spPr>
          <a:xfrm>
            <a:off x="6901995" y="6632222"/>
            <a:ext cx="2133600" cy="242215"/>
          </a:xfrm>
          <a:prstGeom prst="rect">
            <a:avLst/>
          </a:prstGeom>
        </p:spPr>
        <p:txBody>
          <a:bodyPr vert="horz" lIns="91440" tIns="45720" rIns="91440" bIns="45720" rtlCol="0" anchor="ctr"/>
          <a:lstStyle>
            <a:lvl1pPr algn="r" fontAlgn="auto">
              <a:spcBef>
                <a:spcPts val="0"/>
              </a:spcBef>
              <a:spcAft>
                <a:spcPts val="0"/>
              </a:spcAft>
              <a:defRPr sz="1400" b="1">
                <a:solidFill>
                  <a:schemeClr val="accent3"/>
                </a:solidFill>
                <a:latin typeface="Arial"/>
                <a:ea typeface="+mn-ea"/>
                <a:cs typeface="Arial"/>
              </a:defRPr>
            </a:lvl1pPr>
          </a:lstStyle>
          <a:p>
            <a:pPr>
              <a:defRPr/>
            </a:pPr>
            <a:fld id="{306E2C30-8F45-0448-8EF4-5E9D60815DBD}"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1" r:id="rId1"/>
    <p:sldLayoutId id="2147483705" r:id="rId2"/>
    <p:sldLayoutId id="2147483702"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03" r:id="rId12"/>
    <p:sldLayoutId id="2147483704" r:id="rId13"/>
    <p:sldLayoutId id="2147483714"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800" b="1" kern="1200" cap="all">
          <a:solidFill>
            <a:schemeClr val="tx1"/>
          </a:solidFill>
          <a:effectLst>
            <a:outerShdw blurRad="50800" dist="25400" dir="2700000" algn="tl">
              <a:srgbClr val="000000">
                <a:alpha val="24000"/>
              </a:srgbClr>
            </a:outerShdw>
          </a:effectLst>
          <a:latin typeface="Arial"/>
          <a:ea typeface="ＭＳ Ｐゴシック" charset="0"/>
          <a:cs typeface="Arial"/>
        </a:defRPr>
      </a:lvl1pPr>
      <a:lvl2pPr algn="l" rtl="0" eaLnBrk="1" fontAlgn="base" hangingPunct="1">
        <a:spcBef>
          <a:spcPct val="0"/>
        </a:spcBef>
        <a:spcAft>
          <a:spcPct val="0"/>
        </a:spcAft>
        <a:defRPr sz="3200" b="1">
          <a:solidFill>
            <a:schemeClr val="tx1"/>
          </a:solidFill>
          <a:latin typeface="Calibri" pitchFamily="34" charset="0"/>
          <a:ea typeface="ＭＳ Ｐゴシック" charset="0"/>
          <a:cs typeface="ＭＳ Ｐゴシック" charset="0"/>
        </a:defRPr>
      </a:lvl2pPr>
      <a:lvl3pPr algn="l" rtl="0" eaLnBrk="1" fontAlgn="base" hangingPunct="1">
        <a:spcBef>
          <a:spcPct val="0"/>
        </a:spcBef>
        <a:spcAft>
          <a:spcPct val="0"/>
        </a:spcAft>
        <a:defRPr sz="3200" b="1">
          <a:solidFill>
            <a:schemeClr val="tx1"/>
          </a:solidFill>
          <a:latin typeface="Calibri" pitchFamily="34" charset="0"/>
          <a:ea typeface="ＭＳ Ｐゴシック" charset="0"/>
          <a:cs typeface="ＭＳ Ｐゴシック" charset="0"/>
        </a:defRPr>
      </a:lvl3pPr>
      <a:lvl4pPr algn="l" rtl="0" eaLnBrk="1" fontAlgn="base" hangingPunct="1">
        <a:spcBef>
          <a:spcPct val="0"/>
        </a:spcBef>
        <a:spcAft>
          <a:spcPct val="0"/>
        </a:spcAft>
        <a:defRPr sz="3200" b="1">
          <a:solidFill>
            <a:schemeClr val="tx1"/>
          </a:solidFill>
          <a:latin typeface="Calibri" pitchFamily="34" charset="0"/>
          <a:ea typeface="ＭＳ Ｐゴシック" charset="0"/>
          <a:cs typeface="ＭＳ Ｐゴシック" charset="0"/>
        </a:defRPr>
      </a:lvl4pPr>
      <a:lvl5pPr algn="l" rtl="0" eaLnBrk="1" fontAlgn="base" hangingPunct="1">
        <a:spcBef>
          <a:spcPct val="0"/>
        </a:spcBef>
        <a:spcAft>
          <a:spcPct val="0"/>
        </a:spcAft>
        <a:defRPr sz="3200" b="1">
          <a:solidFill>
            <a:schemeClr val="tx1"/>
          </a:solidFill>
          <a:latin typeface="Calibri" pitchFamily="34" charset="0"/>
          <a:ea typeface="ＭＳ Ｐゴシック" charset="0"/>
          <a:cs typeface="ＭＳ Ｐゴシック" charset="0"/>
        </a:defRPr>
      </a:lvl5pPr>
      <a:lvl6pPr marL="457200" algn="l" rtl="0" eaLnBrk="1" fontAlgn="base" hangingPunct="1">
        <a:spcBef>
          <a:spcPct val="0"/>
        </a:spcBef>
        <a:spcAft>
          <a:spcPct val="0"/>
        </a:spcAft>
        <a:defRPr sz="3200" b="1">
          <a:solidFill>
            <a:schemeClr val="tx1"/>
          </a:solidFill>
          <a:latin typeface="Calibri" pitchFamily="34" charset="0"/>
        </a:defRPr>
      </a:lvl6pPr>
      <a:lvl7pPr marL="914400" algn="l" rtl="0" eaLnBrk="1" fontAlgn="base" hangingPunct="1">
        <a:spcBef>
          <a:spcPct val="0"/>
        </a:spcBef>
        <a:spcAft>
          <a:spcPct val="0"/>
        </a:spcAft>
        <a:defRPr sz="3200" b="1">
          <a:solidFill>
            <a:schemeClr val="tx1"/>
          </a:solidFill>
          <a:latin typeface="Calibri" pitchFamily="34" charset="0"/>
        </a:defRPr>
      </a:lvl7pPr>
      <a:lvl8pPr marL="1371600" algn="l" rtl="0" eaLnBrk="1" fontAlgn="base" hangingPunct="1">
        <a:spcBef>
          <a:spcPct val="0"/>
        </a:spcBef>
        <a:spcAft>
          <a:spcPct val="0"/>
        </a:spcAft>
        <a:defRPr sz="3200" b="1">
          <a:solidFill>
            <a:schemeClr val="tx1"/>
          </a:solidFill>
          <a:latin typeface="Calibri" pitchFamily="34" charset="0"/>
        </a:defRPr>
      </a:lvl8pPr>
      <a:lvl9pPr marL="1828800" algn="l" rtl="0" eaLnBrk="1" fontAlgn="base" hangingPunct="1">
        <a:spcBef>
          <a:spcPct val="0"/>
        </a:spcBef>
        <a:spcAft>
          <a:spcPct val="0"/>
        </a:spcAft>
        <a:defRPr sz="3200" b="1">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2800" kern="1200">
          <a:solidFill>
            <a:schemeClr val="tx1"/>
          </a:solidFill>
          <a:latin typeface="Arial"/>
          <a:ea typeface="ＭＳ Ｐゴシック" charset="0"/>
          <a:cs typeface="Arial"/>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Arial"/>
          <a:ea typeface="ＭＳ Ｐゴシック" charset="0"/>
          <a:cs typeface="Arial"/>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Arial"/>
          <a:ea typeface="ＭＳ Ｐゴシック" charset="0"/>
          <a:cs typeface="Arial"/>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16453" y="726147"/>
            <a:ext cx="8311096" cy="65659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431169" y="2224853"/>
            <a:ext cx="8290776" cy="43422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4" name="TextBox 3"/>
          <p:cNvSpPr txBox="1"/>
          <p:nvPr userDrawn="1"/>
        </p:nvSpPr>
        <p:spPr>
          <a:xfrm>
            <a:off x="8135212" y="6501648"/>
            <a:ext cx="267523" cy="134652"/>
          </a:xfrm>
          <a:prstGeom prst="rect">
            <a:avLst/>
          </a:prstGeom>
          <a:noFill/>
        </p:spPr>
        <p:txBody>
          <a:bodyPr wrap="square" lIns="0" tIns="0" rIns="0" bIns="0" rtlCol="0" anchor="ctr">
            <a:spAutoFit/>
          </a:bodyPr>
          <a:lstStyle>
            <a:defPPr>
              <a:defRPr lang="en-US"/>
            </a:defPPr>
            <a:lvl1pPr algn="ctr">
              <a:defRPr sz="4400" cap="all">
                <a:solidFill>
                  <a:schemeClr val="bg1"/>
                </a:solidFill>
                <a:latin typeface="Century Gothic" pitchFamily="34" charset="0"/>
              </a:defRPr>
            </a:lvl1pPr>
          </a:lstStyle>
          <a:p>
            <a:pPr algn="r" defTabSz="380985"/>
            <a:fld id="{9EF62655-870B-4C06-BC3D-C67D37BAE36D}" type="slidenum">
              <a:rPr lang="en-US" sz="708" smtClean="0">
                <a:solidFill>
                  <a:srgbClr val="505050"/>
                </a:solidFill>
                <a:latin typeface="Trebuchet MS" panose="020B0603020202020204" pitchFamily="34" charset="0"/>
                <a:ea typeface="MS PGothic" pitchFamily="34" charset="-128"/>
                <a:cs typeface=""/>
              </a:rPr>
              <a:pPr algn="r" defTabSz="380985"/>
              <a:t>‹#›</a:t>
            </a:fld>
            <a:r>
              <a:rPr lang="en-US" sz="875" cap="none" dirty="0">
                <a:solidFill>
                  <a:srgbClr val="007450">
                    <a:lumMod val="60000"/>
                    <a:lumOff val="40000"/>
                  </a:srgbClr>
                </a:solidFill>
                <a:ea typeface="MS PGothic" pitchFamily="34" charset="-128"/>
                <a:cs typeface=""/>
              </a:rPr>
              <a:t> </a:t>
            </a:r>
          </a:p>
        </p:txBody>
      </p:sp>
      <p:grpSp>
        <p:nvGrpSpPr>
          <p:cNvPr id="5" name="Group 4"/>
          <p:cNvGrpSpPr/>
          <p:nvPr userDrawn="1"/>
        </p:nvGrpSpPr>
        <p:grpSpPr>
          <a:xfrm>
            <a:off x="8461422" y="6518237"/>
            <a:ext cx="486252" cy="119757"/>
            <a:chOff x="677492" y="-1417931"/>
            <a:chExt cx="3154606" cy="582700"/>
          </a:xfrm>
        </p:grpSpPr>
        <p:sp>
          <p:nvSpPr>
            <p:cNvPr id="6" name="Freeform 5"/>
            <p:cNvSpPr>
              <a:spLocks noEditPoints="1"/>
            </p:cNvSpPr>
            <p:nvPr userDrawn="1"/>
          </p:nvSpPr>
          <p:spPr bwMode="auto">
            <a:xfrm>
              <a:off x="3761772" y="-980905"/>
              <a:ext cx="70326" cy="68652"/>
            </a:xfrm>
            <a:custGeom>
              <a:avLst/>
              <a:gdLst>
                <a:gd name="T0" fmla="*/ 36 w 87"/>
                <a:gd name="T1" fmla="*/ 37 h 83"/>
                <a:gd name="T2" fmla="*/ 36 w 87"/>
                <a:gd name="T3" fmla="*/ 26 h 83"/>
                <a:gd name="T4" fmla="*/ 43 w 87"/>
                <a:gd name="T5" fmla="*/ 26 h 83"/>
                <a:gd name="T6" fmla="*/ 52 w 87"/>
                <a:gd name="T7" fmla="*/ 31 h 83"/>
                <a:gd name="T8" fmla="*/ 45 w 87"/>
                <a:gd name="T9" fmla="*/ 37 h 83"/>
                <a:gd name="T10" fmla="*/ 36 w 87"/>
                <a:gd name="T11" fmla="*/ 37 h 83"/>
                <a:gd name="T12" fmla="*/ 36 w 87"/>
                <a:gd name="T13" fmla="*/ 45 h 83"/>
                <a:gd name="T14" fmla="*/ 41 w 87"/>
                <a:gd name="T15" fmla="*/ 45 h 83"/>
                <a:gd name="T16" fmla="*/ 52 w 87"/>
                <a:gd name="T17" fmla="*/ 63 h 83"/>
                <a:gd name="T18" fmla="*/ 63 w 87"/>
                <a:gd name="T19" fmla="*/ 63 h 83"/>
                <a:gd name="T20" fmla="*/ 52 w 87"/>
                <a:gd name="T21" fmla="*/ 44 h 83"/>
                <a:gd name="T22" fmla="*/ 63 w 87"/>
                <a:gd name="T23" fmla="*/ 32 h 83"/>
                <a:gd name="T24" fmla="*/ 44 w 87"/>
                <a:gd name="T25" fmla="*/ 19 h 83"/>
                <a:gd name="T26" fmla="*/ 26 w 87"/>
                <a:gd name="T27" fmla="*/ 19 h 83"/>
                <a:gd name="T28" fmla="*/ 26 w 87"/>
                <a:gd name="T29" fmla="*/ 63 h 83"/>
                <a:gd name="T30" fmla="*/ 36 w 87"/>
                <a:gd name="T31" fmla="*/ 63 h 83"/>
                <a:gd name="T32" fmla="*/ 36 w 87"/>
                <a:gd name="T33" fmla="*/ 45 h 83"/>
                <a:gd name="T34" fmla="*/ 87 w 87"/>
                <a:gd name="T35" fmla="*/ 41 h 83"/>
                <a:gd name="T36" fmla="*/ 44 w 87"/>
                <a:gd name="T37" fmla="*/ 0 h 83"/>
                <a:gd name="T38" fmla="*/ 0 w 87"/>
                <a:gd name="T39" fmla="*/ 41 h 83"/>
                <a:gd name="T40" fmla="*/ 44 w 87"/>
                <a:gd name="T41" fmla="*/ 83 h 83"/>
                <a:gd name="T42" fmla="*/ 87 w 87"/>
                <a:gd name="T43" fmla="*/ 41 h 83"/>
                <a:gd name="T44" fmla="*/ 74 w 87"/>
                <a:gd name="T45" fmla="*/ 41 h 83"/>
                <a:gd name="T46" fmla="*/ 44 w 87"/>
                <a:gd name="T47" fmla="*/ 73 h 83"/>
                <a:gd name="T48" fmla="*/ 44 w 87"/>
                <a:gd name="T49" fmla="*/ 73 h 83"/>
                <a:gd name="T50" fmla="*/ 13 w 87"/>
                <a:gd name="T51" fmla="*/ 41 h 83"/>
                <a:gd name="T52" fmla="*/ 44 w 87"/>
                <a:gd name="T53" fmla="*/ 9 h 83"/>
                <a:gd name="T54" fmla="*/ 74 w 87"/>
                <a:gd name="T55"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7" h="83">
                  <a:moveTo>
                    <a:pt x="36" y="37"/>
                  </a:moveTo>
                  <a:cubicBezTo>
                    <a:pt x="36" y="26"/>
                    <a:pt x="36" y="26"/>
                    <a:pt x="36" y="26"/>
                  </a:cubicBezTo>
                  <a:cubicBezTo>
                    <a:pt x="43" y="26"/>
                    <a:pt x="43" y="26"/>
                    <a:pt x="43" y="26"/>
                  </a:cubicBezTo>
                  <a:cubicBezTo>
                    <a:pt x="47" y="26"/>
                    <a:pt x="52" y="27"/>
                    <a:pt x="52" y="31"/>
                  </a:cubicBezTo>
                  <a:cubicBezTo>
                    <a:pt x="52" y="36"/>
                    <a:pt x="50" y="37"/>
                    <a:pt x="45" y="37"/>
                  </a:cubicBezTo>
                  <a:cubicBezTo>
                    <a:pt x="36" y="37"/>
                    <a:pt x="36" y="37"/>
                    <a:pt x="36" y="37"/>
                  </a:cubicBezTo>
                  <a:moveTo>
                    <a:pt x="36" y="45"/>
                  </a:moveTo>
                  <a:cubicBezTo>
                    <a:pt x="41" y="45"/>
                    <a:pt x="41" y="45"/>
                    <a:pt x="41" y="45"/>
                  </a:cubicBezTo>
                  <a:cubicBezTo>
                    <a:pt x="52" y="63"/>
                    <a:pt x="52" y="63"/>
                    <a:pt x="52" y="63"/>
                  </a:cubicBezTo>
                  <a:cubicBezTo>
                    <a:pt x="63" y="63"/>
                    <a:pt x="63" y="63"/>
                    <a:pt x="63" y="63"/>
                  </a:cubicBezTo>
                  <a:cubicBezTo>
                    <a:pt x="52" y="44"/>
                    <a:pt x="52" y="44"/>
                    <a:pt x="52" y="44"/>
                  </a:cubicBezTo>
                  <a:cubicBezTo>
                    <a:pt x="58" y="43"/>
                    <a:pt x="63" y="41"/>
                    <a:pt x="63" y="32"/>
                  </a:cubicBezTo>
                  <a:cubicBezTo>
                    <a:pt x="63" y="22"/>
                    <a:pt x="56" y="19"/>
                    <a:pt x="44" y="19"/>
                  </a:cubicBezTo>
                  <a:cubicBezTo>
                    <a:pt x="26" y="19"/>
                    <a:pt x="26" y="19"/>
                    <a:pt x="26" y="19"/>
                  </a:cubicBezTo>
                  <a:cubicBezTo>
                    <a:pt x="26" y="63"/>
                    <a:pt x="26" y="63"/>
                    <a:pt x="26" y="63"/>
                  </a:cubicBezTo>
                  <a:cubicBezTo>
                    <a:pt x="36" y="63"/>
                    <a:pt x="36" y="63"/>
                    <a:pt x="36" y="63"/>
                  </a:cubicBezTo>
                  <a:cubicBezTo>
                    <a:pt x="36" y="45"/>
                    <a:pt x="36" y="45"/>
                    <a:pt x="36" y="45"/>
                  </a:cubicBezTo>
                  <a:moveTo>
                    <a:pt x="87" y="41"/>
                  </a:moveTo>
                  <a:cubicBezTo>
                    <a:pt x="87" y="15"/>
                    <a:pt x="66" y="0"/>
                    <a:pt x="44" y="0"/>
                  </a:cubicBezTo>
                  <a:cubicBezTo>
                    <a:pt x="21" y="0"/>
                    <a:pt x="0" y="15"/>
                    <a:pt x="0" y="41"/>
                  </a:cubicBezTo>
                  <a:cubicBezTo>
                    <a:pt x="0" y="67"/>
                    <a:pt x="21" y="83"/>
                    <a:pt x="44" y="83"/>
                  </a:cubicBezTo>
                  <a:cubicBezTo>
                    <a:pt x="66" y="83"/>
                    <a:pt x="87" y="67"/>
                    <a:pt x="87" y="41"/>
                  </a:cubicBezTo>
                  <a:moveTo>
                    <a:pt x="74" y="41"/>
                  </a:moveTo>
                  <a:cubicBezTo>
                    <a:pt x="74" y="60"/>
                    <a:pt x="60" y="73"/>
                    <a:pt x="44" y="73"/>
                  </a:cubicBezTo>
                  <a:cubicBezTo>
                    <a:pt x="44" y="73"/>
                    <a:pt x="44" y="73"/>
                    <a:pt x="44" y="73"/>
                  </a:cubicBezTo>
                  <a:cubicBezTo>
                    <a:pt x="26" y="73"/>
                    <a:pt x="13" y="60"/>
                    <a:pt x="13" y="41"/>
                  </a:cubicBezTo>
                  <a:cubicBezTo>
                    <a:pt x="13" y="22"/>
                    <a:pt x="26" y="9"/>
                    <a:pt x="44" y="9"/>
                  </a:cubicBezTo>
                  <a:cubicBezTo>
                    <a:pt x="60" y="9"/>
                    <a:pt x="74" y="22"/>
                    <a:pt x="74" y="4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380985"/>
              <a:endParaRPr lang="en-US" sz="1500">
                <a:solidFill>
                  <a:srgbClr val="FFFFFF"/>
                </a:solidFill>
                <a:ea typeface="MS PGothic" pitchFamily="34" charset="-128"/>
                <a:cs typeface=""/>
              </a:endParaRPr>
            </a:p>
          </p:txBody>
        </p:sp>
        <p:sp>
          <p:nvSpPr>
            <p:cNvPr id="7" name="Freeform 6"/>
            <p:cNvSpPr>
              <a:spLocks noEditPoints="1"/>
            </p:cNvSpPr>
            <p:nvPr userDrawn="1"/>
          </p:nvSpPr>
          <p:spPr bwMode="auto">
            <a:xfrm>
              <a:off x="1700563" y="-1309093"/>
              <a:ext cx="2039443" cy="385118"/>
            </a:xfrm>
            <a:custGeom>
              <a:avLst/>
              <a:gdLst>
                <a:gd name="T0" fmla="*/ 1048 w 2520"/>
                <a:gd name="T1" fmla="*/ 0 h 472"/>
                <a:gd name="T2" fmla="*/ 1048 w 2520"/>
                <a:gd name="T3" fmla="*/ 472 h 472"/>
                <a:gd name="T4" fmla="*/ 1181 w 2520"/>
                <a:gd name="T5" fmla="*/ 472 h 472"/>
                <a:gd name="T6" fmla="*/ 1181 w 2520"/>
                <a:gd name="T7" fmla="*/ 0 h 472"/>
                <a:gd name="T8" fmla="*/ 1048 w 2520"/>
                <a:gd name="T9" fmla="*/ 0 h 472"/>
                <a:gd name="T10" fmla="*/ 0 w 2520"/>
                <a:gd name="T11" fmla="*/ 0 h 472"/>
                <a:gd name="T12" fmla="*/ 0 w 2520"/>
                <a:gd name="T13" fmla="*/ 472 h 472"/>
                <a:gd name="T14" fmla="*/ 134 w 2520"/>
                <a:gd name="T15" fmla="*/ 472 h 472"/>
                <a:gd name="T16" fmla="*/ 134 w 2520"/>
                <a:gd name="T17" fmla="*/ 105 h 472"/>
                <a:gd name="T18" fmla="*/ 239 w 2520"/>
                <a:gd name="T19" fmla="*/ 106 h 472"/>
                <a:gd name="T20" fmla="*/ 314 w 2520"/>
                <a:gd name="T21" fmla="*/ 132 h 472"/>
                <a:gd name="T22" fmla="*/ 344 w 2520"/>
                <a:gd name="T23" fmla="*/ 257 h 472"/>
                <a:gd name="T24" fmla="*/ 344 w 2520"/>
                <a:gd name="T25" fmla="*/ 472 h 472"/>
                <a:gd name="T26" fmla="*/ 474 w 2520"/>
                <a:gd name="T27" fmla="*/ 472 h 472"/>
                <a:gd name="T28" fmla="*/ 474 w 2520"/>
                <a:gd name="T29" fmla="*/ 211 h 472"/>
                <a:gd name="T30" fmla="*/ 239 w 2520"/>
                <a:gd name="T31" fmla="*/ 0 h 472"/>
                <a:gd name="T32" fmla="*/ 0 w 2520"/>
                <a:gd name="T33" fmla="*/ 0 h 472"/>
                <a:gd name="T34" fmla="*/ 1262 w 2520"/>
                <a:gd name="T35" fmla="*/ 0 h 472"/>
                <a:gd name="T36" fmla="*/ 1262 w 2520"/>
                <a:gd name="T37" fmla="*/ 472 h 472"/>
                <a:gd name="T38" fmla="*/ 1479 w 2520"/>
                <a:gd name="T39" fmla="*/ 472 h 472"/>
                <a:gd name="T40" fmla="*/ 1672 w 2520"/>
                <a:gd name="T41" fmla="*/ 410 h 472"/>
                <a:gd name="T42" fmla="*/ 1719 w 2520"/>
                <a:gd name="T43" fmla="*/ 242 h 472"/>
                <a:gd name="T44" fmla="*/ 1676 w 2520"/>
                <a:gd name="T45" fmla="*/ 79 h 472"/>
                <a:gd name="T46" fmla="*/ 1449 w 2520"/>
                <a:gd name="T47" fmla="*/ 0 h 472"/>
                <a:gd name="T48" fmla="*/ 1262 w 2520"/>
                <a:gd name="T49" fmla="*/ 0 h 472"/>
                <a:gd name="T50" fmla="*/ 1395 w 2520"/>
                <a:gd name="T51" fmla="*/ 103 h 472"/>
                <a:gd name="T52" fmla="*/ 1452 w 2520"/>
                <a:gd name="T53" fmla="*/ 103 h 472"/>
                <a:gd name="T54" fmla="*/ 1589 w 2520"/>
                <a:gd name="T55" fmla="*/ 237 h 472"/>
                <a:gd name="T56" fmla="*/ 1452 w 2520"/>
                <a:gd name="T57" fmla="*/ 372 h 472"/>
                <a:gd name="T58" fmla="*/ 1395 w 2520"/>
                <a:gd name="T59" fmla="*/ 372 h 472"/>
                <a:gd name="T60" fmla="*/ 1395 w 2520"/>
                <a:gd name="T61" fmla="*/ 103 h 472"/>
                <a:gd name="T62" fmla="*/ 856 w 2520"/>
                <a:gd name="T63" fmla="*/ 0 h 472"/>
                <a:gd name="T64" fmla="*/ 745 w 2520"/>
                <a:gd name="T65" fmla="*/ 374 h 472"/>
                <a:gd name="T66" fmla="*/ 638 w 2520"/>
                <a:gd name="T67" fmla="*/ 0 h 472"/>
                <a:gd name="T68" fmla="*/ 494 w 2520"/>
                <a:gd name="T69" fmla="*/ 0 h 472"/>
                <a:gd name="T70" fmla="*/ 646 w 2520"/>
                <a:gd name="T71" fmla="*/ 472 h 472"/>
                <a:gd name="T72" fmla="*/ 838 w 2520"/>
                <a:gd name="T73" fmla="*/ 472 h 472"/>
                <a:gd name="T74" fmla="*/ 992 w 2520"/>
                <a:gd name="T75" fmla="*/ 0 h 472"/>
                <a:gd name="T76" fmla="*/ 856 w 2520"/>
                <a:gd name="T77" fmla="*/ 0 h 472"/>
                <a:gd name="T78" fmla="*/ 1781 w 2520"/>
                <a:gd name="T79" fmla="*/ 472 h 472"/>
                <a:gd name="T80" fmla="*/ 1915 w 2520"/>
                <a:gd name="T81" fmla="*/ 472 h 472"/>
                <a:gd name="T82" fmla="*/ 1915 w 2520"/>
                <a:gd name="T83" fmla="*/ 0 h 472"/>
                <a:gd name="T84" fmla="*/ 1781 w 2520"/>
                <a:gd name="T85" fmla="*/ 0 h 472"/>
                <a:gd name="T86" fmla="*/ 1781 w 2520"/>
                <a:gd name="T87" fmla="*/ 472 h 472"/>
                <a:gd name="T88" fmla="*/ 2155 w 2520"/>
                <a:gd name="T89" fmla="*/ 1 h 472"/>
                <a:gd name="T90" fmla="*/ 1969 w 2520"/>
                <a:gd name="T91" fmla="*/ 472 h 472"/>
                <a:gd name="T92" fmla="*/ 2100 w 2520"/>
                <a:gd name="T93" fmla="*/ 472 h 472"/>
                <a:gd name="T94" fmla="*/ 2130 w 2520"/>
                <a:gd name="T95" fmla="*/ 389 h 472"/>
                <a:gd name="T96" fmla="*/ 2350 w 2520"/>
                <a:gd name="T97" fmla="*/ 389 h 472"/>
                <a:gd name="T98" fmla="*/ 2378 w 2520"/>
                <a:gd name="T99" fmla="*/ 472 h 472"/>
                <a:gd name="T100" fmla="*/ 2520 w 2520"/>
                <a:gd name="T101" fmla="*/ 472 h 472"/>
                <a:gd name="T102" fmla="*/ 2333 w 2520"/>
                <a:gd name="T103" fmla="*/ 1 h 472"/>
                <a:gd name="T104" fmla="*/ 2155 w 2520"/>
                <a:gd name="T105" fmla="*/ 1 h 472"/>
                <a:gd name="T106" fmla="*/ 2241 w 2520"/>
                <a:gd name="T107" fmla="*/ 87 h 472"/>
                <a:gd name="T108" fmla="*/ 2322 w 2520"/>
                <a:gd name="T109" fmla="*/ 307 h 472"/>
                <a:gd name="T110" fmla="*/ 2158 w 2520"/>
                <a:gd name="T111" fmla="*/ 307 h 472"/>
                <a:gd name="T112" fmla="*/ 2241 w 2520"/>
                <a:gd name="T113" fmla="*/ 87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20" h="472">
                  <a:moveTo>
                    <a:pt x="1048" y="0"/>
                  </a:moveTo>
                  <a:cubicBezTo>
                    <a:pt x="1048" y="472"/>
                    <a:pt x="1048" y="472"/>
                    <a:pt x="1048" y="472"/>
                  </a:cubicBezTo>
                  <a:cubicBezTo>
                    <a:pt x="1181" y="472"/>
                    <a:pt x="1181" y="472"/>
                    <a:pt x="1181" y="472"/>
                  </a:cubicBezTo>
                  <a:cubicBezTo>
                    <a:pt x="1181" y="0"/>
                    <a:pt x="1181" y="0"/>
                    <a:pt x="1181" y="0"/>
                  </a:cubicBezTo>
                  <a:lnTo>
                    <a:pt x="1048" y="0"/>
                  </a:lnTo>
                  <a:close/>
                  <a:moveTo>
                    <a:pt x="0" y="0"/>
                  </a:moveTo>
                  <a:cubicBezTo>
                    <a:pt x="0" y="472"/>
                    <a:pt x="0" y="472"/>
                    <a:pt x="0" y="472"/>
                  </a:cubicBezTo>
                  <a:cubicBezTo>
                    <a:pt x="134" y="472"/>
                    <a:pt x="134" y="472"/>
                    <a:pt x="134" y="472"/>
                  </a:cubicBezTo>
                  <a:cubicBezTo>
                    <a:pt x="134" y="105"/>
                    <a:pt x="134" y="105"/>
                    <a:pt x="134" y="105"/>
                  </a:cubicBezTo>
                  <a:cubicBezTo>
                    <a:pt x="239" y="106"/>
                    <a:pt x="239" y="106"/>
                    <a:pt x="239" y="106"/>
                  </a:cubicBezTo>
                  <a:cubicBezTo>
                    <a:pt x="273" y="106"/>
                    <a:pt x="297" y="114"/>
                    <a:pt x="314" y="132"/>
                  </a:cubicBezTo>
                  <a:cubicBezTo>
                    <a:pt x="335" y="154"/>
                    <a:pt x="344" y="191"/>
                    <a:pt x="344" y="257"/>
                  </a:cubicBezTo>
                  <a:cubicBezTo>
                    <a:pt x="344" y="472"/>
                    <a:pt x="344" y="472"/>
                    <a:pt x="344" y="472"/>
                  </a:cubicBezTo>
                  <a:cubicBezTo>
                    <a:pt x="474" y="472"/>
                    <a:pt x="474" y="472"/>
                    <a:pt x="474" y="472"/>
                  </a:cubicBezTo>
                  <a:cubicBezTo>
                    <a:pt x="474" y="211"/>
                    <a:pt x="474" y="211"/>
                    <a:pt x="474" y="211"/>
                  </a:cubicBezTo>
                  <a:cubicBezTo>
                    <a:pt x="474" y="25"/>
                    <a:pt x="355" y="0"/>
                    <a:pt x="239" y="0"/>
                  </a:cubicBezTo>
                  <a:lnTo>
                    <a:pt x="0" y="0"/>
                  </a:lnTo>
                  <a:close/>
                  <a:moveTo>
                    <a:pt x="1262" y="0"/>
                  </a:moveTo>
                  <a:cubicBezTo>
                    <a:pt x="1262" y="472"/>
                    <a:pt x="1262" y="472"/>
                    <a:pt x="1262" y="472"/>
                  </a:cubicBezTo>
                  <a:cubicBezTo>
                    <a:pt x="1479" y="472"/>
                    <a:pt x="1479" y="472"/>
                    <a:pt x="1479" y="472"/>
                  </a:cubicBezTo>
                  <a:cubicBezTo>
                    <a:pt x="1594" y="472"/>
                    <a:pt x="1631" y="453"/>
                    <a:pt x="1672" y="410"/>
                  </a:cubicBezTo>
                  <a:cubicBezTo>
                    <a:pt x="1701" y="380"/>
                    <a:pt x="1719" y="314"/>
                    <a:pt x="1719" y="242"/>
                  </a:cubicBezTo>
                  <a:cubicBezTo>
                    <a:pt x="1719" y="175"/>
                    <a:pt x="1704" y="116"/>
                    <a:pt x="1676" y="79"/>
                  </a:cubicBezTo>
                  <a:cubicBezTo>
                    <a:pt x="1627" y="13"/>
                    <a:pt x="1556" y="0"/>
                    <a:pt x="1449" y="0"/>
                  </a:cubicBezTo>
                  <a:lnTo>
                    <a:pt x="1262" y="0"/>
                  </a:lnTo>
                  <a:close/>
                  <a:moveTo>
                    <a:pt x="1395" y="103"/>
                  </a:moveTo>
                  <a:cubicBezTo>
                    <a:pt x="1452" y="103"/>
                    <a:pt x="1452" y="103"/>
                    <a:pt x="1452" y="103"/>
                  </a:cubicBezTo>
                  <a:cubicBezTo>
                    <a:pt x="1535" y="103"/>
                    <a:pt x="1589" y="140"/>
                    <a:pt x="1589" y="237"/>
                  </a:cubicBezTo>
                  <a:cubicBezTo>
                    <a:pt x="1589" y="334"/>
                    <a:pt x="1535" y="372"/>
                    <a:pt x="1452" y="372"/>
                  </a:cubicBezTo>
                  <a:cubicBezTo>
                    <a:pt x="1395" y="372"/>
                    <a:pt x="1395" y="372"/>
                    <a:pt x="1395" y="372"/>
                  </a:cubicBezTo>
                  <a:lnTo>
                    <a:pt x="1395" y="103"/>
                  </a:lnTo>
                  <a:close/>
                  <a:moveTo>
                    <a:pt x="856" y="0"/>
                  </a:moveTo>
                  <a:cubicBezTo>
                    <a:pt x="745" y="374"/>
                    <a:pt x="745" y="374"/>
                    <a:pt x="745" y="374"/>
                  </a:cubicBezTo>
                  <a:cubicBezTo>
                    <a:pt x="638" y="0"/>
                    <a:pt x="638" y="0"/>
                    <a:pt x="638" y="0"/>
                  </a:cubicBezTo>
                  <a:cubicBezTo>
                    <a:pt x="494" y="0"/>
                    <a:pt x="494" y="0"/>
                    <a:pt x="494" y="0"/>
                  </a:cubicBezTo>
                  <a:cubicBezTo>
                    <a:pt x="646" y="472"/>
                    <a:pt x="646" y="472"/>
                    <a:pt x="646" y="472"/>
                  </a:cubicBezTo>
                  <a:cubicBezTo>
                    <a:pt x="838" y="472"/>
                    <a:pt x="838" y="472"/>
                    <a:pt x="838" y="472"/>
                  </a:cubicBezTo>
                  <a:cubicBezTo>
                    <a:pt x="992" y="0"/>
                    <a:pt x="992" y="0"/>
                    <a:pt x="992" y="0"/>
                  </a:cubicBezTo>
                  <a:lnTo>
                    <a:pt x="856" y="0"/>
                  </a:lnTo>
                  <a:close/>
                  <a:moveTo>
                    <a:pt x="1781" y="472"/>
                  </a:moveTo>
                  <a:cubicBezTo>
                    <a:pt x="1915" y="472"/>
                    <a:pt x="1915" y="472"/>
                    <a:pt x="1915" y="472"/>
                  </a:cubicBezTo>
                  <a:cubicBezTo>
                    <a:pt x="1915" y="0"/>
                    <a:pt x="1915" y="0"/>
                    <a:pt x="1915" y="0"/>
                  </a:cubicBezTo>
                  <a:cubicBezTo>
                    <a:pt x="1781" y="0"/>
                    <a:pt x="1781" y="0"/>
                    <a:pt x="1781" y="0"/>
                  </a:cubicBezTo>
                  <a:lnTo>
                    <a:pt x="1781" y="472"/>
                  </a:lnTo>
                  <a:close/>
                  <a:moveTo>
                    <a:pt x="2155" y="1"/>
                  </a:moveTo>
                  <a:cubicBezTo>
                    <a:pt x="1969" y="472"/>
                    <a:pt x="1969" y="472"/>
                    <a:pt x="1969" y="472"/>
                  </a:cubicBezTo>
                  <a:cubicBezTo>
                    <a:pt x="2100" y="472"/>
                    <a:pt x="2100" y="472"/>
                    <a:pt x="2100" y="472"/>
                  </a:cubicBezTo>
                  <a:cubicBezTo>
                    <a:pt x="2130" y="389"/>
                    <a:pt x="2130" y="389"/>
                    <a:pt x="2130" y="389"/>
                  </a:cubicBezTo>
                  <a:cubicBezTo>
                    <a:pt x="2350" y="389"/>
                    <a:pt x="2350" y="389"/>
                    <a:pt x="2350" y="389"/>
                  </a:cubicBezTo>
                  <a:cubicBezTo>
                    <a:pt x="2378" y="472"/>
                    <a:pt x="2378" y="472"/>
                    <a:pt x="2378" y="472"/>
                  </a:cubicBezTo>
                  <a:cubicBezTo>
                    <a:pt x="2520" y="472"/>
                    <a:pt x="2520" y="472"/>
                    <a:pt x="2520" y="472"/>
                  </a:cubicBezTo>
                  <a:cubicBezTo>
                    <a:pt x="2333" y="1"/>
                    <a:pt x="2333" y="1"/>
                    <a:pt x="2333" y="1"/>
                  </a:cubicBezTo>
                  <a:lnTo>
                    <a:pt x="2155" y="1"/>
                  </a:lnTo>
                  <a:close/>
                  <a:moveTo>
                    <a:pt x="2241" y="87"/>
                  </a:moveTo>
                  <a:cubicBezTo>
                    <a:pt x="2322" y="307"/>
                    <a:pt x="2322" y="307"/>
                    <a:pt x="2322" y="307"/>
                  </a:cubicBezTo>
                  <a:cubicBezTo>
                    <a:pt x="2158" y="307"/>
                    <a:pt x="2158" y="307"/>
                    <a:pt x="2158" y="307"/>
                  </a:cubicBezTo>
                  <a:lnTo>
                    <a:pt x="2241" y="8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380985"/>
              <a:endParaRPr lang="en-US" sz="1500">
                <a:solidFill>
                  <a:srgbClr val="FFFFFF"/>
                </a:solidFill>
                <a:ea typeface="MS PGothic" pitchFamily="34" charset="-128"/>
                <a:cs typeface=""/>
              </a:endParaRPr>
            </a:p>
          </p:txBody>
        </p:sp>
        <p:sp>
          <p:nvSpPr>
            <p:cNvPr id="8" name="Freeform 7"/>
            <p:cNvSpPr>
              <a:spLocks noEditPoints="1"/>
            </p:cNvSpPr>
            <p:nvPr userDrawn="1"/>
          </p:nvSpPr>
          <p:spPr bwMode="auto">
            <a:xfrm>
              <a:off x="677492" y="-1417931"/>
              <a:ext cx="877396" cy="582700"/>
            </a:xfrm>
            <a:custGeom>
              <a:avLst/>
              <a:gdLst>
                <a:gd name="T0" fmla="*/ 405 w 1086"/>
                <a:gd name="T1" fmla="*/ 214 h 718"/>
                <a:gd name="T2" fmla="*/ 405 w 1086"/>
                <a:gd name="T3" fmla="*/ 149 h 718"/>
                <a:gd name="T4" fmla="*/ 424 w 1086"/>
                <a:gd name="T5" fmla="*/ 148 h 718"/>
                <a:gd name="T6" fmla="*/ 719 w 1086"/>
                <a:gd name="T7" fmla="*/ 301 h 718"/>
                <a:gd name="T8" fmla="*/ 458 w 1086"/>
                <a:gd name="T9" fmla="*/ 476 h 718"/>
                <a:gd name="T10" fmla="*/ 405 w 1086"/>
                <a:gd name="T11" fmla="*/ 467 h 718"/>
                <a:gd name="T12" fmla="*/ 405 w 1086"/>
                <a:gd name="T13" fmla="*/ 270 h 718"/>
                <a:gd name="T14" fmla="*/ 530 w 1086"/>
                <a:gd name="T15" fmla="*/ 378 h 718"/>
                <a:gd name="T16" fmla="*/ 622 w 1086"/>
                <a:gd name="T17" fmla="*/ 300 h 718"/>
                <a:gd name="T18" fmla="*/ 441 w 1086"/>
                <a:gd name="T19" fmla="*/ 212 h 718"/>
                <a:gd name="T20" fmla="*/ 405 w 1086"/>
                <a:gd name="T21" fmla="*/ 214 h 718"/>
                <a:gd name="T22" fmla="*/ 405 w 1086"/>
                <a:gd name="T23" fmla="*/ 0 h 718"/>
                <a:gd name="T24" fmla="*/ 405 w 1086"/>
                <a:gd name="T25" fmla="*/ 97 h 718"/>
                <a:gd name="T26" fmla="*/ 424 w 1086"/>
                <a:gd name="T27" fmla="*/ 95 h 718"/>
                <a:gd name="T28" fmla="*/ 832 w 1086"/>
                <a:gd name="T29" fmla="*/ 298 h 718"/>
                <a:gd name="T30" fmla="*/ 455 w 1086"/>
                <a:gd name="T31" fmla="*/ 523 h 718"/>
                <a:gd name="T32" fmla="*/ 405 w 1086"/>
                <a:gd name="T33" fmla="*/ 518 h 718"/>
                <a:gd name="T34" fmla="*/ 405 w 1086"/>
                <a:gd name="T35" fmla="*/ 578 h 718"/>
                <a:gd name="T36" fmla="*/ 447 w 1086"/>
                <a:gd name="T37" fmla="*/ 581 h 718"/>
                <a:gd name="T38" fmla="*/ 881 w 1086"/>
                <a:gd name="T39" fmla="*/ 381 h 718"/>
                <a:gd name="T40" fmla="*/ 1004 w 1086"/>
                <a:gd name="T41" fmla="*/ 456 h 718"/>
                <a:gd name="T42" fmla="*/ 449 w 1086"/>
                <a:gd name="T43" fmla="*/ 636 h 718"/>
                <a:gd name="T44" fmla="*/ 405 w 1086"/>
                <a:gd name="T45" fmla="*/ 634 h 718"/>
                <a:gd name="T46" fmla="*/ 405 w 1086"/>
                <a:gd name="T47" fmla="*/ 718 h 718"/>
                <a:gd name="T48" fmla="*/ 1086 w 1086"/>
                <a:gd name="T49" fmla="*/ 718 h 718"/>
                <a:gd name="T50" fmla="*/ 1086 w 1086"/>
                <a:gd name="T51" fmla="*/ 0 h 718"/>
                <a:gd name="T52" fmla="*/ 405 w 1086"/>
                <a:gd name="T53" fmla="*/ 0 h 718"/>
                <a:gd name="T54" fmla="*/ 405 w 1086"/>
                <a:gd name="T55" fmla="*/ 467 h 718"/>
                <a:gd name="T56" fmla="*/ 405 w 1086"/>
                <a:gd name="T57" fmla="*/ 518 h 718"/>
                <a:gd name="T58" fmla="*/ 194 w 1086"/>
                <a:gd name="T59" fmla="*/ 317 h 718"/>
                <a:gd name="T60" fmla="*/ 405 w 1086"/>
                <a:gd name="T61" fmla="*/ 214 h 718"/>
                <a:gd name="T62" fmla="*/ 405 w 1086"/>
                <a:gd name="T63" fmla="*/ 270 h 718"/>
                <a:gd name="T64" fmla="*/ 405 w 1086"/>
                <a:gd name="T65" fmla="*/ 270 h 718"/>
                <a:gd name="T66" fmla="*/ 281 w 1086"/>
                <a:gd name="T67" fmla="*/ 327 h 718"/>
                <a:gd name="T68" fmla="*/ 405 w 1086"/>
                <a:gd name="T69" fmla="*/ 467 h 718"/>
                <a:gd name="T70" fmla="*/ 111 w 1086"/>
                <a:gd name="T71" fmla="*/ 309 h 718"/>
                <a:gd name="T72" fmla="*/ 405 w 1086"/>
                <a:gd name="T73" fmla="*/ 149 h 718"/>
                <a:gd name="T74" fmla="*/ 405 w 1086"/>
                <a:gd name="T75" fmla="*/ 97 h 718"/>
                <a:gd name="T76" fmla="*/ 0 w 1086"/>
                <a:gd name="T77" fmla="*/ 298 h 718"/>
                <a:gd name="T78" fmla="*/ 405 w 1086"/>
                <a:gd name="T79" fmla="*/ 634 h 718"/>
                <a:gd name="T80" fmla="*/ 405 w 1086"/>
                <a:gd name="T81" fmla="*/ 578 h 718"/>
                <a:gd name="T82" fmla="*/ 111 w 1086"/>
                <a:gd name="T83" fmla="*/ 309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6" h="718">
                  <a:moveTo>
                    <a:pt x="405" y="214"/>
                  </a:moveTo>
                  <a:cubicBezTo>
                    <a:pt x="405" y="149"/>
                    <a:pt x="405" y="149"/>
                    <a:pt x="405" y="149"/>
                  </a:cubicBezTo>
                  <a:cubicBezTo>
                    <a:pt x="412" y="149"/>
                    <a:pt x="418" y="148"/>
                    <a:pt x="424" y="148"/>
                  </a:cubicBezTo>
                  <a:cubicBezTo>
                    <a:pt x="602" y="143"/>
                    <a:pt x="719" y="301"/>
                    <a:pt x="719" y="301"/>
                  </a:cubicBezTo>
                  <a:cubicBezTo>
                    <a:pt x="719" y="301"/>
                    <a:pt x="593" y="476"/>
                    <a:pt x="458" y="476"/>
                  </a:cubicBezTo>
                  <a:cubicBezTo>
                    <a:pt x="438" y="476"/>
                    <a:pt x="421" y="472"/>
                    <a:pt x="405" y="467"/>
                  </a:cubicBezTo>
                  <a:cubicBezTo>
                    <a:pt x="405" y="270"/>
                    <a:pt x="405" y="270"/>
                    <a:pt x="405" y="270"/>
                  </a:cubicBezTo>
                  <a:cubicBezTo>
                    <a:pt x="474" y="279"/>
                    <a:pt x="488" y="309"/>
                    <a:pt x="530" y="378"/>
                  </a:cubicBezTo>
                  <a:cubicBezTo>
                    <a:pt x="622" y="300"/>
                    <a:pt x="622" y="300"/>
                    <a:pt x="622" y="300"/>
                  </a:cubicBezTo>
                  <a:cubicBezTo>
                    <a:pt x="622" y="300"/>
                    <a:pt x="555" y="212"/>
                    <a:pt x="441" y="212"/>
                  </a:cubicBezTo>
                  <a:cubicBezTo>
                    <a:pt x="429" y="212"/>
                    <a:pt x="417" y="213"/>
                    <a:pt x="405" y="214"/>
                  </a:cubicBezTo>
                  <a:moveTo>
                    <a:pt x="405" y="0"/>
                  </a:moveTo>
                  <a:cubicBezTo>
                    <a:pt x="405" y="97"/>
                    <a:pt x="405" y="97"/>
                    <a:pt x="405" y="97"/>
                  </a:cubicBezTo>
                  <a:cubicBezTo>
                    <a:pt x="412" y="96"/>
                    <a:pt x="418" y="96"/>
                    <a:pt x="424" y="95"/>
                  </a:cubicBezTo>
                  <a:cubicBezTo>
                    <a:pt x="671" y="87"/>
                    <a:pt x="832" y="298"/>
                    <a:pt x="832" y="298"/>
                  </a:cubicBezTo>
                  <a:cubicBezTo>
                    <a:pt x="832" y="298"/>
                    <a:pt x="647" y="523"/>
                    <a:pt x="455" y="523"/>
                  </a:cubicBezTo>
                  <a:cubicBezTo>
                    <a:pt x="437" y="523"/>
                    <a:pt x="421" y="521"/>
                    <a:pt x="405" y="518"/>
                  </a:cubicBezTo>
                  <a:cubicBezTo>
                    <a:pt x="405" y="578"/>
                    <a:pt x="405" y="578"/>
                    <a:pt x="405" y="578"/>
                  </a:cubicBezTo>
                  <a:cubicBezTo>
                    <a:pt x="419" y="580"/>
                    <a:pt x="432" y="581"/>
                    <a:pt x="447" y="581"/>
                  </a:cubicBezTo>
                  <a:cubicBezTo>
                    <a:pt x="626" y="581"/>
                    <a:pt x="755" y="489"/>
                    <a:pt x="881" y="381"/>
                  </a:cubicBezTo>
                  <a:cubicBezTo>
                    <a:pt x="902" y="398"/>
                    <a:pt x="987" y="438"/>
                    <a:pt x="1004" y="456"/>
                  </a:cubicBezTo>
                  <a:cubicBezTo>
                    <a:pt x="885" y="556"/>
                    <a:pt x="607" y="636"/>
                    <a:pt x="449" y="636"/>
                  </a:cubicBezTo>
                  <a:cubicBezTo>
                    <a:pt x="434" y="636"/>
                    <a:pt x="420" y="636"/>
                    <a:pt x="405" y="634"/>
                  </a:cubicBezTo>
                  <a:cubicBezTo>
                    <a:pt x="405" y="718"/>
                    <a:pt x="405" y="718"/>
                    <a:pt x="405" y="718"/>
                  </a:cubicBezTo>
                  <a:cubicBezTo>
                    <a:pt x="1086" y="718"/>
                    <a:pt x="1086" y="718"/>
                    <a:pt x="1086" y="718"/>
                  </a:cubicBezTo>
                  <a:cubicBezTo>
                    <a:pt x="1086" y="0"/>
                    <a:pt x="1086" y="0"/>
                    <a:pt x="1086" y="0"/>
                  </a:cubicBezTo>
                  <a:lnTo>
                    <a:pt x="405" y="0"/>
                  </a:lnTo>
                  <a:close/>
                  <a:moveTo>
                    <a:pt x="405" y="467"/>
                  </a:moveTo>
                  <a:cubicBezTo>
                    <a:pt x="405" y="518"/>
                    <a:pt x="405" y="518"/>
                    <a:pt x="405" y="518"/>
                  </a:cubicBezTo>
                  <a:cubicBezTo>
                    <a:pt x="240" y="489"/>
                    <a:pt x="194" y="317"/>
                    <a:pt x="194" y="317"/>
                  </a:cubicBezTo>
                  <a:cubicBezTo>
                    <a:pt x="194" y="317"/>
                    <a:pt x="273" y="228"/>
                    <a:pt x="405" y="214"/>
                  </a:cubicBezTo>
                  <a:cubicBezTo>
                    <a:pt x="405" y="270"/>
                    <a:pt x="405" y="270"/>
                    <a:pt x="405" y="270"/>
                  </a:cubicBezTo>
                  <a:cubicBezTo>
                    <a:pt x="405" y="270"/>
                    <a:pt x="405" y="270"/>
                    <a:pt x="405" y="270"/>
                  </a:cubicBezTo>
                  <a:cubicBezTo>
                    <a:pt x="336" y="262"/>
                    <a:pt x="281" y="327"/>
                    <a:pt x="281" y="327"/>
                  </a:cubicBezTo>
                  <a:cubicBezTo>
                    <a:pt x="281" y="327"/>
                    <a:pt x="312" y="436"/>
                    <a:pt x="405" y="467"/>
                  </a:cubicBezTo>
                  <a:moveTo>
                    <a:pt x="111" y="309"/>
                  </a:moveTo>
                  <a:cubicBezTo>
                    <a:pt x="111" y="309"/>
                    <a:pt x="209" y="164"/>
                    <a:pt x="405" y="149"/>
                  </a:cubicBezTo>
                  <a:cubicBezTo>
                    <a:pt x="405" y="97"/>
                    <a:pt x="405" y="97"/>
                    <a:pt x="405" y="97"/>
                  </a:cubicBezTo>
                  <a:cubicBezTo>
                    <a:pt x="188" y="114"/>
                    <a:pt x="0" y="298"/>
                    <a:pt x="0" y="298"/>
                  </a:cubicBezTo>
                  <a:cubicBezTo>
                    <a:pt x="0" y="298"/>
                    <a:pt x="106" y="606"/>
                    <a:pt x="405" y="634"/>
                  </a:cubicBezTo>
                  <a:cubicBezTo>
                    <a:pt x="405" y="578"/>
                    <a:pt x="405" y="578"/>
                    <a:pt x="405" y="578"/>
                  </a:cubicBezTo>
                  <a:cubicBezTo>
                    <a:pt x="186" y="551"/>
                    <a:pt x="111" y="309"/>
                    <a:pt x="111" y="30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defTabSz="380985"/>
              <a:endParaRPr lang="en-US" sz="1500">
                <a:solidFill>
                  <a:srgbClr val="FFFFFF"/>
                </a:solidFill>
                <a:ea typeface="MS PGothic" pitchFamily="34" charset="-128"/>
                <a:cs typeface=""/>
              </a:endParaRPr>
            </a:p>
          </p:txBody>
        </p:sp>
      </p:grpSp>
    </p:spTree>
    <p:extLst>
      <p:ext uri="{BB962C8B-B14F-4D97-AF65-F5344CB8AC3E}">
        <p14:creationId xmlns:p14="http://schemas.microsoft.com/office/powerpoint/2010/main" val="323322667"/>
      </p:ext>
    </p:extLst>
  </p:cSld>
  <p:clrMap bg1="dk2" tx1="lt1" bg2="dk1" tx2="lt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rtl="0" fontAlgn="base">
        <a:lnSpc>
          <a:spcPct val="90000"/>
        </a:lnSpc>
        <a:spcBef>
          <a:spcPct val="0"/>
        </a:spcBef>
        <a:spcAft>
          <a:spcPct val="0"/>
        </a:spcAft>
        <a:defRPr sz="3000" b="1" cap="all" baseline="0">
          <a:solidFill>
            <a:schemeClr val="bg1"/>
          </a:solidFill>
          <a:latin typeface="Trebuchet MS" panose="020B0603020202020204" pitchFamily="34" charset="0"/>
          <a:ea typeface="+mj-ea"/>
          <a:cs typeface="+mj-cs"/>
        </a:defRPr>
      </a:lvl1pPr>
      <a:lvl2pPr algn="l" rtl="0" fontAlgn="base">
        <a:spcBef>
          <a:spcPct val="0"/>
        </a:spcBef>
        <a:spcAft>
          <a:spcPct val="0"/>
        </a:spcAft>
        <a:defRPr sz="2667" b="1">
          <a:solidFill>
            <a:srgbClr val="73B900"/>
          </a:solidFill>
          <a:latin typeface="Arial" charset="0"/>
        </a:defRPr>
      </a:lvl2pPr>
      <a:lvl3pPr algn="l" rtl="0" fontAlgn="base">
        <a:spcBef>
          <a:spcPct val="0"/>
        </a:spcBef>
        <a:spcAft>
          <a:spcPct val="0"/>
        </a:spcAft>
        <a:defRPr sz="2667" b="1">
          <a:solidFill>
            <a:srgbClr val="73B900"/>
          </a:solidFill>
          <a:latin typeface="Arial" charset="0"/>
        </a:defRPr>
      </a:lvl3pPr>
      <a:lvl4pPr algn="l" rtl="0" fontAlgn="base">
        <a:spcBef>
          <a:spcPct val="0"/>
        </a:spcBef>
        <a:spcAft>
          <a:spcPct val="0"/>
        </a:spcAft>
        <a:defRPr sz="2667" b="1">
          <a:solidFill>
            <a:srgbClr val="73B900"/>
          </a:solidFill>
          <a:latin typeface="Arial" charset="0"/>
        </a:defRPr>
      </a:lvl4pPr>
      <a:lvl5pPr algn="l" rtl="0" fontAlgn="base">
        <a:spcBef>
          <a:spcPct val="0"/>
        </a:spcBef>
        <a:spcAft>
          <a:spcPct val="0"/>
        </a:spcAft>
        <a:defRPr sz="2667" b="1">
          <a:solidFill>
            <a:srgbClr val="73B900"/>
          </a:solidFill>
          <a:latin typeface="Arial" charset="0"/>
        </a:defRPr>
      </a:lvl5pPr>
      <a:lvl6pPr marL="380985" algn="l" rtl="0" eaLnBrk="1" fontAlgn="base" hangingPunct="1">
        <a:spcBef>
          <a:spcPct val="0"/>
        </a:spcBef>
        <a:spcAft>
          <a:spcPct val="0"/>
        </a:spcAft>
        <a:defRPr sz="2667" b="1">
          <a:solidFill>
            <a:srgbClr val="73B900"/>
          </a:solidFill>
          <a:latin typeface="Arial" charset="0"/>
        </a:defRPr>
      </a:lvl6pPr>
      <a:lvl7pPr marL="761970" algn="l" rtl="0" eaLnBrk="1" fontAlgn="base" hangingPunct="1">
        <a:spcBef>
          <a:spcPct val="0"/>
        </a:spcBef>
        <a:spcAft>
          <a:spcPct val="0"/>
        </a:spcAft>
        <a:defRPr sz="2667" b="1">
          <a:solidFill>
            <a:srgbClr val="73B900"/>
          </a:solidFill>
          <a:latin typeface="Arial" charset="0"/>
        </a:defRPr>
      </a:lvl7pPr>
      <a:lvl8pPr marL="1142954" algn="l" rtl="0" eaLnBrk="1" fontAlgn="base" hangingPunct="1">
        <a:spcBef>
          <a:spcPct val="0"/>
        </a:spcBef>
        <a:spcAft>
          <a:spcPct val="0"/>
        </a:spcAft>
        <a:defRPr sz="2667" b="1">
          <a:solidFill>
            <a:srgbClr val="73B900"/>
          </a:solidFill>
          <a:latin typeface="Arial" charset="0"/>
        </a:defRPr>
      </a:lvl8pPr>
      <a:lvl9pPr marL="1523939" algn="l" rtl="0" eaLnBrk="1" fontAlgn="base" hangingPunct="1">
        <a:spcBef>
          <a:spcPct val="0"/>
        </a:spcBef>
        <a:spcAft>
          <a:spcPct val="0"/>
        </a:spcAft>
        <a:defRPr sz="2667" b="1">
          <a:solidFill>
            <a:srgbClr val="73B900"/>
          </a:solidFill>
          <a:latin typeface="Arial" charset="0"/>
        </a:defRPr>
      </a:lvl9pPr>
    </p:titleStyle>
    <p:bodyStyle>
      <a:lvl1pPr marL="0" indent="0" algn="l" rtl="0" fontAlgn="base">
        <a:lnSpc>
          <a:spcPct val="90000"/>
        </a:lnSpc>
        <a:spcBef>
          <a:spcPts val="750"/>
        </a:spcBef>
        <a:spcAft>
          <a:spcPts val="750"/>
        </a:spcAft>
        <a:buClr>
          <a:schemeClr val="bg2"/>
        </a:buClr>
        <a:buSzPct val="100000"/>
        <a:buFontTx/>
        <a:buNone/>
        <a:defRPr sz="1667" b="0">
          <a:solidFill>
            <a:schemeClr val="bg1"/>
          </a:solidFill>
          <a:latin typeface="Trebuchet MS" pitchFamily="34" charset="0"/>
          <a:ea typeface="+mn-ea"/>
          <a:cs typeface="+mn-cs"/>
        </a:defRPr>
      </a:lvl1pPr>
      <a:lvl2pPr marL="476231" indent="0" algn="l" rtl="0" fontAlgn="base">
        <a:lnSpc>
          <a:spcPct val="90000"/>
        </a:lnSpc>
        <a:spcBef>
          <a:spcPts val="750"/>
        </a:spcBef>
        <a:spcAft>
          <a:spcPts val="750"/>
        </a:spcAft>
        <a:buClr>
          <a:schemeClr val="bg2"/>
        </a:buClr>
        <a:buSzPct val="100000"/>
        <a:buFontTx/>
        <a:buNone/>
        <a:defRPr sz="1500" b="0">
          <a:solidFill>
            <a:schemeClr val="bg1"/>
          </a:solidFill>
          <a:latin typeface="Trebuchet MS" pitchFamily="34" charset="0"/>
        </a:defRPr>
      </a:lvl2pPr>
      <a:lvl3pPr marL="907485" indent="0" algn="l" rtl="0" fontAlgn="base">
        <a:lnSpc>
          <a:spcPct val="90000"/>
        </a:lnSpc>
        <a:spcBef>
          <a:spcPts val="750"/>
        </a:spcBef>
        <a:spcAft>
          <a:spcPts val="750"/>
        </a:spcAft>
        <a:buClr>
          <a:schemeClr val="bg2"/>
        </a:buClr>
        <a:buSzPct val="100000"/>
        <a:buFontTx/>
        <a:buNone/>
        <a:defRPr sz="1333" b="0">
          <a:solidFill>
            <a:schemeClr val="bg1"/>
          </a:solidFill>
          <a:latin typeface="Trebuchet MS" pitchFamily="34" charset="0"/>
        </a:defRPr>
      </a:lvl3pPr>
      <a:lvl4pPr marL="1478962" indent="-190492" algn="l" rtl="0" fontAlgn="base">
        <a:spcBef>
          <a:spcPct val="20000"/>
        </a:spcBef>
        <a:spcAft>
          <a:spcPct val="0"/>
        </a:spcAft>
        <a:buChar char="–"/>
        <a:defRPr sz="1667">
          <a:solidFill>
            <a:schemeClr val="bg1"/>
          </a:solidFill>
          <a:latin typeface="+mn-lt"/>
        </a:defRPr>
      </a:lvl4pPr>
      <a:lvl5pPr marL="1764700" indent="-190492" algn="l" rtl="0" fontAlgn="base">
        <a:spcBef>
          <a:spcPct val="20000"/>
        </a:spcBef>
        <a:spcAft>
          <a:spcPct val="0"/>
        </a:spcAft>
        <a:buChar char="»"/>
        <a:defRPr sz="1667">
          <a:solidFill>
            <a:schemeClr val="bg1"/>
          </a:solidFill>
          <a:latin typeface="+mn-lt"/>
        </a:defRPr>
      </a:lvl5pPr>
      <a:lvl6pPr marL="2145685" indent="-190492" algn="l" rtl="0" eaLnBrk="1" fontAlgn="base" hangingPunct="1">
        <a:spcBef>
          <a:spcPct val="20000"/>
        </a:spcBef>
        <a:spcAft>
          <a:spcPct val="0"/>
        </a:spcAft>
        <a:buChar char="»"/>
        <a:defRPr sz="1667">
          <a:solidFill>
            <a:schemeClr val="bg1"/>
          </a:solidFill>
          <a:latin typeface="+mn-lt"/>
        </a:defRPr>
      </a:lvl6pPr>
      <a:lvl7pPr marL="2526670" indent="-190492" algn="l" rtl="0" eaLnBrk="1" fontAlgn="base" hangingPunct="1">
        <a:spcBef>
          <a:spcPct val="20000"/>
        </a:spcBef>
        <a:spcAft>
          <a:spcPct val="0"/>
        </a:spcAft>
        <a:buChar char="»"/>
        <a:defRPr sz="1667">
          <a:solidFill>
            <a:schemeClr val="bg1"/>
          </a:solidFill>
          <a:latin typeface="+mn-lt"/>
        </a:defRPr>
      </a:lvl7pPr>
      <a:lvl8pPr marL="2907655" indent="-190492" algn="l" rtl="0" eaLnBrk="1" fontAlgn="base" hangingPunct="1">
        <a:spcBef>
          <a:spcPct val="20000"/>
        </a:spcBef>
        <a:spcAft>
          <a:spcPct val="0"/>
        </a:spcAft>
        <a:buChar char="»"/>
        <a:defRPr sz="1667">
          <a:solidFill>
            <a:schemeClr val="bg1"/>
          </a:solidFill>
          <a:latin typeface="+mn-lt"/>
        </a:defRPr>
      </a:lvl8pPr>
      <a:lvl9pPr marL="3288639" indent="-190492" algn="l" rtl="0" eaLnBrk="1" fontAlgn="base" hangingPunct="1">
        <a:spcBef>
          <a:spcPct val="20000"/>
        </a:spcBef>
        <a:spcAft>
          <a:spcPct val="0"/>
        </a:spcAft>
        <a:buChar char="»"/>
        <a:defRPr sz="1667">
          <a:solidFill>
            <a:schemeClr val="bg1"/>
          </a:solidFill>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16453" y="726147"/>
            <a:ext cx="8311096" cy="65659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431169" y="2224853"/>
            <a:ext cx="8290776" cy="43422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4" name="TextBox 3"/>
          <p:cNvSpPr txBox="1"/>
          <p:nvPr userDrawn="1"/>
        </p:nvSpPr>
        <p:spPr>
          <a:xfrm>
            <a:off x="8135212" y="6501648"/>
            <a:ext cx="267523" cy="134652"/>
          </a:xfrm>
          <a:prstGeom prst="rect">
            <a:avLst/>
          </a:prstGeom>
          <a:noFill/>
        </p:spPr>
        <p:txBody>
          <a:bodyPr wrap="square" lIns="0" tIns="0" rIns="0" bIns="0" rtlCol="0" anchor="ctr">
            <a:spAutoFit/>
          </a:bodyPr>
          <a:lstStyle>
            <a:defPPr>
              <a:defRPr lang="en-US"/>
            </a:defPPr>
            <a:lvl1pPr algn="ctr">
              <a:defRPr sz="4400" cap="all">
                <a:solidFill>
                  <a:schemeClr val="bg1"/>
                </a:solidFill>
                <a:latin typeface="Century Gothic" pitchFamily="34" charset="0"/>
              </a:defRPr>
            </a:lvl1pPr>
          </a:lstStyle>
          <a:p>
            <a:pPr algn="r" defTabSz="380985"/>
            <a:fld id="{9EF62655-870B-4C06-BC3D-C67D37BAE36D}" type="slidenum">
              <a:rPr lang="en-US" sz="708" smtClean="0">
                <a:solidFill>
                  <a:srgbClr val="505050"/>
                </a:solidFill>
                <a:latin typeface="Trebuchet MS" panose="020B0603020202020204" pitchFamily="34" charset="0"/>
                <a:ea typeface="MS PGothic" pitchFamily="34" charset="-128"/>
                <a:cs typeface=""/>
              </a:rPr>
              <a:pPr algn="r" defTabSz="380985"/>
              <a:t>‹#›</a:t>
            </a:fld>
            <a:r>
              <a:rPr lang="en-US" sz="875" cap="none" dirty="0">
                <a:solidFill>
                  <a:srgbClr val="007450">
                    <a:lumMod val="60000"/>
                    <a:lumOff val="40000"/>
                  </a:srgbClr>
                </a:solidFill>
                <a:ea typeface="MS PGothic" pitchFamily="34" charset="-128"/>
                <a:cs typeface=""/>
              </a:rPr>
              <a:t> </a:t>
            </a:r>
          </a:p>
        </p:txBody>
      </p:sp>
      <p:grpSp>
        <p:nvGrpSpPr>
          <p:cNvPr id="5" name="Group 4"/>
          <p:cNvGrpSpPr/>
          <p:nvPr userDrawn="1"/>
        </p:nvGrpSpPr>
        <p:grpSpPr>
          <a:xfrm>
            <a:off x="8461422" y="6518237"/>
            <a:ext cx="486252" cy="119757"/>
            <a:chOff x="677492" y="-1417931"/>
            <a:chExt cx="3154606" cy="582700"/>
          </a:xfrm>
        </p:grpSpPr>
        <p:sp>
          <p:nvSpPr>
            <p:cNvPr id="6" name="Freeform 5"/>
            <p:cNvSpPr>
              <a:spLocks noEditPoints="1"/>
            </p:cNvSpPr>
            <p:nvPr userDrawn="1"/>
          </p:nvSpPr>
          <p:spPr bwMode="auto">
            <a:xfrm>
              <a:off x="3761772" y="-980905"/>
              <a:ext cx="70326" cy="68652"/>
            </a:xfrm>
            <a:custGeom>
              <a:avLst/>
              <a:gdLst>
                <a:gd name="T0" fmla="*/ 36 w 87"/>
                <a:gd name="T1" fmla="*/ 37 h 83"/>
                <a:gd name="T2" fmla="*/ 36 w 87"/>
                <a:gd name="T3" fmla="*/ 26 h 83"/>
                <a:gd name="T4" fmla="*/ 43 w 87"/>
                <a:gd name="T5" fmla="*/ 26 h 83"/>
                <a:gd name="T6" fmla="*/ 52 w 87"/>
                <a:gd name="T7" fmla="*/ 31 h 83"/>
                <a:gd name="T8" fmla="*/ 45 w 87"/>
                <a:gd name="T9" fmla="*/ 37 h 83"/>
                <a:gd name="T10" fmla="*/ 36 w 87"/>
                <a:gd name="T11" fmla="*/ 37 h 83"/>
                <a:gd name="T12" fmla="*/ 36 w 87"/>
                <a:gd name="T13" fmla="*/ 45 h 83"/>
                <a:gd name="T14" fmla="*/ 41 w 87"/>
                <a:gd name="T15" fmla="*/ 45 h 83"/>
                <a:gd name="T16" fmla="*/ 52 w 87"/>
                <a:gd name="T17" fmla="*/ 63 h 83"/>
                <a:gd name="T18" fmla="*/ 63 w 87"/>
                <a:gd name="T19" fmla="*/ 63 h 83"/>
                <a:gd name="T20" fmla="*/ 52 w 87"/>
                <a:gd name="T21" fmla="*/ 44 h 83"/>
                <a:gd name="T22" fmla="*/ 63 w 87"/>
                <a:gd name="T23" fmla="*/ 32 h 83"/>
                <a:gd name="T24" fmla="*/ 44 w 87"/>
                <a:gd name="T25" fmla="*/ 19 h 83"/>
                <a:gd name="T26" fmla="*/ 26 w 87"/>
                <a:gd name="T27" fmla="*/ 19 h 83"/>
                <a:gd name="T28" fmla="*/ 26 w 87"/>
                <a:gd name="T29" fmla="*/ 63 h 83"/>
                <a:gd name="T30" fmla="*/ 36 w 87"/>
                <a:gd name="T31" fmla="*/ 63 h 83"/>
                <a:gd name="T32" fmla="*/ 36 w 87"/>
                <a:gd name="T33" fmla="*/ 45 h 83"/>
                <a:gd name="T34" fmla="*/ 87 w 87"/>
                <a:gd name="T35" fmla="*/ 41 h 83"/>
                <a:gd name="T36" fmla="*/ 44 w 87"/>
                <a:gd name="T37" fmla="*/ 0 h 83"/>
                <a:gd name="T38" fmla="*/ 0 w 87"/>
                <a:gd name="T39" fmla="*/ 41 h 83"/>
                <a:gd name="T40" fmla="*/ 44 w 87"/>
                <a:gd name="T41" fmla="*/ 83 h 83"/>
                <a:gd name="T42" fmla="*/ 87 w 87"/>
                <a:gd name="T43" fmla="*/ 41 h 83"/>
                <a:gd name="T44" fmla="*/ 74 w 87"/>
                <a:gd name="T45" fmla="*/ 41 h 83"/>
                <a:gd name="T46" fmla="*/ 44 w 87"/>
                <a:gd name="T47" fmla="*/ 73 h 83"/>
                <a:gd name="T48" fmla="*/ 44 w 87"/>
                <a:gd name="T49" fmla="*/ 73 h 83"/>
                <a:gd name="T50" fmla="*/ 13 w 87"/>
                <a:gd name="T51" fmla="*/ 41 h 83"/>
                <a:gd name="T52" fmla="*/ 44 w 87"/>
                <a:gd name="T53" fmla="*/ 9 h 83"/>
                <a:gd name="T54" fmla="*/ 74 w 87"/>
                <a:gd name="T55"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7" h="83">
                  <a:moveTo>
                    <a:pt x="36" y="37"/>
                  </a:moveTo>
                  <a:cubicBezTo>
                    <a:pt x="36" y="26"/>
                    <a:pt x="36" y="26"/>
                    <a:pt x="36" y="26"/>
                  </a:cubicBezTo>
                  <a:cubicBezTo>
                    <a:pt x="43" y="26"/>
                    <a:pt x="43" y="26"/>
                    <a:pt x="43" y="26"/>
                  </a:cubicBezTo>
                  <a:cubicBezTo>
                    <a:pt x="47" y="26"/>
                    <a:pt x="52" y="27"/>
                    <a:pt x="52" y="31"/>
                  </a:cubicBezTo>
                  <a:cubicBezTo>
                    <a:pt x="52" y="36"/>
                    <a:pt x="50" y="37"/>
                    <a:pt x="45" y="37"/>
                  </a:cubicBezTo>
                  <a:cubicBezTo>
                    <a:pt x="36" y="37"/>
                    <a:pt x="36" y="37"/>
                    <a:pt x="36" y="37"/>
                  </a:cubicBezTo>
                  <a:moveTo>
                    <a:pt x="36" y="45"/>
                  </a:moveTo>
                  <a:cubicBezTo>
                    <a:pt x="41" y="45"/>
                    <a:pt x="41" y="45"/>
                    <a:pt x="41" y="45"/>
                  </a:cubicBezTo>
                  <a:cubicBezTo>
                    <a:pt x="52" y="63"/>
                    <a:pt x="52" y="63"/>
                    <a:pt x="52" y="63"/>
                  </a:cubicBezTo>
                  <a:cubicBezTo>
                    <a:pt x="63" y="63"/>
                    <a:pt x="63" y="63"/>
                    <a:pt x="63" y="63"/>
                  </a:cubicBezTo>
                  <a:cubicBezTo>
                    <a:pt x="52" y="44"/>
                    <a:pt x="52" y="44"/>
                    <a:pt x="52" y="44"/>
                  </a:cubicBezTo>
                  <a:cubicBezTo>
                    <a:pt x="58" y="43"/>
                    <a:pt x="63" y="41"/>
                    <a:pt x="63" y="32"/>
                  </a:cubicBezTo>
                  <a:cubicBezTo>
                    <a:pt x="63" y="22"/>
                    <a:pt x="56" y="19"/>
                    <a:pt x="44" y="19"/>
                  </a:cubicBezTo>
                  <a:cubicBezTo>
                    <a:pt x="26" y="19"/>
                    <a:pt x="26" y="19"/>
                    <a:pt x="26" y="19"/>
                  </a:cubicBezTo>
                  <a:cubicBezTo>
                    <a:pt x="26" y="63"/>
                    <a:pt x="26" y="63"/>
                    <a:pt x="26" y="63"/>
                  </a:cubicBezTo>
                  <a:cubicBezTo>
                    <a:pt x="36" y="63"/>
                    <a:pt x="36" y="63"/>
                    <a:pt x="36" y="63"/>
                  </a:cubicBezTo>
                  <a:cubicBezTo>
                    <a:pt x="36" y="45"/>
                    <a:pt x="36" y="45"/>
                    <a:pt x="36" y="45"/>
                  </a:cubicBezTo>
                  <a:moveTo>
                    <a:pt x="87" y="41"/>
                  </a:moveTo>
                  <a:cubicBezTo>
                    <a:pt x="87" y="15"/>
                    <a:pt x="66" y="0"/>
                    <a:pt x="44" y="0"/>
                  </a:cubicBezTo>
                  <a:cubicBezTo>
                    <a:pt x="21" y="0"/>
                    <a:pt x="0" y="15"/>
                    <a:pt x="0" y="41"/>
                  </a:cubicBezTo>
                  <a:cubicBezTo>
                    <a:pt x="0" y="67"/>
                    <a:pt x="21" y="83"/>
                    <a:pt x="44" y="83"/>
                  </a:cubicBezTo>
                  <a:cubicBezTo>
                    <a:pt x="66" y="83"/>
                    <a:pt x="87" y="67"/>
                    <a:pt x="87" y="41"/>
                  </a:cubicBezTo>
                  <a:moveTo>
                    <a:pt x="74" y="41"/>
                  </a:moveTo>
                  <a:cubicBezTo>
                    <a:pt x="74" y="60"/>
                    <a:pt x="60" y="73"/>
                    <a:pt x="44" y="73"/>
                  </a:cubicBezTo>
                  <a:cubicBezTo>
                    <a:pt x="44" y="73"/>
                    <a:pt x="44" y="73"/>
                    <a:pt x="44" y="73"/>
                  </a:cubicBezTo>
                  <a:cubicBezTo>
                    <a:pt x="26" y="73"/>
                    <a:pt x="13" y="60"/>
                    <a:pt x="13" y="41"/>
                  </a:cubicBezTo>
                  <a:cubicBezTo>
                    <a:pt x="13" y="22"/>
                    <a:pt x="26" y="9"/>
                    <a:pt x="44" y="9"/>
                  </a:cubicBezTo>
                  <a:cubicBezTo>
                    <a:pt x="60" y="9"/>
                    <a:pt x="74" y="22"/>
                    <a:pt x="74" y="4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380985"/>
              <a:endParaRPr lang="en-US" sz="1500">
                <a:solidFill>
                  <a:srgbClr val="FFFFFF"/>
                </a:solidFill>
                <a:ea typeface="MS PGothic" pitchFamily="34" charset="-128"/>
                <a:cs typeface=""/>
              </a:endParaRPr>
            </a:p>
          </p:txBody>
        </p:sp>
        <p:sp>
          <p:nvSpPr>
            <p:cNvPr id="7" name="Freeform 6"/>
            <p:cNvSpPr>
              <a:spLocks noEditPoints="1"/>
            </p:cNvSpPr>
            <p:nvPr userDrawn="1"/>
          </p:nvSpPr>
          <p:spPr bwMode="auto">
            <a:xfrm>
              <a:off x="1700563" y="-1309093"/>
              <a:ext cx="2039443" cy="385118"/>
            </a:xfrm>
            <a:custGeom>
              <a:avLst/>
              <a:gdLst>
                <a:gd name="T0" fmla="*/ 1048 w 2520"/>
                <a:gd name="T1" fmla="*/ 0 h 472"/>
                <a:gd name="T2" fmla="*/ 1048 w 2520"/>
                <a:gd name="T3" fmla="*/ 472 h 472"/>
                <a:gd name="T4" fmla="*/ 1181 w 2520"/>
                <a:gd name="T5" fmla="*/ 472 h 472"/>
                <a:gd name="T6" fmla="*/ 1181 w 2520"/>
                <a:gd name="T7" fmla="*/ 0 h 472"/>
                <a:gd name="T8" fmla="*/ 1048 w 2520"/>
                <a:gd name="T9" fmla="*/ 0 h 472"/>
                <a:gd name="T10" fmla="*/ 0 w 2520"/>
                <a:gd name="T11" fmla="*/ 0 h 472"/>
                <a:gd name="T12" fmla="*/ 0 w 2520"/>
                <a:gd name="T13" fmla="*/ 472 h 472"/>
                <a:gd name="T14" fmla="*/ 134 w 2520"/>
                <a:gd name="T15" fmla="*/ 472 h 472"/>
                <a:gd name="T16" fmla="*/ 134 w 2520"/>
                <a:gd name="T17" fmla="*/ 105 h 472"/>
                <a:gd name="T18" fmla="*/ 239 w 2520"/>
                <a:gd name="T19" fmla="*/ 106 h 472"/>
                <a:gd name="T20" fmla="*/ 314 w 2520"/>
                <a:gd name="T21" fmla="*/ 132 h 472"/>
                <a:gd name="T22" fmla="*/ 344 w 2520"/>
                <a:gd name="T23" fmla="*/ 257 h 472"/>
                <a:gd name="T24" fmla="*/ 344 w 2520"/>
                <a:gd name="T25" fmla="*/ 472 h 472"/>
                <a:gd name="T26" fmla="*/ 474 w 2520"/>
                <a:gd name="T27" fmla="*/ 472 h 472"/>
                <a:gd name="T28" fmla="*/ 474 w 2520"/>
                <a:gd name="T29" fmla="*/ 211 h 472"/>
                <a:gd name="T30" fmla="*/ 239 w 2520"/>
                <a:gd name="T31" fmla="*/ 0 h 472"/>
                <a:gd name="T32" fmla="*/ 0 w 2520"/>
                <a:gd name="T33" fmla="*/ 0 h 472"/>
                <a:gd name="T34" fmla="*/ 1262 w 2520"/>
                <a:gd name="T35" fmla="*/ 0 h 472"/>
                <a:gd name="T36" fmla="*/ 1262 w 2520"/>
                <a:gd name="T37" fmla="*/ 472 h 472"/>
                <a:gd name="T38" fmla="*/ 1479 w 2520"/>
                <a:gd name="T39" fmla="*/ 472 h 472"/>
                <a:gd name="T40" fmla="*/ 1672 w 2520"/>
                <a:gd name="T41" fmla="*/ 410 h 472"/>
                <a:gd name="T42" fmla="*/ 1719 w 2520"/>
                <a:gd name="T43" fmla="*/ 242 h 472"/>
                <a:gd name="T44" fmla="*/ 1676 w 2520"/>
                <a:gd name="T45" fmla="*/ 79 h 472"/>
                <a:gd name="T46" fmla="*/ 1449 w 2520"/>
                <a:gd name="T47" fmla="*/ 0 h 472"/>
                <a:gd name="T48" fmla="*/ 1262 w 2520"/>
                <a:gd name="T49" fmla="*/ 0 h 472"/>
                <a:gd name="T50" fmla="*/ 1395 w 2520"/>
                <a:gd name="T51" fmla="*/ 103 h 472"/>
                <a:gd name="T52" fmla="*/ 1452 w 2520"/>
                <a:gd name="T53" fmla="*/ 103 h 472"/>
                <a:gd name="T54" fmla="*/ 1589 w 2520"/>
                <a:gd name="T55" fmla="*/ 237 h 472"/>
                <a:gd name="T56" fmla="*/ 1452 w 2520"/>
                <a:gd name="T57" fmla="*/ 372 h 472"/>
                <a:gd name="T58" fmla="*/ 1395 w 2520"/>
                <a:gd name="T59" fmla="*/ 372 h 472"/>
                <a:gd name="T60" fmla="*/ 1395 w 2520"/>
                <a:gd name="T61" fmla="*/ 103 h 472"/>
                <a:gd name="T62" fmla="*/ 856 w 2520"/>
                <a:gd name="T63" fmla="*/ 0 h 472"/>
                <a:gd name="T64" fmla="*/ 745 w 2520"/>
                <a:gd name="T65" fmla="*/ 374 h 472"/>
                <a:gd name="T66" fmla="*/ 638 w 2520"/>
                <a:gd name="T67" fmla="*/ 0 h 472"/>
                <a:gd name="T68" fmla="*/ 494 w 2520"/>
                <a:gd name="T69" fmla="*/ 0 h 472"/>
                <a:gd name="T70" fmla="*/ 646 w 2520"/>
                <a:gd name="T71" fmla="*/ 472 h 472"/>
                <a:gd name="T72" fmla="*/ 838 w 2520"/>
                <a:gd name="T73" fmla="*/ 472 h 472"/>
                <a:gd name="T74" fmla="*/ 992 w 2520"/>
                <a:gd name="T75" fmla="*/ 0 h 472"/>
                <a:gd name="T76" fmla="*/ 856 w 2520"/>
                <a:gd name="T77" fmla="*/ 0 h 472"/>
                <a:gd name="T78" fmla="*/ 1781 w 2520"/>
                <a:gd name="T79" fmla="*/ 472 h 472"/>
                <a:gd name="T80" fmla="*/ 1915 w 2520"/>
                <a:gd name="T81" fmla="*/ 472 h 472"/>
                <a:gd name="T82" fmla="*/ 1915 w 2520"/>
                <a:gd name="T83" fmla="*/ 0 h 472"/>
                <a:gd name="T84" fmla="*/ 1781 w 2520"/>
                <a:gd name="T85" fmla="*/ 0 h 472"/>
                <a:gd name="T86" fmla="*/ 1781 w 2520"/>
                <a:gd name="T87" fmla="*/ 472 h 472"/>
                <a:gd name="T88" fmla="*/ 2155 w 2520"/>
                <a:gd name="T89" fmla="*/ 1 h 472"/>
                <a:gd name="T90" fmla="*/ 1969 w 2520"/>
                <a:gd name="T91" fmla="*/ 472 h 472"/>
                <a:gd name="T92" fmla="*/ 2100 w 2520"/>
                <a:gd name="T93" fmla="*/ 472 h 472"/>
                <a:gd name="T94" fmla="*/ 2130 w 2520"/>
                <a:gd name="T95" fmla="*/ 389 h 472"/>
                <a:gd name="T96" fmla="*/ 2350 w 2520"/>
                <a:gd name="T97" fmla="*/ 389 h 472"/>
                <a:gd name="T98" fmla="*/ 2378 w 2520"/>
                <a:gd name="T99" fmla="*/ 472 h 472"/>
                <a:gd name="T100" fmla="*/ 2520 w 2520"/>
                <a:gd name="T101" fmla="*/ 472 h 472"/>
                <a:gd name="T102" fmla="*/ 2333 w 2520"/>
                <a:gd name="T103" fmla="*/ 1 h 472"/>
                <a:gd name="T104" fmla="*/ 2155 w 2520"/>
                <a:gd name="T105" fmla="*/ 1 h 472"/>
                <a:gd name="T106" fmla="*/ 2241 w 2520"/>
                <a:gd name="T107" fmla="*/ 87 h 472"/>
                <a:gd name="T108" fmla="*/ 2322 w 2520"/>
                <a:gd name="T109" fmla="*/ 307 h 472"/>
                <a:gd name="T110" fmla="*/ 2158 w 2520"/>
                <a:gd name="T111" fmla="*/ 307 h 472"/>
                <a:gd name="T112" fmla="*/ 2241 w 2520"/>
                <a:gd name="T113" fmla="*/ 87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20" h="472">
                  <a:moveTo>
                    <a:pt x="1048" y="0"/>
                  </a:moveTo>
                  <a:cubicBezTo>
                    <a:pt x="1048" y="472"/>
                    <a:pt x="1048" y="472"/>
                    <a:pt x="1048" y="472"/>
                  </a:cubicBezTo>
                  <a:cubicBezTo>
                    <a:pt x="1181" y="472"/>
                    <a:pt x="1181" y="472"/>
                    <a:pt x="1181" y="472"/>
                  </a:cubicBezTo>
                  <a:cubicBezTo>
                    <a:pt x="1181" y="0"/>
                    <a:pt x="1181" y="0"/>
                    <a:pt x="1181" y="0"/>
                  </a:cubicBezTo>
                  <a:lnTo>
                    <a:pt x="1048" y="0"/>
                  </a:lnTo>
                  <a:close/>
                  <a:moveTo>
                    <a:pt x="0" y="0"/>
                  </a:moveTo>
                  <a:cubicBezTo>
                    <a:pt x="0" y="472"/>
                    <a:pt x="0" y="472"/>
                    <a:pt x="0" y="472"/>
                  </a:cubicBezTo>
                  <a:cubicBezTo>
                    <a:pt x="134" y="472"/>
                    <a:pt x="134" y="472"/>
                    <a:pt x="134" y="472"/>
                  </a:cubicBezTo>
                  <a:cubicBezTo>
                    <a:pt x="134" y="105"/>
                    <a:pt x="134" y="105"/>
                    <a:pt x="134" y="105"/>
                  </a:cubicBezTo>
                  <a:cubicBezTo>
                    <a:pt x="239" y="106"/>
                    <a:pt x="239" y="106"/>
                    <a:pt x="239" y="106"/>
                  </a:cubicBezTo>
                  <a:cubicBezTo>
                    <a:pt x="273" y="106"/>
                    <a:pt x="297" y="114"/>
                    <a:pt x="314" y="132"/>
                  </a:cubicBezTo>
                  <a:cubicBezTo>
                    <a:pt x="335" y="154"/>
                    <a:pt x="344" y="191"/>
                    <a:pt x="344" y="257"/>
                  </a:cubicBezTo>
                  <a:cubicBezTo>
                    <a:pt x="344" y="472"/>
                    <a:pt x="344" y="472"/>
                    <a:pt x="344" y="472"/>
                  </a:cubicBezTo>
                  <a:cubicBezTo>
                    <a:pt x="474" y="472"/>
                    <a:pt x="474" y="472"/>
                    <a:pt x="474" y="472"/>
                  </a:cubicBezTo>
                  <a:cubicBezTo>
                    <a:pt x="474" y="211"/>
                    <a:pt x="474" y="211"/>
                    <a:pt x="474" y="211"/>
                  </a:cubicBezTo>
                  <a:cubicBezTo>
                    <a:pt x="474" y="25"/>
                    <a:pt x="355" y="0"/>
                    <a:pt x="239" y="0"/>
                  </a:cubicBezTo>
                  <a:lnTo>
                    <a:pt x="0" y="0"/>
                  </a:lnTo>
                  <a:close/>
                  <a:moveTo>
                    <a:pt x="1262" y="0"/>
                  </a:moveTo>
                  <a:cubicBezTo>
                    <a:pt x="1262" y="472"/>
                    <a:pt x="1262" y="472"/>
                    <a:pt x="1262" y="472"/>
                  </a:cubicBezTo>
                  <a:cubicBezTo>
                    <a:pt x="1479" y="472"/>
                    <a:pt x="1479" y="472"/>
                    <a:pt x="1479" y="472"/>
                  </a:cubicBezTo>
                  <a:cubicBezTo>
                    <a:pt x="1594" y="472"/>
                    <a:pt x="1631" y="453"/>
                    <a:pt x="1672" y="410"/>
                  </a:cubicBezTo>
                  <a:cubicBezTo>
                    <a:pt x="1701" y="380"/>
                    <a:pt x="1719" y="314"/>
                    <a:pt x="1719" y="242"/>
                  </a:cubicBezTo>
                  <a:cubicBezTo>
                    <a:pt x="1719" y="175"/>
                    <a:pt x="1704" y="116"/>
                    <a:pt x="1676" y="79"/>
                  </a:cubicBezTo>
                  <a:cubicBezTo>
                    <a:pt x="1627" y="13"/>
                    <a:pt x="1556" y="0"/>
                    <a:pt x="1449" y="0"/>
                  </a:cubicBezTo>
                  <a:lnTo>
                    <a:pt x="1262" y="0"/>
                  </a:lnTo>
                  <a:close/>
                  <a:moveTo>
                    <a:pt x="1395" y="103"/>
                  </a:moveTo>
                  <a:cubicBezTo>
                    <a:pt x="1452" y="103"/>
                    <a:pt x="1452" y="103"/>
                    <a:pt x="1452" y="103"/>
                  </a:cubicBezTo>
                  <a:cubicBezTo>
                    <a:pt x="1535" y="103"/>
                    <a:pt x="1589" y="140"/>
                    <a:pt x="1589" y="237"/>
                  </a:cubicBezTo>
                  <a:cubicBezTo>
                    <a:pt x="1589" y="334"/>
                    <a:pt x="1535" y="372"/>
                    <a:pt x="1452" y="372"/>
                  </a:cubicBezTo>
                  <a:cubicBezTo>
                    <a:pt x="1395" y="372"/>
                    <a:pt x="1395" y="372"/>
                    <a:pt x="1395" y="372"/>
                  </a:cubicBezTo>
                  <a:lnTo>
                    <a:pt x="1395" y="103"/>
                  </a:lnTo>
                  <a:close/>
                  <a:moveTo>
                    <a:pt x="856" y="0"/>
                  </a:moveTo>
                  <a:cubicBezTo>
                    <a:pt x="745" y="374"/>
                    <a:pt x="745" y="374"/>
                    <a:pt x="745" y="374"/>
                  </a:cubicBezTo>
                  <a:cubicBezTo>
                    <a:pt x="638" y="0"/>
                    <a:pt x="638" y="0"/>
                    <a:pt x="638" y="0"/>
                  </a:cubicBezTo>
                  <a:cubicBezTo>
                    <a:pt x="494" y="0"/>
                    <a:pt x="494" y="0"/>
                    <a:pt x="494" y="0"/>
                  </a:cubicBezTo>
                  <a:cubicBezTo>
                    <a:pt x="646" y="472"/>
                    <a:pt x="646" y="472"/>
                    <a:pt x="646" y="472"/>
                  </a:cubicBezTo>
                  <a:cubicBezTo>
                    <a:pt x="838" y="472"/>
                    <a:pt x="838" y="472"/>
                    <a:pt x="838" y="472"/>
                  </a:cubicBezTo>
                  <a:cubicBezTo>
                    <a:pt x="992" y="0"/>
                    <a:pt x="992" y="0"/>
                    <a:pt x="992" y="0"/>
                  </a:cubicBezTo>
                  <a:lnTo>
                    <a:pt x="856" y="0"/>
                  </a:lnTo>
                  <a:close/>
                  <a:moveTo>
                    <a:pt x="1781" y="472"/>
                  </a:moveTo>
                  <a:cubicBezTo>
                    <a:pt x="1915" y="472"/>
                    <a:pt x="1915" y="472"/>
                    <a:pt x="1915" y="472"/>
                  </a:cubicBezTo>
                  <a:cubicBezTo>
                    <a:pt x="1915" y="0"/>
                    <a:pt x="1915" y="0"/>
                    <a:pt x="1915" y="0"/>
                  </a:cubicBezTo>
                  <a:cubicBezTo>
                    <a:pt x="1781" y="0"/>
                    <a:pt x="1781" y="0"/>
                    <a:pt x="1781" y="0"/>
                  </a:cubicBezTo>
                  <a:lnTo>
                    <a:pt x="1781" y="472"/>
                  </a:lnTo>
                  <a:close/>
                  <a:moveTo>
                    <a:pt x="2155" y="1"/>
                  </a:moveTo>
                  <a:cubicBezTo>
                    <a:pt x="1969" y="472"/>
                    <a:pt x="1969" y="472"/>
                    <a:pt x="1969" y="472"/>
                  </a:cubicBezTo>
                  <a:cubicBezTo>
                    <a:pt x="2100" y="472"/>
                    <a:pt x="2100" y="472"/>
                    <a:pt x="2100" y="472"/>
                  </a:cubicBezTo>
                  <a:cubicBezTo>
                    <a:pt x="2130" y="389"/>
                    <a:pt x="2130" y="389"/>
                    <a:pt x="2130" y="389"/>
                  </a:cubicBezTo>
                  <a:cubicBezTo>
                    <a:pt x="2350" y="389"/>
                    <a:pt x="2350" y="389"/>
                    <a:pt x="2350" y="389"/>
                  </a:cubicBezTo>
                  <a:cubicBezTo>
                    <a:pt x="2378" y="472"/>
                    <a:pt x="2378" y="472"/>
                    <a:pt x="2378" y="472"/>
                  </a:cubicBezTo>
                  <a:cubicBezTo>
                    <a:pt x="2520" y="472"/>
                    <a:pt x="2520" y="472"/>
                    <a:pt x="2520" y="472"/>
                  </a:cubicBezTo>
                  <a:cubicBezTo>
                    <a:pt x="2333" y="1"/>
                    <a:pt x="2333" y="1"/>
                    <a:pt x="2333" y="1"/>
                  </a:cubicBezTo>
                  <a:lnTo>
                    <a:pt x="2155" y="1"/>
                  </a:lnTo>
                  <a:close/>
                  <a:moveTo>
                    <a:pt x="2241" y="87"/>
                  </a:moveTo>
                  <a:cubicBezTo>
                    <a:pt x="2322" y="307"/>
                    <a:pt x="2322" y="307"/>
                    <a:pt x="2322" y="307"/>
                  </a:cubicBezTo>
                  <a:cubicBezTo>
                    <a:pt x="2158" y="307"/>
                    <a:pt x="2158" y="307"/>
                    <a:pt x="2158" y="307"/>
                  </a:cubicBezTo>
                  <a:lnTo>
                    <a:pt x="2241" y="8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380985"/>
              <a:endParaRPr lang="en-US" sz="1500">
                <a:solidFill>
                  <a:srgbClr val="FFFFFF"/>
                </a:solidFill>
                <a:ea typeface="MS PGothic" pitchFamily="34" charset="-128"/>
                <a:cs typeface=""/>
              </a:endParaRPr>
            </a:p>
          </p:txBody>
        </p:sp>
        <p:sp>
          <p:nvSpPr>
            <p:cNvPr id="8" name="Freeform 7"/>
            <p:cNvSpPr>
              <a:spLocks noEditPoints="1"/>
            </p:cNvSpPr>
            <p:nvPr userDrawn="1"/>
          </p:nvSpPr>
          <p:spPr bwMode="auto">
            <a:xfrm>
              <a:off x="677492" y="-1417931"/>
              <a:ext cx="877396" cy="582700"/>
            </a:xfrm>
            <a:custGeom>
              <a:avLst/>
              <a:gdLst>
                <a:gd name="T0" fmla="*/ 405 w 1086"/>
                <a:gd name="T1" fmla="*/ 214 h 718"/>
                <a:gd name="T2" fmla="*/ 405 w 1086"/>
                <a:gd name="T3" fmla="*/ 149 h 718"/>
                <a:gd name="T4" fmla="*/ 424 w 1086"/>
                <a:gd name="T5" fmla="*/ 148 h 718"/>
                <a:gd name="T6" fmla="*/ 719 w 1086"/>
                <a:gd name="T7" fmla="*/ 301 h 718"/>
                <a:gd name="T8" fmla="*/ 458 w 1086"/>
                <a:gd name="T9" fmla="*/ 476 h 718"/>
                <a:gd name="T10" fmla="*/ 405 w 1086"/>
                <a:gd name="T11" fmla="*/ 467 h 718"/>
                <a:gd name="T12" fmla="*/ 405 w 1086"/>
                <a:gd name="T13" fmla="*/ 270 h 718"/>
                <a:gd name="T14" fmla="*/ 530 w 1086"/>
                <a:gd name="T15" fmla="*/ 378 h 718"/>
                <a:gd name="T16" fmla="*/ 622 w 1086"/>
                <a:gd name="T17" fmla="*/ 300 h 718"/>
                <a:gd name="T18" fmla="*/ 441 w 1086"/>
                <a:gd name="T19" fmla="*/ 212 h 718"/>
                <a:gd name="T20" fmla="*/ 405 w 1086"/>
                <a:gd name="T21" fmla="*/ 214 h 718"/>
                <a:gd name="T22" fmla="*/ 405 w 1086"/>
                <a:gd name="T23" fmla="*/ 0 h 718"/>
                <a:gd name="T24" fmla="*/ 405 w 1086"/>
                <a:gd name="T25" fmla="*/ 97 h 718"/>
                <a:gd name="T26" fmla="*/ 424 w 1086"/>
                <a:gd name="T27" fmla="*/ 95 h 718"/>
                <a:gd name="T28" fmla="*/ 832 w 1086"/>
                <a:gd name="T29" fmla="*/ 298 h 718"/>
                <a:gd name="T30" fmla="*/ 455 w 1086"/>
                <a:gd name="T31" fmla="*/ 523 h 718"/>
                <a:gd name="T32" fmla="*/ 405 w 1086"/>
                <a:gd name="T33" fmla="*/ 518 h 718"/>
                <a:gd name="T34" fmla="*/ 405 w 1086"/>
                <a:gd name="T35" fmla="*/ 578 h 718"/>
                <a:gd name="T36" fmla="*/ 447 w 1086"/>
                <a:gd name="T37" fmla="*/ 581 h 718"/>
                <a:gd name="T38" fmla="*/ 881 w 1086"/>
                <a:gd name="T39" fmla="*/ 381 h 718"/>
                <a:gd name="T40" fmla="*/ 1004 w 1086"/>
                <a:gd name="T41" fmla="*/ 456 h 718"/>
                <a:gd name="T42" fmla="*/ 449 w 1086"/>
                <a:gd name="T43" fmla="*/ 636 h 718"/>
                <a:gd name="T44" fmla="*/ 405 w 1086"/>
                <a:gd name="T45" fmla="*/ 634 h 718"/>
                <a:gd name="T46" fmla="*/ 405 w 1086"/>
                <a:gd name="T47" fmla="*/ 718 h 718"/>
                <a:gd name="T48" fmla="*/ 1086 w 1086"/>
                <a:gd name="T49" fmla="*/ 718 h 718"/>
                <a:gd name="T50" fmla="*/ 1086 w 1086"/>
                <a:gd name="T51" fmla="*/ 0 h 718"/>
                <a:gd name="T52" fmla="*/ 405 w 1086"/>
                <a:gd name="T53" fmla="*/ 0 h 718"/>
                <a:gd name="T54" fmla="*/ 405 w 1086"/>
                <a:gd name="T55" fmla="*/ 467 h 718"/>
                <a:gd name="T56" fmla="*/ 405 w 1086"/>
                <a:gd name="T57" fmla="*/ 518 h 718"/>
                <a:gd name="T58" fmla="*/ 194 w 1086"/>
                <a:gd name="T59" fmla="*/ 317 h 718"/>
                <a:gd name="T60" fmla="*/ 405 w 1086"/>
                <a:gd name="T61" fmla="*/ 214 h 718"/>
                <a:gd name="T62" fmla="*/ 405 w 1086"/>
                <a:gd name="T63" fmla="*/ 270 h 718"/>
                <a:gd name="T64" fmla="*/ 405 w 1086"/>
                <a:gd name="T65" fmla="*/ 270 h 718"/>
                <a:gd name="T66" fmla="*/ 281 w 1086"/>
                <a:gd name="T67" fmla="*/ 327 h 718"/>
                <a:gd name="T68" fmla="*/ 405 w 1086"/>
                <a:gd name="T69" fmla="*/ 467 h 718"/>
                <a:gd name="T70" fmla="*/ 111 w 1086"/>
                <a:gd name="T71" fmla="*/ 309 h 718"/>
                <a:gd name="T72" fmla="*/ 405 w 1086"/>
                <a:gd name="T73" fmla="*/ 149 h 718"/>
                <a:gd name="T74" fmla="*/ 405 w 1086"/>
                <a:gd name="T75" fmla="*/ 97 h 718"/>
                <a:gd name="T76" fmla="*/ 0 w 1086"/>
                <a:gd name="T77" fmla="*/ 298 h 718"/>
                <a:gd name="T78" fmla="*/ 405 w 1086"/>
                <a:gd name="T79" fmla="*/ 634 h 718"/>
                <a:gd name="T80" fmla="*/ 405 w 1086"/>
                <a:gd name="T81" fmla="*/ 578 h 718"/>
                <a:gd name="T82" fmla="*/ 111 w 1086"/>
                <a:gd name="T83" fmla="*/ 309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6" h="718">
                  <a:moveTo>
                    <a:pt x="405" y="214"/>
                  </a:moveTo>
                  <a:cubicBezTo>
                    <a:pt x="405" y="149"/>
                    <a:pt x="405" y="149"/>
                    <a:pt x="405" y="149"/>
                  </a:cubicBezTo>
                  <a:cubicBezTo>
                    <a:pt x="412" y="149"/>
                    <a:pt x="418" y="148"/>
                    <a:pt x="424" y="148"/>
                  </a:cubicBezTo>
                  <a:cubicBezTo>
                    <a:pt x="602" y="143"/>
                    <a:pt x="719" y="301"/>
                    <a:pt x="719" y="301"/>
                  </a:cubicBezTo>
                  <a:cubicBezTo>
                    <a:pt x="719" y="301"/>
                    <a:pt x="593" y="476"/>
                    <a:pt x="458" y="476"/>
                  </a:cubicBezTo>
                  <a:cubicBezTo>
                    <a:pt x="438" y="476"/>
                    <a:pt x="421" y="472"/>
                    <a:pt x="405" y="467"/>
                  </a:cubicBezTo>
                  <a:cubicBezTo>
                    <a:pt x="405" y="270"/>
                    <a:pt x="405" y="270"/>
                    <a:pt x="405" y="270"/>
                  </a:cubicBezTo>
                  <a:cubicBezTo>
                    <a:pt x="474" y="279"/>
                    <a:pt x="488" y="309"/>
                    <a:pt x="530" y="378"/>
                  </a:cubicBezTo>
                  <a:cubicBezTo>
                    <a:pt x="622" y="300"/>
                    <a:pt x="622" y="300"/>
                    <a:pt x="622" y="300"/>
                  </a:cubicBezTo>
                  <a:cubicBezTo>
                    <a:pt x="622" y="300"/>
                    <a:pt x="555" y="212"/>
                    <a:pt x="441" y="212"/>
                  </a:cubicBezTo>
                  <a:cubicBezTo>
                    <a:pt x="429" y="212"/>
                    <a:pt x="417" y="213"/>
                    <a:pt x="405" y="214"/>
                  </a:cubicBezTo>
                  <a:moveTo>
                    <a:pt x="405" y="0"/>
                  </a:moveTo>
                  <a:cubicBezTo>
                    <a:pt x="405" y="97"/>
                    <a:pt x="405" y="97"/>
                    <a:pt x="405" y="97"/>
                  </a:cubicBezTo>
                  <a:cubicBezTo>
                    <a:pt x="412" y="96"/>
                    <a:pt x="418" y="96"/>
                    <a:pt x="424" y="95"/>
                  </a:cubicBezTo>
                  <a:cubicBezTo>
                    <a:pt x="671" y="87"/>
                    <a:pt x="832" y="298"/>
                    <a:pt x="832" y="298"/>
                  </a:cubicBezTo>
                  <a:cubicBezTo>
                    <a:pt x="832" y="298"/>
                    <a:pt x="647" y="523"/>
                    <a:pt x="455" y="523"/>
                  </a:cubicBezTo>
                  <a:cubicBezTo>
                    <a:pt x="437" y="523"/>
                    <a:pt x="421" y="521"/>
                    <a:pt x="405" y="518"/>
                  </a:cubicBezTo>
                  <a:cubicBezTo>
                    <a:pt x="405" y="578"/>
                    <a:pt x="405" y="578"/>
                    <a:pt x="405" y="578"/>
                  </a:cubicBezTo>
                  <a:cubicBezTo>
                    <a:pt x="419" y="580"/>
                    <a:pt x="432" y="581"/>
                    <a:pt x="447" y="581"/>
                  </a:cubicBezTo>
                  <a:cubicBezTo>
                    <a:pt x="626" y="581"/>
                    <a:pt x="755" y="489"/>
                    <a:pt x="881" y="381"/>
                  </a:cubicBezTo>
                  <a:cubicBezTo>
                    <a:pt x="902" y="398"/>
                    <a:pt x="987" y="438"/>
                    <a:pt x="1004" y="456"/>
                  </a:cubicBezTo>
                  <a:cubicBezTo>
                    <a:pt x="885" y="556"/>
                    <a:pt x="607" y="636"/>
                    <a:pt x="449" y="636"/>
                  </a:cubicBezTo>
                  <a:cubicBezTo>
                    <a:pt x="434" y="636"/>
                    <a:pt x="420" y="636"/>
                    <a:pt x="405" y="634"/>
                  </a:cubicBezTo>
                  <a:cubicBezTo>
                    <a:pt x="405" y="718"/>
                    <a:pt x="405" y="718"/>
                    <a:pt x="405" y="718"/>
                  </a:cubicBezTo>
                  <a:cubicBezTo>
                    <a:pt x="1086" y="718"/>
                    <a:pt x="1086" y="718"/>
                    <a:pt x="1086" y="718"/>
                  </a:cubicBezTo>
                  <a:cubicBezTo>
                    <a:pt x="1086" y="0"/>
                    <a:pt x="1086" y="0"/>
                    <a:pt x="1086" y="0"/>
                  </a:cubicBezTo>
                  <a:lnTo>
                    <a:pt x="405" y="0"/>
                  </a:lnTo>
                  <a:close/>
                  <a:moveTo>
                    <a:pt x="405" y="467"/>
                  </a:moveTo>
                  <a:cubicBezTo>
                    <a:pt x="405" y="518"/>
                    <a:pt x="405" y="518"/>
                    <a:pt x="405" y="518"/>
                  </a:cubicBezTo>
                  <a:cubicBezTo>
                    <a:pt x="240" y="489"/>
                    <a:pt x="194" y="317"/>
                    <a:pt x="194" y="317"/>
                  </a:cubicBezTo>
                  <a:cubicBezTo>
                    <a:pt x="194" y="317"/>
                    <a:pt x="273" y="228"/>
                    <a:pt x="405" y="214"/>
                  </a:cubicBezTo>
                  <a:cubicBezTo>
                    <a:pt x="405" y="270"/>
                    <a:pt x="405" y="270"/>
                    <a:pt x="405" y="270"/>
                  </a:cubicBezTo>
                  <a:cubicBezTo>
                    <a:pt x="405" y="270"/>
                    <a:pt x="405" y="270"/>
                    <a:pt x="405" y="270"/>
                  </a:cubicBezTo>
                  <a:cubicBezTo>
                    <a:pt x="336" y="262"/>
                    <a:pt x="281" y="327"/>
                    <a:pt x="281" y="327"/>
                  </a:cubicBezTo>
                  <a:cubicBezTo>
                    <a:pt x="281" y="327"/>
                    <a:pt x="312" y="436"/>
                    <a:pt x="405" y="467"/>
                  </a:cubicBezTo>
                  <a:moveTo>
                    <a:pt x="111" y="309"/>
                  </a:moveTo>
                  <a:cubicBezTo>
                    <a:pt x="111" y="309"/>
                    <a:pt x="209" y="164"/>
                    <a:pt x="405" y="149"/>
                  </a:cubicBezTo>
                  <a:cubicBezTo>
                    <a:pt x="405" y="97"/>
                    <a:pt x="405" y="97"/>
                    <a:pt x="405" y="97"/>
                  </a:cubicBezTo>
                  <a:cubicBezTo>
                    <a:pt x="188" y="114"/>
                    <a:pt x="0" y="298"/>
                    <a:pt x="0" y="298"/>
                  </a:cubicBezTo>
                  <a:cubicBezTo>
                    <a:pt x="0" y="298"/>
                    <a:pt x="106" y="606"/>
                    <a:pt x="405" y="634"/>
                  </a:cubicBezTo>
                  <a:cubicBezTo>
                    <a:pt x="405" y="578"/>
                    <a:pt x="405" y="578"/>
                    <a:pt x="405" y="578"/>
                  </a:cubicBezTo>
                  <a:cubicBezTo>
                    <a:pt x="186" y="551"/>
                    <a:pt x="111" y="309"/>
                    <a:pt x="111" y="30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defTabSz="380985"/>
              <a:endParaRPr lang="en-US" sz="1500">
                <a:solidFill>
                  <a:srgbClr val="FFFFFF"/>
                </a:solidFill>
                <a:ea typeface="MS PGothic" pitchFamily="34" charset="-128"/>
                <a:cs typeface=""/>
              </a:endParaRPr>
            </a:p>
          </p:txBody>
        </p:sp>
      </p:grpSp>
    </p:spTree>
    <p:extLst>
      <p:ext uri="{BB962C8B-B14F-4D97-AF65-F5344CB8AC3E}">
        <p14:creationId xmlns:p14="http://schemas.microsoft.com/office/powerpoint/2010/main" val="1456032721"/>
      </p:ext>
    </p:extLst>
  </p:cSld>
  <p:clrMap bg1="dk2" tx1="lt1" bg2="dk1"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rtl="0" fontAlgn="base">
        <a:lnSpc>
          <a:spcPct val="90000"/>
        </a:lnSpc>
        <a:spcBef>
          <a:spcPct val="0"/>
        </a:spcBef>
        <a:spcAft>
          <a:spcPct val="0"/>
        </a:spcAft>
        <a:defRPr sz="3000" b="1" cap="all" baseline="0">
          <a:solidFill>
            <a:schemeClr val="bg1"/>
          </a:solidFill>
          <a:latin typeface="Trebuchet MS" panose="020B0603020202020204" pitchFamily="34" charset="0"/>
          <a:ea typeface="+mj-ea"/>
          <a:cs typeface="+mj-cs"/>
        </a:defRPr>
      </a:lvl1pPr>
      <a:lvl2pPr algn="l" rtl="0" fontAlgn="base">
        <a:spcBef>
          <a:spcPct val="0"/>
        </a:spcBef>
        <a:spcAft>
          <a:spcPct val="0"/>
        </a:spcAft>
        <a:defRPr sz="2667" b="1">
          <a:solidFill>
            <a:srgbClr val="73B900"/>
          </a:solidFill>
          <a:latin typeface="Arial" charset="0"/>
        </a:defRPr>
      </a:lvl2pPr>
      <a:lvl3pPr algn="l" rtl="0" fontAlgn="base">
        <a:spcBef>
          <a:spcPct val="0"/>
        </a:spcBef>
        <a:spcAft>
          <a:spcPct val="0"/>
        </a:spcAft>
        <a:defRPr sz="2667" b="1">
          <a:solidFill>
            <a:srgbClr val="73B900"/>
          </a:solidFill>
          <a:latin typeface="Arial" charset="0"/>
        </a:defRPr>
      </a:lvl3pPr>
      <a:lvl4pPr algn="l" rtl="0" fontAlgn="base">
        <a:spcBef>
          <a:spcPct val="0"/>
        </a:spcBef>
        <a:spcAft>
          <a:spcPct val="0"/>
        </a:spcAft>
        <a:defRPr sz="2667" b="1">
          <a:solidFill>
            <a:srgbClr val="73B900"/>
          </a:solidFill>
          <a:latin typeface="Arial" charset="0"/>
        </a:defRPr>
      </a:lvl4pPr>
      <a:lvl5pPr algn="l" rtl="0" fontAlgn="base">
        <a:spcBef>
          <a:spcPct val="0"/>
        </a:spcBef>
        <a:spcAft>
          <a:spcPct val="0"/>
        </a:spcAft>
        <a:defRPr sz="2667" b="1">
          <a:solidFill>
            <a:srgbClr val="73B900"/>
          </a:solidFill>
          <a:latin typeface="Arial" charset="0"/>
        </a:defRPr>
      </a:lvl5pPr>
      <a:lvl6pPr marL="380985" algn="l" rtl="0" eaLnBrk="1" fontAlgn="base" hangingPunct="1">
        <a:spcBef>
          <a:spcPct val="0"/>
        </a:spcBef>
        <a:spcAft>
          <a:spcPct val="0"/>
        </a:spcAft>
        <a:defRPr sz="2667" b="1">
          <a:solidFill>
            <a:srgbClr val="73B900"/>
          </a:solidFill>
          <a:latin typeface="Arial" charset="0"/>
        </a:defRPr>
      </a:lvl6pPr>
      <a:lvl7pPr marL="761970" algn="l" rtl="0" eaLnBrk="1" fontAlgn="base" hangingPunct="1">
        <a:spcBef>
          <a:spcPct val="0"/>
        </a:spcBef>
        <a:spcAft>
          <a:spcPct val="0"/>
        </a:spcAft>
        <a:defRPr sz="2667" b="1">
          <a:solidFill>
            <a:srgbClr val="73B900"/>
          </a:solidFill>
          <a:latin typeface="Arial" charset="0"/>
        </a:defRPr>
      </a:lvl7pPr>
      <a:lvl8pPr marL="1142954" algn="l" rtl="0" eaLnBrk="1" fontAlgn="base" hangingPunct="1">
        <a:spcBef>
          <a:spcPct val="0"/>
        </a:spcBef>
        <a:spcAft>
          <a:spcPct val="0"/>
        </a:spcAft>
        <a:defRPr sz="2667" b="1">
          <a:solidFill>
            <a:srgbClr val="73B900"/>
          </a:solidFill>
          <a:latin typeface="Arial" charset="0"/>
        </a:defRPr>
      </a:lvl8pPr>
      <a:lvl9pPr marL="1523939" algn="l" rtl="0" eaLnBrk="1" fontAlgn="base" hangingPunct="1">
        <a:spcBef>
          <a:spcPct val="0"/>
        </a:spcBef>
        <a:spcAft>
          <a:spcPct val="0"/>
        </a:spcAft>
        <a:defRPr sz="2667" b="1">
          <a:solidFill>
            <a:srgbClr val="73B900"/>
          </a:solidFill>
          <a:latin typeface="Arial" charset="0"/>
        </a:defRPr>
      </a:lvl9pPr>
    </p:titleStyle>
    <p:bodyStyle>
      <a:lvl1pPr marL="0" indent="0" algn="l" rtl="0" fontAlgn="base">
        <a:lnSpc>
          <a:spcPct val="90000"/>
        </a:lnSpc>
        <a:spcBef>
          <a:spcPts val="750"/>
        </a:spcBef>
        <a:spcAft>
          <a:spcPts val="750"/>
        </a:spcAft>
        <a:buClr>
          <a:schemeClr val="bg2"/>
        </a:buClr>
        <a:buSzPct val="100000"/>
        <a:buFontTx/>
        <a:buNone/>
        <a:defRPr sz="1667" b="0">
          <a:solidFill>
            <a:schemeClr val="bg1"/>
          </a:solidFill>
          <a:latin typeface="Trebuchet MS" pitchFamily="34" charset="0"/>
          <a:ea typeface="+mn-ea"/>
          <a:cs typeface="+mn-cs"/>
        </a:defRPr>
      </a:lvl1pPr>
      <a:lvl2pPr marL="476231" indent="0" algn="l" rtl="0" fontAlgn="base">
        <a:lnSpc>
          <a:spcPct val="90000"/>
        </a:lnSpc>
        <a:spcBef>
          <a:spcPts val="750"/>
        </a:spcBef>
        <a:spcAft>
          <a:spcPts val="750"/>
        </a:spcAft>
        <a:buClr>
          <a:schemeClr val="bg2"/>
        </a:buClr>
        <a:buSzPct val="100000"/>
        <a:buFontTx/>
        <a:buNone/>
        <a:defRPr sz="1500" b="0">
          <a:solidFill>
            <a:schemeClr val="bg1"/>
          </a:solidFill>
          <a:latin typeface="Trebuchet MS" pitchFamily="34" charset="0"/>
        </a:defRPr>
      </a:lvl2pPr>
      <a:lvl3pPr marL="907485" indent="0" algn="l" rtl="0" fontAlgn="base">
        <a:lnSpc>
          <a:spcPct val="90000"/>
        </a:lnSpc>
        <a:spcBef>
          <a:spcPts val="750"/>
        </a:spcBef>
        <a:spcAft>
          <a:spcPts val="750"/>
        </a:spcAft>
        <a:buClr>
          <a:schemeClr val="bg2"/>
        </a:buClr>
        <a:buSzPct val="100000"/>
        <a:buFontTx/>
        <a:buNone/>
        <a:defRPr sz="1333" b="0">
          <a:solidFill>
            <a:schemeClr val="bg1"/>
          </a:solidFill>
          <a:latin typeface="Trebuchet MS" pitchFamily="34" charset="0"/>
        </a:defRPr>
      </a:lvl3pPr>
      <a:lvl4pPr marL="1478962" indent="-190492" algn="l" rtl="0" fontAlgn="base">
        <a:spcBef>
          <a:spcPct val="20000"/>
        </a:spcBef>
        <a:spcAft>
          <a:spcPct val="0"/>
        </a:spcAft>
        <a:buChar char="–"/>
        <a:defRPr sz="1667">
          <a:solidFill>
            <a:schemeClr val="bg1"/>
          </a:solidFill>
          <a:latin typeface="+mn-lt"/>
        </a:defRPr>
      </a:lvl4pPr>
      <a:lvl5pPr marL="1764700" indent="-190492" algn="l" rtl="0" fontAlgn="base">
        <a:spcBef>
          <a:spcPct val="20000"/>
        </a:spcBef>
        <a:spcAft>
          <a:spcPct val="0"/>
        </a:spcAft>
        <a:buChar char="»"/>
        <a:defRPr sz="1667">
          <a:solidFill>
            <a:schemeClr val="bg1"/>
          </a:solidFill>
          <a:latin typeface="+mn-lt"/>
        </a:defRPr>
      </a:lvl5pPr>
      <a:lvl6pPr marL="2145685" indent="-190492" algn="l" rtl="0" eaLnBrk="1" fontAlgn="base" hangingPunct="1">
        <a:spcBef>
          <a:spcPct val="20000"/>
        </a:spcBef>
        <a:spcAft>
          <a:spcPct val="0"/>
        </a:spcAft>
        <a:buChar char="»"/>
        <a:defRPr sz="1667">
          <a:solidFill>
            <a:schemeClr val="bg1"/>
          </a:solidFill>
          <a:latin typeface="+mn-lt"/>
        </a:defRPr>
      </a:lvl6pPr>
      <a:lvl7pPr marL="2526670" indent="-190492" algn="l" rtl="0" eaLnBrk="1" fontAlgn="base" hangingPunct="1">
        <a:spcBef>
          <a:spcPct val="20000"/>
        </a:spcBef>
        <a:spcAft>
          <a:spcPct val="0"/>
        </a:spcAft>
        <a:buChar char="»"/>
        <a:defRPr sz="1667">
          <a:solidFill>
            <a:schemeClr val="bg1"/>
          </a:solidFill>
          <a:latin typeface="+mn-lt"/>
        </a:defRPr>
      </a:lvl7pPr>
      <a:lvl8pPr marL="2907655" indent="-190492" algn="l" rtl="0" eaLnBrk="1" fontAlgn="base" hangingPunct="1">
        <a:spcBef>
          <a:spcPct val="20000"/>
        </a:spcBef>
        <a:spcAft>
          <a:spcPct val="0"/>
        </a:spcAft>
        <a:buChar char="»"/>
        <a:defRPr sz="1667">
          <a:solidFill>
            <a:schemeClr val="bg1"/>
          </a:solidFill>
          <a:latin typeface="+mn-lt"/>
        </a:defRPr>
      </a:lvl8pPr>
      <a:lvl9pPr marL="3288639" indent="-190492" algn="l" rtl="0" eaLnBrk="1" fontAlgn="base" hangingPunct="1">
        <a:spcBef>
          <a:spcPct val="20000"/>
        </a:spcBef>
        <a:spcAft>
          <a:spcPct val="0"/>
        </a:spcAft>
        <a:buChar char="»"/>
        <a:defRPr sz="1667">
          <a:solidFill>
            <a:schemeClr val="bg1"/>
          </a:solidFill>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16453" y="726147"/>
            <a:ext cx="8311096" cy="65659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431169" y="2224853"/>
            <a:ext cx="8290776" cy="43422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4" name="TextBox 3"/>
          <p:cNvSpPr txBox="1"/>
          <p:nvPr userDrawn="1"/>
        </p:nvSpPr>
        <p:spPr>
          <a:xfrm>
            <a:off x="8135212" y="6501648"/>
            <a:ext cx="267523" cy="134652"/>
          </a:xfrm>
          <a:prstGeom prst="rect">
            <a:avLst/>
          </a:prstGeom>
          <a:noFill/>
        </p:spPr>
        <p:txBody>
          <a:bodyPr wrap="square" lIns="0" tIns="0" rIns="0" bIns="0" rtlCol="0" anchor="ctr">
            <a:spAutoFit/>
          </a:bodyPr>
          <a:lstStyle>
            <a:defPPr>
              <a:defRPr lang="en-US"/>
            </a:defPPr>
            <a:lvl1pPr algn="ctr">
              <a:defRPr sz="4400" cap="all">
                <a:solidFill>
                  <a:schemeClr val="bg1"/>
                </a:solidFill>
                <a:latin typeface="Century Gothic" pitchFamily="34" charset="0"/>
              </a:defRPr>
            </a:lvl1pPr>
          </a:lstStyle>
          <a:p>
            <a:pPr algn="r" defTabSz="380985"/>
            <a:fld id="{9EF62655-870B-4C06-BC3D-C67D37BAE36D}" type="slidenum">
              <a:rPr lang="en-US" sz="708" smtClean="0">
                <a:solidFill>
                  <a:srgbClr val="505050"/>
                </a:solidFill>
                <a:latin typeface="Trebuchet MS" panose="020B0603020202020204" pitchFamily="34" charset="0"/>
                <a:ea typeface="MS PGothic" pitchFamily="34" charset="-128"/>
                <a:cs typeface=""/>
              </a:rPr>
              <a:pPr algn="r" defTabSz="380985"/>
              <a:t>‹#›</a:t>
            </a:fld>
            <a:r>
              <a:rPr lang="en-US" sz="875" cap="none" dirty="0">
                <a:solidFill>
                  <a:srgbClr val="007450">
                    <a:lumMod val="60000"/>
                    <a:lumOff val="40000"/>
                  </a:srgbClr>
                </a:solidFill>
                <a:ea typeface="MS PGothic" pitchFamily="34" charset="-128"/>
                <a:cs typeface=""/>
              </a:rPr>
              <a:t> </a:t>
            </a:r>
          </a:p>
        </p:txBody>
      </p:sp>
      <p:grpSp>
        <p:nvGrpSpPr>
          <p:cNvPr id="5" name="Group 4"/>
          <p:cNvGrpSpPr/>
          <p:nvPr userDrawn="1"/>
        </p:nvGrpSpPr>
        <p:grpSpPr>
          <a:xfrm>
            <a:off x="8461422" y="6518237"/>
            <a:ext cx="486252" cy="119757"/>
            <a:chOff x="677492" y="-1417931"/>
            <a:chExt cx="3154606" cy="582700"/>
          </a:xfrm>
        </p:grpSpPr>
        <p:sp>
          <p:nvSpPr>
            <p:cNvPr id="6" name="Freeform 5"/>
            <p:cNvSpPr>
              <a:spLocks noEditPoints="1"/>
            </p:cNvSpPr>
            <p:nvPr userDrawn="1"/>
          </p:nvSpPr>
          <p:spPr bwMode="auto">
            <a:xfrm>
              <a:off x="3761772" y="-980905"/>
              <a:ext cx="70326" cy="68652"/>
            </a:xfrm>
            <a:custGeom>
              <a:avLst/>
              <a:gdLst>
                <a:gd name="T0" fmla="*/ 36 w 87"/>
                <a:gd name="T1" fmla="*/ 37 h 83"/>
                <a:gd name="T2" fmla="*/ 36 w 87"/>
                <a:gd name="T3" fmla="*/ 26 h 83"/>
                <a:gd name="T4" fmla="*/ 43 w 87"/>
                <a:gd name="T5" fmla="*/ 26 h 83"/>
                <a:gd name="T6" fmla="*/ 52 w 87"/>
                <a:gd name="T7" fmla="*/ 31 h 83"/>
                <a:gd name="T8" fmla="*/ 45 w 87"/>
                <a:gd name="T9" fmla="*/ 37 h 83"/>
                <a:gd name="T10" fmla="*/ 36 w 87"/>
                <a:gd name="T11" fmla="*/ 37 h 83"/>
                <a:gd name="T12" fmla="*/ 36 w 87"/>
                <a:gd name="T13" fmla="*/ 45 h 83"/>
                <a:gd name="T14" fmla="*/ 41 w 87"/>
                <a:gd name="T15" fmla="*/ 45 h 83"/>
                <a:gd name="T16" fmla="*/ 52 w 87"/>
                <a:gd name="T17" fmla="*/ 63 h 83"/>
                <a:gd name="T18" fmla="*/ 63 w 87"/>
                <a:gd name="T19" fmla="*/ 63 h 83"/>
                <a:gd name="T20" fmla="*/ 52 w 87"/>
                <a:gd name="T21" fmla="*/ 44 h 83"/>
                <a:gd name="T22" fmla="*/ 63 w 87"/>
                <a:gd name="T23" fmla="*/ 32 h 83"/>
                <a:gd name="T24" fmla="*/ 44 w 87"/>
                <a:gd name="T25" fmla="*/ 19 h 83"/>
                <a:gd name="T26" fmla="*/ 26 w 87"/>
                <a:gd name="T27" fmla="*/ 19 h 83"/>
                <a:gd name="T28" fmla="*/ 26 w 87"/>
                <a:gd name="T29" fmla="*/ 63 h 83"/>
                <a:gd name="T30" fmla="*/ 36 w 87"/>
                <a:gd name="T31" fmla="*/ 63 h 83"/>
                <a:gd name="T32" fmla="*/ 36 w 87"/>
                <a:gd name="T33" fmla="*/ 45 h 83"/>
                <a:gd name="T34" fmla="*/ 87 w 87"/>
                <a:gd name="T35" fmla="*/ 41 h 83"/>
                <a:gd name="T36" fmla="*/ 44 w 87"/>
                <a:gd name="T37" fmla="*/ 0 h 83"/>
                <a:gd name="T38" fmla="*/ 0 w 87"/>
                <a:gd name="T39" fmla="*/ 41 h 83"/>
                <a:gd name="T40" fmla="*/ 44 w 87"/>
                <a:gd name="T41" fmla="*/ 83 h 83"/>
                <a:gd name="T42" fmla="*/ 87 w 87"/>
                <a:gd name="T43" fmla="*/ 41 h 83"/>
                <a:gd name="T44" fmla="*/ 74 w 87"/>
                <a:gd name="T45" fmla="*/ 41 h 83"/>
                <a:gd name="T46" fmla="*/ 44 w 87"/>
                <a:gd name="T47" fmla="*/ 73 h 83"/>
                <a:gd name="T48" fmla="*/ 44 w 87"/>
                <a:gd name="T49" fmla="*/ 73 h 83"/>
                <a:gd name="T50" fmla="*/ 13 w 87"/>
                <a:gd name="T51" fmla="*/ 41 h 83"/>
                <a:gd name="T52" fmla="*/ 44 w 87"/>
                <a:gd name="T53" fmla="*/ 9 h 83"/>
                <a:gd name="T54" fmla="*/ 74 w 87"/>
                <a:gd name="T55"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7" h="83">
                  <a:moveTo>
                    <a:pt x="36" y="37"/>
                  </a:moveTo>
                  <a:cubicBezTo>
                    <a:pt x="36" y="26"/>
                    <a:pt x="36" y="26"/>
                    <a:pt x="36" y="26"/>
                  </a:cubicBezTo>
                  <a:cubicBezTo>
                    <a:pt x="43" y="26"/>
                    <a:pt x="43" y="26"/>
                    <a:pt x="43" y="26"/>
                  </a:cubicBezTo>
                  <a:cubicBezTo>
                    <a:pt x="47" y="26"/>
                    <a:pt x="52" y="27"/>
                    <a:pt x="52" y="31"/>
                  </a:cubicBezTo>
                  <a:cubicBezTo>
                    <a:pt x="52" y="36"/>
                    <a:pt x="50" y="37"/>
                    <a:pt x="45" y="37"/>
                  </a:cubicBezTo>
                  <a:cubicBezTo>
                    <a:pt x="36" y="37"/>
                    <a:pt x="36" y="37"/>
                    <a:pt x="36" y="37"/>
                  </a:cubicBezTo>
                  <a:moveTo>
                    <a:pt x="36" y="45"/>
                  </a:moveTo>
                  <a:cubicBezTo>
                    <a:pt x="41" y="45"/>
                    <a:pt x="41" y="45"/>
                    <a:pt x="41" y="45"/>
                  </a:cubicBezTo>
                  <a:cubicBezTo>
                    <a:pt x="52" y="63"/>
                    <a:pt x="52" y="63"/>
                    <a:pt x="52" y="63"/>
                  </a:cubicBezTo>
                  <a:cubicBezTo>
                    <a:pt x="63" y="63"/>
                    <a:pt x="63" y="63"/>
                    <a:pt x="63" y="63"/>
                  </a:cubicBezTo>
                  <a:cubicBezTo>
                    <a:pt x="52" y="44"/>
                    <a:pt x="52" y="44"/>
                    <a:pt x="52" y="44"/>
                  </a:cubicBezTo>
                  <a:cubicBezTo>
                    <a:pt x="58" y="43"/>
                    <a:pt x="63" y="41"/>
                    <a:pt x="63" y="32"/>
                  </a:cubicBezTo>
                  <a:cubicBezTo>
                    <a:pt x="63" y="22"/>
                    <a:pt x="56" y="19"/>
                    <a:pt x="44" y="19"/>
                  </a:cubicBezTo>
                  <a:cubicBezTo>
                    <a:pt x="26" y="19"/>
                    <a:pt x="26" y="19"/>
                    <a:pt x="26" y="19"/>
                  </a:cubicBezTo>
                  <a:cubicBezTo>
                    <a:pt x="26" y="63"/>
                    <a:pt x="26" y="63"/>
                    <a:pt x="26" y="63"/>
                  </a:cubicBezTo>
                  <a:cubicBezTo>
                    <a:pt x="36" y="63"/>
                    <a:pt x="36" y="63"/>
                    <a:pt x="36" y="63"/>
                  </a:cubicBezTo>
                  <a:cubicBezTo>
                    <a:pt x="36" y="45"/>
                    <a:pt x="36" y="45"/>
                    <a:pt x="36" y="45"/>
                  </a:cubicBezTo>
                  <a:moveTo>
                    <a:pt x="87" y="41"/>
                  </a:moveTo>
                  <a:cubicBezTo>
                    <a:pt x="87" y="15"/>
                    <a:pt x="66" y="0"/>
                    <a:pt x="44" y="0"/>
                  </a:cubicBezTo>
                  <a:cubicBezTo>
                    <a:pt x="21" y="0"/>
                    <a:pt x="0" y="15"/>
                    <a:pt x="0" y="41"/>
                  </a:cubicBezTo>
                  <a:cubicBezTo>
                    <a:pt x="0" y="67"/>
                    <a:pt x="21" y="83"/>
                    <a:pt x="44" y="83"/>
                  </a:cubicBezTo>
                  <a:cubicBezTo>
                    <a:pt x="66" y="83"/>
                    <a:pt x="87" y="67"/>
                    <a:pt x="87" y="41"/>
                  </a:cubicBezTo>
                  <a:moveTo>
                    <a:pt x="74" y="41"/>
                  </a:moveTo>
                  <a:cubicBezTo>
                    <a:pt x="74" y="60"/>
                    <a:pt x="60" y="73"/>
                    <a:pt x="44" y="73"/>
                  </a:cubicBezTo>
                  <a:cubicBezTo>
                    <a:pt x="44" y="73"/>
                    <a:pt x="44" y="73"/>
                    <a:pt x="44" y="73"/>
                  </a:cubicBezTo>
                  <a:cubicBezTo>
                    <a:pt x="26" y="73"/>
                    <a:pt x="13" y="60"/>
                    <a:pt x="13" y="41"/>
                  </a:cubicBezTo>
                  <a:cubicBezTo>
                    <a:pt x="13" y="22"/>
                    <a:pt x="26" y="9"/>
                    <a:pt x="44" y="9"/>
                  </a:cubicBezTo>
                  <a:cubicBezTo>
                    <a:pt x="60" y="9"/>
                    <a:pt x="74" y="22"/>
                    <a:pt x="74" y="4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380985"/>
              <a:endParaRPr lang="en-US" sz="1500">
                <a:solidFill>
                  <a:srgbClr val="FFFFFF"/>
                </a:solidFill>
                <a:ea typeface="MS PGothic" pitchFamily="34" charset="-128"/>
                <a:cs typeface=""/>
              </a:endParaRPr>
            </a:p>
          </p:txBody>
        </p:sp>
        <p:sp>
          <p:nvSpPr>
            <p:cNvPr id="7" name="Freeform 6"/>
            <p:cNvSpPr>
              <a:spLocks noEditPoints="1"/>
            </p:cNvSpPr>
            <p:nvPr userDrawn="1"/>
          </p:nvSpPr>
          <p:spPr bwMode="auto">
            <a:xfrm>
              <a:off x="1700563" y="-1309093"/>
              <a:ext cx="2039443" cy="385118"/>
            </a:xfrm>
            <a:custGeom>
              <a:avLst/>
              <a:gdLst>
                <a:gd name="T0" fmla="*/ 1048 w 2520"/>
                <a:gd name="T1" fmla="*/ 0 h 472"/>
                <a:gd name="T2" fmla="*/ 1048 w 2520"/>
                <a:gd name="T3" fmla="*/ 472 h 472"/>
                <a:gd name="T4" fmla="*/ 1181 w 2520"/>
                <a:gd name="T5" fmla="*/ 472 h 472"/>
                <a:gd name="T6" fmla="*/ 1181 w 2520"/>
                <a:gd name="T7" fmla="*/ 0 h 472"/>
                <a:gd name="T8" fmla="*/ 1048 w 2520"/>
                <a:gd name="T9" fmla="*/ 0 h 472"/>
                <a:gd name="T10" fmla="*/ 0 w 2520"/>
                <a:gd name="T11" fmla="*/ 0 h 472"/>
                <a:gd name="T12" fmla="*/ 0 w 2520"/>
                <a:gd name="T13" fmla="*/ 472 h 472"/>
                <a:gd name="T14" fmla="*/ 134 w 2520"/>
                <a:gd name="T15" fmla="*/ 472 h 472"/>
                <a:gd name="T16" fmla="*/ 134 w 2520"/>
                <a:gd name="T17" fmla="*/ 105 h 472"/>
                <a:gd name="T18" fmla="*/ 239 w 2520"/>
                <a:gd name="T19" fmla="*/ 106 h 472"/>
                <a:gd name="T20" fmla="*/ 314 w 2520"/>
                <a:gd name="T21" fmla="*/ 132 h 472"/>
                <a:gd name="T22" fmla="*/ 344 w 2520"/>
                <a:gd name="T23" fmla="*/ 257 h 472"/>
                <a:gd name="T24" fmla="*/ 344 w 2520"/>
                <a:gd name="T25" fmla="*/ 472 h 472"/>
                <a:gd name="T26" fmla="*/ 474 w 2520"/>
                <a:gd name="T27" fmla="*/ 472 h 472"/>
                <a:gd name="T28" fmla="*/ 474 w 2520"/>
                <a:gd name="T29" fmla="*/ 211 h 472"/>
                <a:gd name="T30" fmla="*/ 239 w 2520"/>
                <a:gd name="T31" fmla="*/ 0 h 472"/>
                <a:gd name="T32" fmla="*/ 0 w 2520"/>
                <a:gd name="T33" fmla="*/ 0 h 472"/>
                <a:gd name="T34" fmla="*/ 1262 w 2520"/>
                <a:gd name="T35" fmla="*/ 0 h 472"/>
                <a:gd name="T36" fmla="*/ 1262 w 2520"/>
                <a:gd name="T37" fmla="*/ 472 h 472"/>
                <a:gd name="T38" fmla="*/ 1479 w 2520"/>
                <a:gd name="T39" fmla="*/ 472 h 472"/>
                <a:gd name="T40" fmla="*/ 1672 w 2520"/>
                <a:gd name="T41" fmla="*/ 410 h 472"/>
                <a:gd name="T42" fmla="*/ 1719 w 2520"/>
                <a:gd name="T43" fmla="*/ 242 h 472"/>
                <a:gd name="T44" fmla="*/ 1676 w 2520"/>
                <a:gd name="T45" fmla="*/ 79 h 472"/>
                <a:gd name="T46" fmla="*/ 1449 w 2520"/>
                <a:gd name="T47" fmla="*/ 0 h 472"/>
                <a:gd name="T48" fmla="*/ 1262 w 2520"/>
                <a:gd name="T49" fmla="*/ 0 h 472"/>
                <a:gd name="T50" fmla="*/ 1395 w 2520"/>
                <a:gd name="T51" fmla="*/ 103 h 472"/>
                <a:gd name="T52" fmla="*/ 1452 w 2520"/>
                <a:gd name="T53" fmla="*/ 103 h 472"/>
                <a:gd name="T54" fmla="*/ 1589 w 2520"/>
                <a:gd name="T55" fmla="*/ 237 h 472"/>
                <a:gd name="T56" fmla="*/ 1452 w 2520"/>
                <a:gd name="T57" fmla="*/ 372 h 472"/>
                <a:gd name="T58" fmla="*/ 1395 w 2520"/>
                <a:gd name="T59" fmla="*/ 372 h 472"/>
                <a:gd name="T60" fmla="*/ 1395 w 2520"/>
                <a:gd name="T61" fmla="*/ 103 h 472"/>
                <a:gd name="T62" fmla="*/ 856 w 2520"/>
                <a:gd name="T63" fmla="*/ 0 h 472"/>
                <a:gd name="T64" fmla="*/ 745 w 2520"/>
                <a:gd name="T65" fmla="*/ 374 h 472"/>
                <a:gd name="T66" fmla="*/ 638 w 2520"/>
                <a:gd name="T67" fmla="*/ 0 h 472"/>
                <a:gd name="T68" fmla="*/ 494 w 2520"/>
                <a:gd name="T69" fmla="*/ 0 h 472"/>
                <a:gd name="T70" fmla="*/ 646 w 2520"/>
                <a:gd name="T71" fmla="*/ 472 h 472"/>
                <a:gd name="T72" fmla="*/ 838 w 2520"/>
                <a:gd name="T73" fmla="*/ 472 h 472"/>
                <a:gd name="T74" fmla="*/ 992 w 2520"/>
                <a:gd name="T75" fmla="*/ 0 h 472"/>
                <a:gd name="T76" fmla="*/ 856 w 2520"/>
                <a:gd name="T77" fmla="*/ 0 h 472"/>
                <a:gd name="T78" fmla="*/ 1781 w 2520"/>
                <a:gd name="T79" fmla="*/ 472 h 472"/>
                <a:gd name="T80" fmla="*/ 1915 w 2520"/>
                <a:gd name="T81" fmla="*/ 472 h 472"/>
                <a:gd name="T82" fmla="*/ 1915 w 2520"/>
                <a:gd name="T83" fmla="*/ 0 h 472"/>
                <a:gd name="T84" fmla="*/ 1781 w 2520"/>
                <a:gd name="T85" fmla="*/ 0 h 472"/>
                <a:gd name="T86" fmla="*/ 1781 w 2520"/>
                <a:gd name="T87" fmla="*/ 472 h 472"/>
                <a:gd name="T88" fmla="*/ 2155 w 2520"/>
                <a:gd name="T89" fmla="*/ 1 h 472"/>
                <a:gd name="T90" fmla="*/ 1969 w 2520"/>
                <a:gd name="T91" fmla="*/ 472 h 472"/>
                <a:gd name="T92" fmla="*/ 2100 w 2520"/>
                <a:gd name="T93" fmla="*/ 472 h 472"/>
                <a:gd name="T94" fmla="*/ 2130 w 2520"/>
                <a:gd name="T95" fmla="*/ 389 h 472"/>
                <a:gd name="T96" fmla="*/ 2350 w 2520"/>
                <a:gd name="T97" fmla="*/ 389 h 472"/>
                <a:gd name="T98" fmla="*/ 2378 w 2520"/>
                <a:gd name="T99" fmla="*/ 472 h 472"/>
                <a:gd name="T100" fmla="*/ 2520 w 2520"/>
                <a:gd name="T101" fmla="*/ 472 h 472"/>
                <a:gd name="T102" fmla="*/ 2333 w 2520"/>
                <a:gd name="T103" fmla="*/ 1 h 472"/>
                <a:gd name="T104" fmla="*/ 2155 w 2520"/>
                <a:gd name="T105" fmla="*/ 1 h 472"/>
                <a:gd name="T106" fmla="*/ 2241 w 2520"/>
                <a:gd name="T107" fmla="*/ 87 h 472"/>
                <a:gd name="T108" fmla="*/ 2322 w 2520"/>
                <a:gd name="T109" fmla="*/ 307 h 472"/>
                <a:gd name="T110" fmla="*/ 2158 w 2520"/>
                <a:gd name="T111" fmla="*/ 307 h 472"/>
                <a:gd name="T112" fmla="*/ 2241 w 2520"/>
                <a:gd name="T113" fmla="*/ 87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20" h="472">
                  <a:moveTo>
                    <a:pt x="1048" y="0"/>
                  </a:moveTo>
                  <a:cubicBezTo>
                    <a:pt x="1048" y="472"/>
                    <a:pt x="1048" y="472"/>
                    <a:pt x="1048" y="472"/>
                  </a:cubicBezTo>
                  <a:cubicBezTo>
                    <a:pt x="1181" y="472"/>
                    <a:pt x="1181" y="472"/>
                    <a:pt x="1181" y="472"/>
                  </a:cubicBezTo>
                  <a:cubicBezTo>
                    <a:pt x="1181" y="0"/>
                    <a:pt x="1181" y="0"/>
                    <a:pt x="1181" y="0"/>
                  </a:cubicBezTo>
                  <a:lnTo>
                    <a:pt x="1048" y="0"/>
                  </a:lnTo>
                  <a:close/>
                  <a:moveTo>
                    <a:pt x="0" y="0"/>
                  </a:moveTo>
                  <a:cubicBezTo>
                    <a:pt x="0" y="472"/>
                    <a:pt x="0" y="472"/>
                    <a:pt x="0" y="472"/>
                  </a:cubicBezTo>
                  <a:cubicBezTo>
                    <a:pt x="134" y="472"/>
                    <a:pt x="134" y="472"/>
                    <a:pt x="134" y="472"/>
                  </a:cubicBezTo>
                  <a:cubicBezTo>
                    <a:pt x="134" y="105"/>
                    <a:pt x="134" y="105"/>
                    <a:pt x="134" y="105"/>
                  </a:cubicBezTo>
                  <a:cubicBezTo>
                    <a:pt x="239" y="106"/>
                    <a:pt x="239" y="106"/>
                    <a:pt x="239" y="106"/>
                  </a:cubicBezTo>
                  <a:cubicBezTo>
                    <a:pt x="273" y="106"/>
                    <a:pt x="297" y="114"/>
                    <a:pt x="314" y="132"/>
                  </a:cubicBezTo>
                  <a:cubicBezTo>
                    <a:pt x="335" y="154"/>
                    <a:pt x="344" y="191"/>
                    <a:pt x="344" y="257"/>
                  </a:cubicBezTo>
                  <a:cubicBezTo>
                    <a:pt x="344" y="472"/>
                    <a:pt x="344" y="472"/>
                    <a:pt x="344" y="472"/>
                  </a:cubicBezTo>
                  <a:cubicBezTo>
                    <a:pt x="474" y="472"/>
                    <a:pt x="474" y="472"/>
                    <a:pt x="474" y="472"/>
                  </a:cubicBezTo>
                  <a:cubicBezTo>
                    <a:pt x="474" y="211"/>
                    <a:pt x="474" y="211"/>
                    <a:pt x="474" y="211"/>
                  </a:cubicBezTo>
                  <a:cubicBezTo>
                    <a:pt x="474" y="25"/>
                    <a:pt x="355" y="0"/>
                    <a:pt x="239" y="0"/>
                  </a:cubicBezTo>
                  <a:lnTo>
                    <a:pt x="0" y="0"/>
                  </a:lnTo>
                  <a:close/>
                  <a:moveTo>
                    <a:pt x="1262" y="0"/>
                  </a:moveTo>
                  <a:cubicBezTo>
                    <a:pt x="1262" y="472"/>
                    <a:pt x="1262" y="472"/>
                    <a:pt x="1262" y="472"/>
                  </a:cubicBezTo>
                  <a:cubicBezTo>
                    <a:pt x="1479" y="472"/>
                    <a:pt x="1479" y="472"/>
                    <a:pt x="1479" y="472"/>
                  </a:cubicBezTo>
                  <a:cubicBezTo>
                    <a:pt x="1594" y="472"/>
                    <a:pt x="1631" y="453"/>
                    <a:pt x="1672" y="410"/>
                  </a:cubicBezTo>
                  <a:cubicBezTo>
                    <a:pt x="1701" y="380"/>
                    <a:pt x="1719" y="314"/>
                    <a:pt x="1719" y="242"/>
                  </a:cubicBezTo>
                  <a:cubicBezTo>
                    <a:pt x="1719" y="175"/>
                    <a:pt x="1704" y="116"/>
                    <a:pt x="1676" y="79"/>
                  </a:cubicBezTo>
                  <a:cubicBezTo>
                    <a:pt x="1627" y="13"/>
                    <a:pt x="1556" y="0"/>
                    <a:pt x="1449" y="0"/>
                  </a:cubicBezTo>
                  <a:lnTo>
                    <a:pt x="1262" y="0"/>
                  </a:lnTo>
                  <a:close/>
                  <a:moveTo>
                    <a:pt x="1395" y="103"/>
                  </a:moveTo>
                  <a:cubicBezTo>
                    <a:pt x="1452" y="103"/>
                    <a:pt x="1452" y="103"/>
                    <a:pt x="1452" y="103"/>
                  </a:cubicBezTo>
                  <a:cubicBezTo>
                    <a:pt x="1535" y="103"/>
                    <a:pt x="1589" y="140"/>
                    <a:pt x="1589" y="237"/>
                  </a:cubicBezTo>
                  <a:cubicBezTo>
                    <a:pt x="1589" y="334"/>
                    <a:pt x="1535" y="372"/>
                    <a:pt x="1452" y="372"/>
                  </a:cubicBezTo>
                  <a:cubicBezTo>
                    <a:pt x="1395" y="372"/>
                    <a:pt x="1395" y="372"/>
                    <a:pt x="1395" y="372"/>
                  </a:cubicBezTo>
                  <a:lnTo>
                    <a:pt x="1395" y="103"/>
                  </a:lnTo>
                  <a:close/>
                  <a:moveTo>
                    <a:pt x="856" y="0"/>
                  </a:moveTo>
                  <a:cubicBezTo>
                    <a:pt x="745" y="374"/>
                    <a:pt x="745" y="374"/>
                    <a:pt x="745" y="374"/>
                  </a:cubicBezTo>
                  <a:cubicBezTo>
                    <a:pt x="638" y="0"/>
                    <a:pt x="638" y="0"/>
                    <a:pt x="638" y="0"/>
                  </a:cubicBezTo>
                  <a:cubicBezTo>
                    <a:pt x="494" y="0"/>
                    <a:pt x="494" y="0"/>
                    <a:pt x="494" y="0"/>
                  </a:cubicBezTo>
                  <a:cubicBezTo>
                    <a:pt x="646" y="472"/>
                    <a:pt x="646" y="472"/>
                    <a:pt x="646" y="472"/>
                  </a:cubicBezTo>
                  <a:cubicBezTo>
                    <a:pt x="838" y="472"/>
                    <a:pt x="838" y="472"/>
                    <a:pt x="838" y="472"/>
                  </a:cubicBezTo>
                  <a:cubicBezTo>
                    <a:pt x="992" y="0"/>
                    <a:pt x="992" y="0"/>
                    <a:pt x="992" y="0"/>
                  </a:cubicBezTo>
                  <a:lnTo>
                    <a:pt x="856" y="0"/>
                  </a:lnTo>
                  <a:close/>
                  <a:moveTo>
                    <a:pt x="1781" y="472"/>
                  </a:moveTo>
                  <a:cubicBezTo>
                    <a:pt x="1915" y="472"/>
                    <a:pt x="1915" y="472"/>
                    <a:pt x="1915" y="472"/>
                  </a:cubicBezTo>
                  <a:cubicBezTo>
                    <a:pt x="1915" y="0"/>
                    <a:pt x="1915" y="0"/>
                    <a:pt x="1915" y="0"/>
                  </a:cubicBezTo>
                  <a:cubicBezTo>
                    <a:pt x="1781" y="0"/>
                    <a:pt x="1781" y="0"/>
                    <a:pt x="1781" y="0"/>
                  </a:cubicBezTo>
                  <a:lnTo>
                    <a:pt x="1781" y="472"/>
                  </a:lnTo>
                  <a:close/>
                  <a:moveTo>
                    <a:pt x="2155" y="1"/>
                  </a:moveTo>
                  <a:cubicBezTo>
                    <a:pt x="1969" y="472"/>
                    <a:pt x="1969" y="472"/>
                    <a:pt x="1969" y="472"/>
                  </a:cubicBezTo>
                  <a:cubicBezTo>
                    <a:pt x="2100" y="472"/>
                    <a:pt x="2100" y="472"/>
                    <a:pt x="2100" y="472"/>
                  </a:cubicBezTo>
                  <a:cubicBezTo>
                    <a:pt x="2130" y="389"/>
                    <a:pt x="2130" y="389"/>
                    <a:pt x="2130" y="389"/>
                  </a:cubicBezTo>
                  <a:cubicBezTo>
                    <a:pt x="2350" y="389"/>
                    <a:pt x="2350" y="389"/>
                    <a:pt x="2350" y="389"/>
                  </a:cubicBezTo>
                  <a:cubicBezTo>
                    <a:pt x="2378" y="472"/>
                    <a:pt x="2378" y="472"/>
                    <a:pt x="2378" y="472"/>
                  </a:cubicBezTo>
                  <a:cubicBezTo>
                    <a:pt x="2520" y="472"/>
                    <a:pt x="2520" y="472"/>
                    <a:pt x="2520" y="472"/>
                  </a:cubicBezTo>
                  <a:cubicBezTo>
                    <a:pt x="2333" y="1"/>
                    <a:pt x="2333" y="1"/>
                    <a:pt x="2333" y="1"/>
                  </a:cubicBezTo>
                  <a:lnTo>
                    <a:pt x="2155" y="1"/>
                  </a:lnTo>
                  <a:close/>
                  <a:moveTo>
                    <a:pt x="2241" y="87"/>
                  </a:moveTo>
                  <a:cubicBezTo>
                    <a:pt x="2322" y="307"/>
                    <a:pt x="2322" y="307"/>
                    <a:pt x="2322" y="307"/>
                  </a:cubicBezTo>
                  <a:cubicBezTo>
                    <a:pt x="2158" y="307"/>
                    <a:pt x="2158" y="307"/>
                    <a:pt x="2158" y="307"/>
                  </a:cubicBezTo>
                  <a:lnTo>
                    <a:pt x="2241" y="8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380985"/>
              <a:endParaRPr lang="en-US" sz="1500">
                <a:solidFill>
                  <a:srgbClr val="FFFFFF"/>
                </a:solidFill>
                <a:ea typeface="MS PGothic" pitchFamily="34" charset="-128"/>
                <a:cs typeface=""/>
              </a:endParaRPr>
            </a:p>
          </p:txBody>
        </p:sp>
        <p:sp>
          <p:nvSpPr>
            <p:cNvPr id="8" name="Freeform 7"/>
            <p:cNvSpPr>
              <a:spLocks noEditPoints="1"/>
            </p:cNvSpPr>
            <p:nvPr userDrawn="1"/>
          </p:nvSpPr>
          <p:spPr bwMode="auto">
            <a:xfrm>
              <a:off x="677492" y="-1417931"/>
              <a:ext cx="877396" cy="582700"/>
            </a:xfrm>
            <a:custGeom>
              <a:avLst/>
              <a:gdLst>
                <a:gd name="T0" fmla="*/ 405 w 1086"/>
                <a:gd name="T1" fmla="*/ 214 h 718"/>
                <a:gd name="T2" fmla="*/ 405 w 1086"/>
                <a:gd name="T3" fmla="*/ 149 h 718"/>
                <a:gd name="T4" fmla="*/ 424 w 1086"/>
                <a:gd name="T5" fmla="*/ 148 h 718"/>
                <a:gd name="T6" fmla="*/ 719 w 1086"/>
                <a:gd name="T7" fmla="*/ 301 h 718"/>
                <a:gd name="T8" fmla="*/ 458 w 1086"/>
                <a:gd name="T9" fmla="*/ 476 h 718"/>
                <a:gd name="T10" fmla="*/ 405 w 1086"/>
                <a:gd name="T11" fmla="*/ 467 h 718"/>
                <a:gd name="T12" fmla="*/ 405 w 1086"/>
                <a:gd name="T13" fmla="*/ 270 h 718"/>
                <a:gd name="T14" fmla="*/ 530 w 1086"/>
                <a:gd name="T15" fmla="*/ 378 h 718"/>
                <a:gd name="T16" fmla="*/ 622 w 1086"/>
                <a:gd name="T17" fmla="*/ 300 h 718"/>
                <a:gd name="T18" fmla="*/ 441 w 1086"/>
                <a:gd name="T19" fmla="*/ 212 h 718"/>
                <a:gd name="T20" fmla="*/ 405 w 1086"/>
                <a:gd name="T21" fmla="*/ 214 h 718"/>
                <a:gd name="T22" fmla="*/ 405 w 1086"/>
                <a:gd name="T23" fmla="*/ 0 h 718"/>
                <a:gd name="T24" fmla="*/ 405 w 1086"/>
                <a:gd name="T25" fmla="*/ 97 h 718"/>
                <a:gd name="T26" fmla="*/ 424 w 1086"/>
                <a:gd name="T27" fmla="*/ 95 h 718"/>
                <a:gd name="T28" fmla="*/ 832 w 1086"/>
                <a:gd name="T29" fmla="*/ 298 h 718"/>
                <a:gd name="T30" fmla="*/ 455 w 1086"/>
                <a:gd name="T31" fmla="*/ 523 h 718"/>
                <a:gd name="T32" fmla="*/ 405 w 1086"/>
                <a:gd name="T33" fmla="*/ 518 h 718"/>
                <a:gd name="T34" fmla="*/ 405 w 1086"/>
                <a:gd name="T35" fmla="*/ 578 h 718"/>
                <a:gd name="T36" fmla="*/ 447 w 1086"/>
                <a:gd name="T37" fmla="*/ 581 h 718"/>
                <a:gd name="T38" fmla="*/ 881 w 1086"/>
                <a:gd name="T39" fmla="*/ 381 h 718"/>
                <a:gd name="T40" fmla="*/ 1004 w 1086"/>
                <a:gd name="T41" fmla="*/ 456 h 718"/>
                <a:gd name="T42" fmla="*/ 449 w 1086"/>
                <a:gd name="T43" fmla="*/ 636 h 718"/>
                <a:gd name="T44" fmla="*/ 405 w 1086"/>
                <a:gd name="T45" fmla="*/ 634 h 718"/>
                <a:gd name="T46" fmla="*/ 405 w 1086"/>
                <a:gd name="T47" fmla="*/ 718 h 718"/>
                <a:gd name="T48" fmla="*/ 1086 w 1086"/>
                <a:gd name="T49" fmla="*/ 718 h 718"/>
                <a:gd name="T50" fmla="*/ 1086 w 1086"/>
                <a:gd name="T51" fmla="*/ 0 h 718"/>
                <a:gd name="T52" fmla="*/ 405 w 1086"/>
                <a:gd name="T53" fmla="*/ 0 h 718"/>
                <a:gd name="T54" fmla="*/ 405 w 1086"/>
                <a:gd name="T55" fmla="*/ 467 h 718"/>
                <a:gd name="T56" fmla="*/ 405 w 1086"/>
                <a:gd name="T57" fmla="*/ 518 h 718"/>
                <a:gd name="T58" fmla="*/ 194 w 1086"/>
                <a:gd name="T59" fmla="*/ 317 h 718"/>
                <a:gd name="T60" fmla="*/ 405 w 1086"/>
                <a:gd name="T61" fmla="*/ 214 h 718"/>
                <a:gd name="T62" fmla="*/ 405 w 1086"/>
                <a:gd name="T63" fmla="*/ 270 h 718"/>
                <a:gd name="T64" fmla="*/ 405 w 1086"/>
                <a:gd name="T65" fmla="*/ 270 h 718"/>
                <a:gd name="T66" fmla="*/ 281 w 1086"/>
                <a:gd name="T67" fmla="*/ 327 h 718"/>
                <a:gd name="T68" fmla="*/ 405 w 1086"/>
                <a:gd name="T69" fmla="*/ 467 h 718"/>
                <a:gd name="T70" fmla="*/ 111 w 1086"/>
                <a:gd name="T71" fmla="*/ 309 h 718"/>
                <a:gd name="T72" fmla="*/ 405 w 1086"/>
                <a:gd name="T73" fmla="*/ 149 h 718"/>
                <a:gd name="T74" fmla="*/ 405 w 1086"/>
                <a:gd name="T75" fmla="*/ 97 h 718"/>
                <a:gd name="T76" fmla="*/ 0 w 1086"/>
                <a:gd name="T77" fmla="*/ 298 h 718"/>
                <a:gd name="T78" fmla="*/ 405 w 1086"/>
                <a:gd name="T79" fmla="*/ 634 h 718"/>
                <a:gd name="T80" fmla="*/ 405 w 1086"/>
                <a:gd name="T81" fmla="*/ 578 h 718"/>
                <a:gd name="T82" fmla="*/ 111 w 1086"/>
                <a:gd name="T83" fmla="*/ 309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6" h="718">
                  <a:moveTo>
                    <a:pt x="405" y="214"/>
                  </a:moveTo>
                  <a:cubicBezTo>
                    <a:pt x="405" y="149"/>
                    <a:pt x="405" y="149"/>
                    <a:pt x="405" y="149"/>
                  </a:cubicBezTo>
                  <a:cubicBezTo>
                    <a:pt x="412" y="149"/>
                    <a:pt x="418" y="148"/>
                    <a:pt x="424" y="148"/>
                  </a:cubicBezTo>
                  <a:cubicBezTo>
                    <a:pt x="602" y="143"/>
                    <a:pt x="719" y="301"/>
                    <a:pt x="719" y="301"/>
                  </a:cubicBezTo>
                  <a:cubicBezTo>
                    <a:pt x="719" y="301"/>
                    <a:pt x="593" y="476"/>
                    <a:pt x="458" y="476"/>
                  </a:cubicBezTo>
                  <a:cubicBezTo>
                    <a:pt x="438" y="476"/>
                    <a:pt x="421" y="472"/>
                    <a:pt x="405" y="467"/>
                  </a:cubicBezTo>
                  <a:cubicBezTo>
                    <a:pt x="405" y="270"/>
                    <a:pt x="405" y="270"/>
                    <a:pt x="405" y="270"/>
                  </a:cubicBezTo>
                  <a:cubicBezTo>
                    <a:pt x="474" y="279"/>
                    <a:pt x="488" y="309"/>
                    <a:pt x="530" y="378"/>
                  </a:cubicBezTo>
                  <a:cubicBezTo>
                    <a:pt x="622" y="300"/>
                    <a:pt x="622" y="300"/>
                    <a:pt x="622" y="300"/>
                  </a:cubicBezTo>
                  <a:cubicBezTo>
                    <a:pt x="622" y="300"/>
                    <a:pt x="555" y="212"/>
                    <a:pt x="441" y="212"/>
                  </a:cubicBezTo>
                  <a:cubicBezTo>
                    <a:pt x="429" y="212"/>
                    <a:pt x="417" y="213"/>
                    <a:pt x="405" y="214"/>
                  </a:cubicBezTo>
                  <a:moveTo>
                    <a:pt x="405" y="0"/>
                  </a:moveTo>
                  <a:cubicBezTo>
                    <a:pt x="405" y="97"/>
                    <a:pt x="405" y="97"/>
                    <a:pt x="405" y="97"/>
                  </a:cubicBezTo>
                  <a:cubicBezTo>
                    <a:pt x="412" y="96"/>
                    <a:pt x="418" y="96"/>
                    <a:pt x="424" y="95"/>
                  </a:cubicBezTo>
                  <a:cubicBezTo>
                    <a:pt x="671" y="87"/>
                    <a:pt x="832" y="298"/>
                    <a:pt x="832" y="298"/>
                  </a:cubicBezTo>
                  <a:cubicBezTo>
                    <a:pt x="832" y="298"/>
                    <a:pt x="647" y="523"/>
                    <a:pt x="455" y="523"/>
                  </a:cubicBezTo>
                  <a:cubicBezTo>
                    <a:pt x="437" y="523"/>
                    <a:pt x="421" y="521"/>
                    <a:pt x="405" y="518"/>
                  </a:cubicBezTo>
                  <a:cubicBezTo>
                    <a:pt x="405" y="578"/>
                    <a:pt x="405" y="578"/>
                    <a:pt x="405" y="578"/>
                  </a:cubicBezTo>
                  <a:cubicBezTo>
                    <a:pt x="419" y="580"/>
                    <a:pt x="432" y="581"/>
                    <a:pt x="447" y="581"/>
                  </a:cubicBezTo>
                  <a:cubicBezTo>
                    <a:pt x="626" y="581"/>
                    <a:pt x="755" y="489"/>
                    <a:pt x="881" y="381"/>
                  </a:cubicBezTo>
                  <a:cubicBezTo>
                    <a:pt x="902" y="398"/>
                    <a:pt x="987" y="438"/>
                    <a:pt x="1004" y="456"/>
                  </a:cubicBezTo>
                  <a:cubicBezTo>
                    <a:pt x="885" y="556"/>
                    <a:pt x="607" y="636"/>
                    <a:pt x="449" y="636"/>
                  </a:cubicBezTo>
                  <a:cubicBezTo>
                    <a:pt x="434" y="636"/>
                    <a:pt x="420" y="636"/>
                    <a:pt x="405" y="634"/>
                  </a:cubicBezTo>
                  <a:cubicBezTo>
                    <a:pt x="405" y="718"/>
                    <a:pt x="405" y="718"/>
                    <a:pt x="405" y="718"/>
                  </a:cubicBezTo>
                  <a:cubicBezTo>
                    <a:pt x="1086" y="718"/>
                    <a:pt x="1086" y="718"/>
                    <a:pt x="1086" y="718"/>
                  </a:cubicBezTo>
                  <a:cubicBezTo>
                    <a:pt x="1086" y="0"/>
                    <a:pt x="1086" y="0"/>
                    <a:pt x="1086" y="0"/>
                  </a:cubicBezTo>
                  <a:lnTo>
                    <a:pt x="405" y="0"/>
                  </a:lnTo>
                  <a:close/>
                  <a:moveTo>
                    <a:pt x="405" y="467"/>
                  </a:moveTo>
                  <a:cubicBezTo>
                    <a:pt x="405" y="518"/>
                    <a:pt x="405" y="518"/>
                    <a:pt x="405" y="518"/>
                  </a:cubicBezTo>
                  <a:cubicBezTo>
                    <a:pt x="240" y="489"/>
                    <a:pt x="194" y="317"/>
                    <a:pt x="194" y="317"/>
                  </a:cubicBezTo>
                  <a:cubicBezTo>
                    <a:pt x="194" y="317"/>
                    <a:pt x="273" y="228"/>
                    <a:pt x="405" y="214"/>
                  </a:cubicBezTo>
                  <a:cubicBezTo>
                    <a:pt x="405" y="270"/>
                    <a:pt x="405" y="270"/>
                    <a:pt x="405" y="270"/>
                  </a:cubicBezTo>
                  <a:cubicBezTo>
                    <a:pt x="405" y="270"/>
                    <a:pt x="405" y="270"/>
                    <a:pt x="405" y="270"/>
                  </a:cubicBezTo>
                  <a:cubicBezTo>
                    <a:pt x="336" y="262"/>
                    <a:pt x="281" y="327"/>
                    <a:pt x="281" y="327"/>
                  </a:cubicBezTo>
                  <a:cubicBezTo>
                    <a:pt x="281" y="327"/>
                    <a:pt x="312" y="436"/>
                    <a:pt x="405" y="467"/>
                  </a:cubicBezTo>
                  <a:moveTo>
                    <a:pt x="111" y="309"/>
                  </a:moveTo>
                  <a:cubicBezTo>
                    <a:pt x="111" y="309"/>
                    <a:pt x="209" y="164"/>
                    <a:pt x="405" y="149"/>
                  </a:cubicBezTo>
                  <a:cubicBezTo>
                    <a:pt x="405" y="97"/>
                    <a:pt x="405" y="97"/>
                    <a:pt x="405" y="97"/>
                  </a:cubicBezTo>
                  <a:cubicBezTo>
                    <a:pt x="188" y="114"/>
                    <a:pt x="0" y="298"/>
                    <a:pt x="0" y="298"/>
                  </a:cubicBezTo>
                  <a:cubicBezTo>
                    <a:pt x="0" y="298"/>
                    <a:pt x="106" y="606"/>
                    <a:pt x="405" y="634"/>
                  </a:cubicBezTo>
                  <a:cubicBezTo>
                    <a:pt x="405" y="578"/>
                    <a:pt x="405" y="578"/>
                    <a:pt x="405" y="578"/>
                  </a:cubicBezTo>
                  <a:cubicBezTo>
                    <a:pt x="186" y="551"/>
                    <a:pt x="111" y="309"/>
                    <a:pt x="111" y="30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defTabSz="380985"/>
              <a:endParaRPr lang="en-US" sz="1500">
                <a:solidFill>
                  <a:srgbClr val="FFFFFF"/>
                </a:solidFill>
                <a:ea typeface="MS PGothic" pitchFamily="34" charset="-128"/>
                <a:cs typeface=""/>
              </a:endParaRPr>
            </a:p>
          </p:txBody>
        </p:sp>
      </p:grpSp>
    </p:spTree>
    <p:extLst>
      <p:ext uri="{BB962C8B-B14F-4D97-AF65-F5344CB8AC3E}">
        <p14:creationId xmlns:p14="http://schemas.microsoft.com/office/powerpoint/2010/main" val="2115476751"/>
      </p:ext>
    </p:extLst>
  </p:cSld>
  <p:clrMap bg1="dk2" tx1="lt1" bg2="dk1"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rtl="0" fontAlgn="base">
        <a:lnSpc>
          <a:spcPct val="90000"/>
        </a:lnSpc>
        <a:spcBef>
          <a:spcPct val="0"/>
        </a:spcBef>
        <a:spcAft>
          <a:spcPct val="0"/>
        </a:spcAft>
        <a:defRPr sz="3000" b="1" cap="all" baseline="0">
          <a:solidFill>
            <a:schemeClr val="bg1"/>
          </a:solidFill>
          <a:latin typeface="Trebuchet MS" panose="020B0603020202020204" pitchFamily="34" charset="0"/>
          <a:ea typeface="+mj-ea"/>
          <a:cs typeface="+mj-cs"/>
        </a:defRPr>
      </a:lvl1pPr>
      <a:lvl2pPr algn="l" rtl="0" fontAlgn="base">
        <a:spcBef>
          <a:spcPct val="0"/>
        </a:spcBef>
        <a:spcAft>
          <a:spcPct val="0"/>
        </a:spcAft>
        <a:defRPr sz="2667" b="1">
          <a:solidFill>
            <a:srgbClr val="73B900"/>
          </a:solidFill>
          <a:latin typeface="Arial" charset="0"/>
        </a:defRPr>
      </a:lvl2pPr>
      <a:lvl3pPr algn="l" rtl="0" fontAlgn="base">
        <a:spcBef>
          <a:spcPct val="0"/>
        </a:spcBef>
        <a:spcAft>
          <a:spcPct val="0"/>
        </a:spcAft>
        <a:defRPr sz="2667" b="1">
          <a:solidFill>
            <a:srgbClr val="73B900"/>
          </a:solidFill>
          <a:latin typeface="Arial" charset="0"/>
        </a:defRPr>
      </a:lvl3pPr>
      <a:lvl4pPr algn="l" rtl="0" fontAlgn="base">
        <a:spcBef>
          <a:spcPct val="0"/>
        </a:spcBef>
        <a:spcAft>
          <a:spcPct val="0"/>
        </a:spcAft>
        <a:defRPr sz="2667" b="1">
          <a:solidFill>
            <a:srgbClr val="73B900"/>
          </a:solidFill>
          <a:latin typeface="Arial" charset="0"/>
        </a:defRPr>
      </a:lvl4pPr>
      <a:lvl5pPr algn="l" rtl="0" fontAlgn="base">
        <a:spcBef>
          <a:spcPct val="0"/>
        </a:spcBef>
        <a:spcAft>
          <a:spcPct val="0"/>
        </a:spcAft>
        <a:defRPr sz="2667" b="1">
          <a:solidFill>
            <a:srgbClr val="73B900"/>
          </a:solidFill>
          <a:latin typeface="Arial" charset="0"/>
        </a:defRPr>
      </a:lvl5pPr>
      <a:lvl6pPr marL="380985" algn="l" rtl="0" eaLnBrk="1" fontAlgn="base" hangingPunct="1">
        <a:spcBef>
          <a:spcPct val="0"/>
        </a:spcBef>
        <a:spcAft>
          <a:spcPct val="0"/>
        </a:spcAft>
        <a:defRPr sz="2667" b="1">
          <a:solidFill>
            <a:srgbClr val="73B900"/>
          </a:solidFill>
          <a:latin typeface="Arial" charset="0"/>
        </a:defRPr>
      </a:lvl6pPr>
      <a:lvl7pPr marL="761970" algn="l" rtl="0" eaLnBrk="1" fontAlgn="base" hangingPunct="1">
        <a:spcBef>
          <a:spcPct val="0"/>
        </a:spcBef>
        <a:spcAft>
          <a:spcPct val="0"/>
        </a:spcAft>
        <a:defRPr sz="2667" b="1">
          <a:solidFill>
            <a:srgbClr val="73B900"/>
          </a:solidFill>
          <a:latin typeface="Arial" charset="0"/>
        </a:defRPr>
      </a:lvl7pPr>
      <a:lvl8pPr marL="1142954" algn="l" rtl="0" eaLnBrk="1" fontAlgn="base" hangingPunct="1">
        <a:spcBef>
          <a:spcPct val="0"/>
        </a:spcBef>
        <a:spcAft>
          <a:spcPct val="0"/>
        </a:spcAft>
        <a:defRPr sz="2667" b="1">
          <a:solidFill>
            <a:srgbClr val="73B900"/>
          </a:solidFill>
          <a:latin typeface="Arial" charset="0"/>
        </a:defRPr>
      </a:lvl8pPr>
      <a:lvl9pPr marL="1523939" algn="l" rtl="0" eaLnBrk="1" fontAlgn="base" hangingPunct="1">
        <a:spcBef>
          <a:spcPct val="0"/>
        </a:spcBef>
        <a:spcAft>
          <a:spcPct val="0"/>
        </a:spcAft>
        <a:defRPr sz="2667" b="1">
          <a:solidFill>
            <a:srgbClr val="73B900"/>
          </a:solidFill>
          <a:latin typeface="Arial" charset="0"/>
        </a:defRPr>
      </a:lvl9pPr>
    </p:titleStyle>
    <p:bodyStyle>
      <a:lvl1pPr marL="0" indent="0" algn="l" rtl="0" fontAlgn="base">
        <a:lnSpc>
          <a:spcPct val="90000"/>
        </a:lnSpc>
        <a:spcBef>
          <a:spcPts val="750"/>
        </a:spcBef>
        <a:spcAft>
          <a:spcPts val="750"/>
        </a:spcAft>
        <a:buClr>
          <a:schemeClr val="bg2"/>
        </a:buClr>
        <a:buSzPct val="100000"/>
        <a:buFontTx/>
        <a:buNone/>
        <a:defRPr sz="1667" b="0">
          <a:solidFill>
            <a:schemeClr val="bg1"/>
          </a:solidFill>
          <a:latin typeface="Trebuchet MS" pitchFamily="34" charset="0"/>
          <a:ea typeface="+mn-ea"/>
          <a:cs typeface="+mn-cs"/>
        </a:defRPr>
      </a:lvl1pPr>
      <a:lvl2pPr marL="476231" indent="0" algn="l" rtl="0" fontAlgn="base">
        <a:lnSpc>
          <a:spcPct val="90000"/>
        </a:lnSpc>
        <a:spcBef>
          <a:spcPts val="750"/>
        </a:spcBef>
        <a:spcAft>
          <a:spcPts val="750"/>
        </a:spcAft>
        <a:buClr>
          <a:schemeClr val="bg2"/>
        </a:buClr>
        <a:buSzPct val="100000"/>
        <a:buFontTx/>
        <a:buNone/>
        <a:defRPr sz="1500" b="0">
          <a:solidFill>
            <a:schemeClr val="bg1"/>
          </a:solidFill>
          <a:latin typeface="Trebuchet MS" pitchFamily="34" charset="0"/>
        </a:defRPr>
      </a:lvl2pPr>
      <a:lvl3pPr marL="907485" indent="0" algn="l" rtl="0" fontAlgn="base">
        <a:lnSpc>
          <a:spcPct val="90000"/>
        </a:lnSpc>
        <a:spcBef>
          <a:spcPts val="750"/>
        </a:spcBef>
        <a:spcAft>
          <a:spcPts val="750"/>
        </a:spcAft>
        <a:buClr>
          <a:schemeClr val="bg2"/>
        </a:buClr>
        <a:buSzPct val="100000"/>
        <a:buFontTx/>
        <a:buNone/>
        <a:defRPr sz="1333" b="0">
          <a:solidFill>
            <a:schemeClr val="bg1"/>
          </a:solidFill>
          <a:latin typeface="Trebuchet MS" pitchFamily="34" charset="0"/>
        </a:defRPr>
      </a:lvl3pPr>
      <a:lvl4pPr marL="1478962" indent="-190492" algn="l" rtl="0" fontAlgn="base">
        <a:spcBef>
          <a:spcPct val="20000"/>
        </a:spcBef>
        <a:spcAft>
          <a:spcPct val="0"/>
        </a:spcAft>
        <a:buChar char="–"/>
        <a:defRPr sz="1667">
          <a:solidFill>
            <a:schemeClr val="bg1"/>
          </a:solidFill>
          <a:latin typeface="+mn-lt"/>
        </a:defRPr>
      </a:lvl4pPr>
      <a:lvl5pPr marL="1764700" indent="-190492" algn="l" rtl="0" fontAlgn="base">
        <a:spcBef>
          <a:spcPct val="20000"/>
        </a:spcBef>
        <a:spcAft>
          <a:spcPct val="0"/>
        </a:spcAft>
        <a:buChar char="»"/>
        <a:defRPr sz="1667">
          <a:solidFill>
            <a:schemeClr val="bg1"/>
          </a:solidFill>
          <a:latin typeface="+mn-lt"/>
        </a:defRPr>
      </a:lvl5pPr>
      <a:lvl6pPr marL="2145685" indent="-190492" algn="l" rtl="0" eaLnBrk="1" fontAlgn="base" hangingPunct="1">
        <a:spcBef>
          <a:spcPct val="20000"/>
        </a:spcBef>
        <a:spcAft>
          <a:spcPct val="0"/>
        </a:spcAft>
        <a:buChar char="»"/>
        <a:defRPr sz="1667">
          <a:solidFill>
            <a:schemeClr val="bg1"/>
          </a:solidFill>
          <a:latin typeface="+mn-lt"/>
        </a:defRPr>
      </a:lvl6pPr>
      <a:lvl7pPr marL="2526670" indent="-190492" algn="l" rtl="0" eaLnBrk="1" fontAlgn="base" hangingPunct="1">
        <a:spcBef>
          <a:spcPct val="20000"/>
        </a:spcBef>
        <a:spcAft>
          <a:spcPct val="0"/>
        </a:spcAft>
        <a:buChar char="»"/>
        <a:defRPr sz="1667">
          <a:solidFill>
            <a:schemeClr val="bg1"/>
          </a:solidFill>
          <a:latin typeface="+mn-lt"/>
        </a:defRPr>
      </a:lvl7pPr>
      <a:lvl8pPr marL="2907655" indent="-190492" algn="l" rtl="0" eaLnBrk="1" fontAlgn="base" hangingPunct="1">
        <a:spcBef>
          <a:spcPct val="20000"/>
        </a:spcBef>
        <a:spcAft>
          <a:spcPct val="0"/>
        </a:spcAft>
        <a:buChar char="»"/>
        <a:defRPr sz="1667">
          <a:solidFill>
            <a:schemeClr val="bg1"/>
          </a:solidFill>
          <a:latin typeface="+mn-lt"/>
        </a:defRPr>
      </a:lvl8pPr>
      <a:lvl9pPr marL="3288639" indent="-190492" algn="l" rtl="0" eaLnBrk="1" fontAlgn="base" hangingPunct="1">
        <a:spcBef>
          <a:spcPct val="20000"/>
        </a:spcBef>
        <a:spcAft>
          <a:spcPct val="0"/>
        </a:spcAft>
        <a:buChar char="»"/>
        <a:defRPr sz="1667">
          <a:solidFill>
            <a:schemeClr val="bg1"/>
          </a:solidFill>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16453" y="726147"/>
            <a:ext cx="8311096" cy="65659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431169" y="2224853"/>
            <a:ext cx="8290776" cy="43422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4" name="TextBox 3"/>
          <p:cNvSpPr txBox="1"/>
          <p:nvPr userDrawn="1"/>
        </p:nvSpPr>
        <p:spPr>
          <a:xfrm>
            <a:off x="8135212" y="6501648"/>
            <a:ext cx="267523" cy="134652"/>
          </a:xfrm>
          <a:prstGeom prst="rect">
            <a:avLst/>
          </a:prstGeom>
          <a:noFill/>
        </p:spPr>
        <p:txBody>
          <a:bodyPr wrap="square" lIns="0" tIns="0" rIns="0" bIns="0" rtlCol="0" anchor="ctr">
            <a:spAutoFit/>
          </a:bodyPr>
          <a:lstStyle>
            <a:defPPr>
              <a:defRPr lang="en-US"/>
            </a:defPPr>
            <a:lvl1pPr algn="ctr">
              <a:defRPr sz="4400" cap="all">
                <a:solidFill>
                  <a:schemeClr val="bg1"/>
                </a:solidFill>
                <a:latin typeface="Century Gothic" pitchFamily="34" charset="0"/>
              </a:defRPr>
            </a:lvl1pPr>
          </a:lstStyle>
          <a:p>
            <a:pPr algn="r" defTabSz="380985"/>
            <a:fld id="{9EF62655-870B-4C06-BC3D-C67D37BAE36D}" type="slidenum">
              <a:rPr lang="en-US" sz="708" smtClean="0">
                <a:solidFill>
                  <a:srgbClr val="505050"/>
                </a:solidFill>
                <a:latin typeface="Trebuchet MS" panose="020B0603020202020204" pitchFamily="34" charset="0"/>
                <a:ea typeface="MS PGothic" pitchFamily="34" charset="-128"/>
                <a:cs typeface=""/>
              </a:rPr>
              <a:pPr algn="r" defTabSz="380985"/>
              <a:t>‹#›</a:t>
            </a:fld>
            <a:r>
              <a:rPr lang="en-US" sz="875" cap="none" dirty="0">
                <a:solidFill>
                  <a:srgbClr val="007450">
                    <a:lumMod val="60000"/>
                    <a:lumOff val="40000"/>
                  </a:srgbClr>
                </a:solidFill>
                <a:ea typeface="MS PGothic" pitchFamily="34" charset="-128"/>
                <a:cs typeface=""/>
              </a:rPr>
              <a:t> </a:t>
            </a:r>
          </a:p>
        </p:txBody>
      </p:sp>
      <p:grpSp>
        <p:nvGrpSpPr>
          <p:cNvPr id="5" name="Group 4"/>
          <p:cNvGrpSpPr/>
          <p:nvPr userDrawn="1"/>
        </p:nvGrpSpPr>
        <p:grpSpPr>
          <a:xfrm>
            <a:off x="8461422" y="6518237"/>
            <a:ext cx="486252" cy="119757"/>
            <a:chOff x="677492" y="-1417931"/>
            <a:chExt cx="3154606" cy="582700"/>
          </a:xfrm>
        </p:grpSpPr>
        <p:sp>
          <p:nvSpPr>
            <p:cNvPr id="6" name="Freeform 5"/>
            <p:cNvSpPr>
              <a:spLocks noEditPoints="1"/>
            </p:cNvSpPr>
            <p:nvPr userDrawn="1"/>
          </p:nvSpPr>
          <p:spPr bwMode="auto">
            <a:xfrm>
              <a:off x="3761772" y="-980905"/>
              <a:ext cx="70326" cy="68652"/>
            </a:xfrm>
            <a:custGeom>
              <a:avLst/>
              <a:gdLst>
                <a:gd name="T0" fmla="*/ 36 w 87"/>
                <a:gd name="T1" fmla="*/ 37 h 83"/>
                <a:gd name="T2" fmla="*/ 36 w 87"/>
                <a:gd name="T3" fmla="*/ 26 h 83"/>
                <a:gd name="T4" fmla="*/ 43 w 87"/>
                <a:gd name="T5" fmla="*/ 26 h 83"/>
                <a:gd name="T6" fmla="*/ 52 w 87"/>
                <a:gd name="T7" fmla="*/ 31 h 83"/>
                <a:gd name="T8" fmla="*/ 45 w 87"/>
                <a:gd name="T9" fmla="*/ 37 h 83"/>
                <a:gd name="T10" fmla="*/ 36 w 87"/>
                <a:gd name="T11" fmla="*/ 37 h 83"/>
                <a:gd name="T12" fmla="*/ 36 w 87"/>
                <a:gd name="T13" fmla="*/ 45 h 83"/>
                <a:gd name="T14" fmla="*/ 41 w 87"/>
                <a:gd name="T15" fmla="*/ 45 h 83"/>
                <a:gd name="T16" fmla="*/ 52 w 87"/>
                <a:gd name="T17" fmla="*/ 63 h 83"/>
                <a:gd name="T18" fmla="*/ 63 w 87"/>
                <a:gd name="T19" fmla="*/ 63 h 83"/>
                <a:gd name="T20" fmla="*/ 52 w 87"/>
                <a:gd name="T21" fmla="*/ 44 h 83"/>
                <a:gd name="T22" fmla="*/ 63 w 87"/>
                <a:gd name="T23" fmla="*/ 32 h 83"/>
                <a:gd name="T24" fmla="*/ 44 w 87"/>
                <a:gd name="T25" fmla="*/ 19 h 83"/>
                <a:gd name="T26" fmla="*/ 26 w 87"/>
                <a:gd name="T27" fmla="*/ 19 h 83"/>
                <a:gd name="T28" fmla="*/ 26 w 87"/>
                <a:gd name="T29" fmla="*/ 63 h 83"/>
                <a:gd name="T30" fmla="*/ 36 w 87"/>
                <a:gd name="T31" fmla="*/ 63 h 83"/>
                <a:gd name="T32" fmla="*/ 36 w 87"/>
                <a:gd name="T33" fmla="*/ 45 h 83"/>
                <a:gd name="T34" fmla="*/ 87 w 87"/>
                <a:gd name="T35" fmla="*/ 41 h 83"/>
                <a:gd name="T36" fmla="*/ 44 w 87"/>
                <a:gd name="T37" fmla="*/ 0 h 83"/>
                <a:gd name="T38" fmla="*/ 0 w 87"/>
                <a:gd name="T39" fmla="*/ 41 h 83"/>
                <a:gd name="T40" fmla="*/ 44 w 87"/>
                <a:gd name="T41" fmla="*/ 83 h 83"/>
                <a:gd name="T42" fmla="*/ 87 w 87"/>
                <a:gd name="T43" fmla="*/ 41 h 83"/>
                <a:gd name="T44" fmla="*/ 74 w 87"/>
                <a:gd name="T45" fmla="*/ 41 h 83"/>
                <a:gd name="T46" fmla="*/ 44 w 87"/>
                <a:gd name="T47" fmla="*/ 73 h 83"/>
                <a:gd name="T48" fmla="*/ 44 w 87"/>
                <a:gd name="T49" fmla="*/ 73 h 83"/>
                <a:gd name="T50" fmla="*/ 13 w 87"/>
                <a:gd name="T51" fmla="*/ 41 h 83"/>
                <a:gd name="T52" fmla="*/ 44 w 87"/>
                <a:gd name="T53" fmla="*/ 9 h 83"/>
                <a:gd name="T54" fmla="*/ 74 w 87"/>
                <a:gd name="T55"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7" h="83">
                  <a:moveTo>
                    <a:pt x="36" y="37"/>
                  </a:moveTo>
                  <a:cubicBezTo>
                    <a:pt x="36" y="26"/>
                    <a:pt x="36" y="26"/>
                    <a:pt x="36" y="26"/>
                  </a:cubicBezTo>
                  <a:cubicBezTo>
                    <a:pt x="43" y="26"/>
                    <a:pt x="43" y="26"/>
                    <a:pt x="43" y="26"/>
                  </a:cubicBezTo>
                  <a:cubicBezTo>
                    <a:pt x="47" y="26"/>
                    <a:pt x="52" y="27"/>
                    <a:pt x="52" y="31"/>
                  </a:cubicBezTo>
                  <a:cubicBezTo>
                    <a:pt x="52" y="36"/>
                    <a:pt x="50" y="37"/>
                    <a:pt x="45" y="37"/>
                  </a:cubicBezTo>
                  <a:cubicBezTo>
                    <a:pt x="36" y="37"/>
                    <a:pt x="36" y="37"/>
                    <a:pt x="36" y="37"/>
                  </a:cubicBezTo>
                  <a:moveTo>
                    <a:pt x="36" y="45"/>
                  </a:moveTo>
                  <a:cubicBezTo>
                    <a:pt x="41" y="45"/>
                    <a:pt x="41" y="45"/>
                    <a:pt x="41" y="45"/>
                  </a:cubicBezTo>
                  <a:cubicBezTo>
                    <a:pt x="52" y="63"/>
                    <a:pt x="52" y="63"/>
                    <a:pt x="52" y="63"/>
                  </a:cubicBezTo>
                  <a:cubicBezTo>
                    <a:pt x="63" y="63"/>
                    <a:pt x="63" y="63"/>
                    <a:pt x="63" y="63"/>
                  </a:cubicBezTo>
                  <a:cubicBezTo>
                    <a:pt x="52" y="44"/>
                    <a:pt x="52" y="44"/>
                    <a:pt x="52" y="44"/>
                  </a:cubicBezTo>
                  <a:cubicBezTo>
                    <a:pt x="58" y="43"/>
                    <a:pt x="63" y="41"/>
                    <a:pt x="63" y="32"/>
                  </a:cubicBezTo>
                  <a:cubicBezTo>
                    <a:pt x="63" y="22"/>
                    <a:pt x="56" y="19"/>
                    <a:pt x="44" y="19"/>
                  </a:cubicBezTo>
                  <a:cubicBezTo>
                    <a:pt x="26" y="19"/>
                    <a:pt x="26" y="19"/>
                    <a:pt x="26" y="19"/>
                  </a:cubicBezTo>
                  <a:cubicBezTo>
                    <a:pt x="26" y="63"/>
                    <a:pt x="26" y="63"/>
                    <a:pt x="26" y="63"/>
                  </a:cubicBezTo>
                  <a:cubicBezTo>
                    <a:pt x="36" y="63"/>
                    <a:pt x="36" y="63"/>
                    <a:pt x="36" y="63"/>
                  </a:cubicBezTo>
                  <a:cubicBezTo>
                    <a:pt x="36" y="45"/>
                    <a:pt x="36" y="45"/>
                    <a:pt x="36" y="45"/>
                  </a:cubicBezTo>
                  <a:moveTo>
                    <a:pt x="87" y="41"/>
                  </a:moveTo>
                  <a:cubicBezTo>
                    <a:pt x="87" y="15"/>
                    <a:pt x="66" y="0"/>
                    <a:pt x="44" y="0"/>
                  </a:cubicBezTo>
                  <a:cubicBezTo>
                    <a:pt x="21" y="0"/>
                    <a:pt x="0" y="15"/>
                    <a:pt x="0" y="41"/>
                  </a:cubicBezTo>
                  <a:cubicBezTo>
                    <a:pt x="0" y="67"/>
                    <a:pt x="21" y="83"/>
                    <a:pt x="44" y="83"/>
                  </a:cubicBezTo>
                  <a:cubicBezTo>
                    <a:pt x="66" y="83"/>
                    <a:pt x="87" y="67"/>
                    <a:pt x="87" y="41"/>
                  </a:cubicBezTo>
                  <a:moveTo>
                    <a:pt x="74" y="41"/>
                  </a:moveTo>
                  <a:cubicBezTo>
                    <a:pt x="74" y="60"/>
                    <a:pt x="60" y="73"/>
                    <a:pt x="44" y="73"/>
                  </a:cubicBezTo>
                  <a:cubicBezTo>
                    <a:pt x="44" y="73"/>
                    <a:pt x="44" y="73"/>
                    <a:pt x="44" y="73"/>
                  </a:cubicBezTo>
                  <a:cubicBezTo>
                    <a:pt x="26" y="73"/>
                    <a:pt x="13" y="60"/>
                    <a:pt x="13" y="41"/>
                  </a:cubicBezTo>
                  <a:cubicBezTo>
                    <a:pt x="13" y="22"/>
                    <a:pt x="26" y="9"/>
                    <a:pt x="44" y="9"/>
                  </a:cubicBezTo>
                  <a:cubicBezTo>
                    <a:pt x="60" y="9"/>
                    <a:pt x="74" y="22"/>
                    <a:pt x="74" y="4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380985"/>
              <a:endParaRPr lang="en-US" sz="1500">
                <a:solidFill>
                  <a:srgbClr val="FFFFFF"/>
                </a:solidFill>
                <a:ea typeface="MS PGothic" pitchFamily="34" charset="-128"/>
                <a:cs typeface=""/>
              </a:endParaRPr>
            </a:p>
          </p:txBody>
        </p:sp>
        <p:sp>
          <p:nvSpPr>
            <p:cNvPr id="7" name="Freeform 6"/>
            <p:cNvSpPr>
              <a:spLocks noEditPoints="1"/>
            </p:cNvSpPr>
            <p:nvPr userDrawn="1"/>
          </p:nvSpPr>
          <p:spPr bwMode="auto">
            <a:xfrm>
              <a:off x="1700563" y="-1309093"/>
              <a:ext cx="2039443" cy="385118"/>
            </a:xfrm>
            <a:custGeom>
              <a:avLst/>
              <a:gdLst>
                <a:gd name="T0" fmla="*/ 1048 w 2520"/>
                <a:gd name="T1" fmla="*/ 0 h 472"/>
                <a:gd name="T2" fmla="*/ 1048 w 2520"/>
                <a:gd name="T3" fmla="*/ 472 h 472"/>
                <a:gd name="T4" fmla="*/ 1181 w 2520"/>
                <a:gd name="T5" fmla="*/ 472 h 472"/>
                <a:gd name="T6" fmla="*/ 1181 w 2520"/>
                <a:gd name="T7" fmla="*/ 0 h 472"/>
                <a:gd name="T8" fmla="*/ 1048 w 2520"/>
                <a:gd name="T9" fmla="*/ 0 h 472"/>
                <a:gd name="T10" fmla="*/ 0 w 2520"/>
                <a:gd name="T11" fmla="*/ 0 h 472"/>
                <a:gd name="T12" fmla="*/ 0 w 2520"/>
                <a:gd name="T13" fmla="*/ 472 h 472"/>
                <a:gd name="T14" fmla="*/ 134 w 2520"/>
                <a:gd name="T15" fmla="*/ 472 h 472"/>
                <a:gd name="T16" fmla="*/ 134 w 2520"/>
                <a:gd name="T17" fmla="*/ 105 h 472"/>
                <a:gd name="T18" fmla="*/ 239 w 2520"/>
                <a:gd name="T19" fmla="*/ 106 h 472"/>
                <a:gd name="T20" fmla="*/ 314 w 2520"/>
                <a:gd name="T21" fmla="*/ 132 h 472"/>
                <a:gd name="T22" fmla="*/ 344 w 2520"/>
                <a:gd name="T23" fmla="*/ 257 h 472"/>
                <a:gd name="T24" fmla="*/ 344 w 2520"/>
                <a:gd name="T25" fmla="*/ 472 h 472"/>
                <a:gd name="T26" fmla="*/ 474 w 2520"/>
                <a:gd name="T27" fmla="*/ 472 h 472"/>
                <a:gd name="T28" fmla="*/ 474 w 2520"/>
                <a:gd name="T29" fmla="*/ 211 h 472"/>
                <a:gd name="T30" fmla="*/ 239 w 2520"/>
                <a:gd name="T31" fmla="*/ 0 h 472"/>
                <a:gd name="T32" fmla="*/ 0 w 2520"/>
                <a:gd name="T33" fmla="*/ 0 h 472"/>
                <a:gd name="T34" fmla="*/ 1262 w 2520"/>
                <a:gd name="T35" fmla="*/ 0 h 472"/>
                <a:gd name="T36" fmla="*/ 1262 w 2520"/>
                <a:gd name="T37" fmla="*/ 472 h 472"/>
                <a:gd name="T38" fmla="*/ 1479 w 2520"/>
                <a:gd name="T39" fmla="*/ 472 h 472"/>
                <a:gd name="T40" fmla="*/ 1672 w 2520"/>
                <a:gd name="T41" fmla="*/ 410 h 472"/>
                <a:gd name="T42" fmla="*/ 1719 w 2520"/>
                <a:gd name="T43" fmla="*/ 242 h 472"/>
                <a:gd name="T44" fmla="*/ 1676 w 2520"/>
                <a:gd name="T45" fmla="*/ 79 h 472"/>
                <a:gd name="T46" fmla="*/ 1449 w 2520"/>
                <a:gd name="T47" fmla="*/ 0 h 472"/>
                <a:gd name="T48" fmla="*/ 1262 w 2520"/>
                <a:gd name="T49" fmla="*/ 0 h 472"/>
                <a:gd name="T50" fmla="*/ 1395 w 2520"/>
                <a:gd name="T51" fmla="*/ 103 h 472"/>
                <a:gd name="T52" fmla="*/ 1452 w 2520"/>
                <a:gd name="T53" fmla="*/ 103 h 472"/>
                <a:gd name="T54" fmla="*/ 1589 w 2520"/>
                <a:gd name="T55" fmla="*/ 237 h 472"/>
                <a:gd name="T56" fmla="*/ 1452 w 2520"/>
                <a:gd name="T57" fmla="*/ 372 h 472"/>
                <a:gd name="T58" fmla="*/ 1395 w 2520"/>
                <a:gd name="T59" fmla="*/ 372 h 472"/>
                <a:gd name="T60" fmla="*/ 1395 w 2520"/>
                <a:gd name="T61" fmla="*/ 103 h 472"/>
                <a:gd name="T62" fmla="*/ 856 w 2520"/>
                <a:gd name="T63" fmla="*/ 0 h 472"/>
                <a:gd name="T64" fmla="*/ 745 w 2520"/>
                <a:gd name="T65" fmla="*/ 374 h 472"/>
                <a:gd name="T66" fmla="*/ 638 w 2520"/>
                <a:gd name="T67" fmla="*/ 0 h 472"/>
                <a:gd name="T68" fmla="*/ 494 w 2520"/>
                <a:gd name="T69" fmla="*/ 0 h 472"/>
                <a:gd name="T70" fmla="*/ 646 w 2520"/>
                <a:gd name="T71" fmla="*/ 472 h 472"/>
                <a:gd name="T72" fmla="*/ 838 w 2520"/>
                <a:gd name="T73" fmla="*/ 472 h 472"/>
                <a:gd name="T74" fmla="*/ 992 w 2520"/>
                <a:gd name="T75" fmla="*/ 0 h 472"/>
                <a:gd name="T76" fmla="*/ 856 w 2520"/>
                <a:gd name="T77" fmla="*/ 0 h 472"/>
                <a:gd name="T78" fmla="*/ 1781 w 2520"/>
                <a:gd name="T79" fmla="*/ 472 h 472"/>
                <a:gd name="T80" fmla="*/ 1915 w 2520"/>
                <a:gd name="T81" fmla="*/ 472 h 472"/>
                <a:gd name="T82" fmla="*/ 1915 w 2520"/>
                <a:gd name="T83" fmla="*/ 0 h 472"/>
                <a:gd name="T84" fmla="*/ 1781 w 2520"/>
                <a:gd name="T85" fmla="*/ 0 h 472"/>
                <a:gd name="T86" fmla="*/ 1781 w 2520"/>
                <a:gd name="T87" fmla="*/ 472 h 472"/>
                <a:gd name="T88" fmla="*/ 2155 w 2520"/>
                <a:gd name="T89" fmla="*/ 1 h 472"/>
                <a:gd name="T90" fmla="*/ 1969 w 2520"/>
                <a:gd name="T91" fmla="*/ 472 h 472"/>
                <a:gd name="T92" fmla="*/ 2100 w 2520"/>
                <a:gd name="T93" fmla="*/ 472 h 472"/>
                <a:gd name="T94" fmla="*/ 2130 w 2520"/>
                <a:gd name="T95" fmla="*/ 389 h 472"/>
                <a:gd name="T96" fmla="*/ 2350 w 2520"/>
                <a:gd name="T97" fmla="*/ 389 h 472"/>
                <a:gd name="T98" fmla="*/ 2378 w 2520"/>
                <a:gd name="T99" fmla="*/ 472 h 472"/>
                <a:gd name="T100" fmla="*/ 2520 w 2520"/>
                <a:gd name="T101" fmla="*/ 472 h 472"/>
                <a:gd name="T102" fmla="*/ 2333 w 2520"/>
                <a:gd name="T103" fmla="*/ 1 h 472"/>
                <a:gd name="T104" fmla="*/ 2155 w 2520"/>
                <a:gd name="T105" fmla="*/ 1 h 472"/>
                <a:gd name="T106" fmla="*/ 2241 w 2520"/>
                <a:gd name="T107" fmla="*/ 87 h 472"/>
                <a:gd name="T108" fmla="*/ 2322 w 2520"/>
                <a:gd name="T109" fmla="*/ 307 h 472"/>
                <a:gd name="T110" fmla="*/ 2158 w 2520"/>
                <a:gd name="T111" fmla="*/ 307 h 472"/>
                <a:gd name="T112" fmla="*/ 2241 w 2520"/>
                <a:gd name="T113" fmla="*/ 87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20" h="472">
                  <a:moveTo>
                    <a:pt x="1048" y="0"/>
                  </a:moveTo>
                  <a:cubicBezTo>
                    <a:pt x="1048" y="472"/>
                    <a:pt x="1048" y="472"/>
                    <a:pt x="1048" y="472"/>
                  </a:cubicBezTo>
                  <a:cubicBezTo>
                    <a:pt x="1181" y="472"/>
                    <a:pt x="1181" y="472"/>
                    <a:pt x="1181" y="472"/>
                  </a:cubicBezTo>
                  <a:cubicBezTo>
                    <a:pt x="1181" y="0"/>
                    <a:pt x="1181" y="0"/>
                    <a:pt x="1181" y="0"/>
                  </a:cubicBezTo>
                  <a:lnTo>
                    <a:pt x="1048" y="0"/>
                  </a:lnTo>
                  <a:close/>
                  <a:moveTo>
                    <a:pt x="0" y="0"/>
                  </a:moveTo>
                  <a:cubicBezTo>
                    <a:pt x="0" y="472"/>
                    <a:pt x="0" y="472"/>
                    <a:pt x="0" y="472"/>
                  </a:cubicBezTo>
                  <a:cubicBezTo>
                    <a:pt x="134" y="472"/>
                    <a:pt x="134" y="472"/>
                    <a:pt x="134" y="472"/>
                  </a:cubicBezTo>
                  <a:cubicBezTo>
                    <a:pt x="134" y="105"/>
                    <a:pt x="134" y="105"/>
                    <a:pt x="134" y="105"/>
                  </a:cubicBezTo>
                  <a:cubicBezTo>
                    <a:pt x="239" y="106"/>
                    <a:pt x="239" y="106"/>
                    <a:pt x="239" y="106"/>
                  </a:cubicBezTo>
                  <a:cubicBezTo>
                    <a:pt x="273" y="106"/>
                    <a:pt x="297" y="114"/>
                    <a:pt x="314" y="132"/>
                  </a:cubicBezTo>
                  <a:cubicBezTo>
                    <a:pt x="335" y="154"/>
                    <a:pt x="344" y="191"/>
                    <a:pt x="344" y="257"/>
                  </a:cubicBezTo>
                  <a:cubicBezTo>
                    <a:pt x="344" y="472"/>
                    <a:pt x="344" y="472"/>
                    <a:pt x="344" y="472"/>
                  </a:cubicBezTo>
                  <a:cubicBezTo>
                    <a:pt x="474" y="472"/>
                    <a:pt x="474" y="472"/>
                    <a:pt x="474" y="472"/>
                  </a:cubicBezTo>
                  <a:cubicBezTo>
                    <a:pt x="474" y="211"/>
                    <a:pt x="474" y="211"/>
                    <a:pt x="474" y="211"/>
                  </a:cubicBezTo>
                  <a:cubicBezTo>
                    <a:pt x="474" y="25"/>
                    <a:pt x="355" y="0"/>
                    <a:pt x="239" y="0"/>
                  </a:cubicBezTo>
                  <a:lnTo>
                    <a:pt x="0" y="0"/>
                  </a:lnTo>
                  <a:close/>
                  <a:moveTo>
                    <a:pt x="1262" y="0"/>
                  </a:moveTo>
                  <a:cubicBezTo>
                    <a:pt x="1262" y="472"/>
                    <a:pt x="1262" y="472"/>
                    <a:pt x="1262" y="472"/>
                  </a:cubicBezTo>
                  <a:cubicBezTo>
                    <a:pt x="1479" y="472"/>
                    <a:pt x="1479" y="472"/>
                    <a:pt x="1479" y="472"/>
                  </a:cubicBezTo>
                  <a:cubicBezTo>
                    <a:pt x="1594" y="472"/>
                    <a:pt x="1631" y="453"/>
                    <a:pt x="1672" y="410"/>
                  </a:cubicBezTo>
                  <a:cubicBezTo>
                    <a:pt x="1701" y="380"/>
                    <a:pt x="1719" y="314"/>
                    <a:pt x="1719" y="242"/>
                  </a:cubicBezTo>
                  <a:cubicBezTo>
                    <a:pt x="1719" y="175"/>
                    <a:pt x="1704" y="116"/>
                    <a:pt x="1676" y="79"/>
                  </a:cubicBezTo>
                  <a:cubicBezTo>
                    <a:pt x="1627" y="13"/>
                    <a:pt x="1556" y="0"/>
                    <a:pt x="1449" y="0"/>
                  </a:cubicBezTo>
                  <a:lnTo>
                    <a:pt x="1262" y="0"/>
                  </a:lnTo>
                  <a:close/>
                  <a:moveTo>
                    <a:pt x="1395" y="103"/>
                  </a:moveTo>
                  <a:cubicBezTo>
                    <a:pt x="1452" y="103"/>
                    <a:pt x="1452" y="103"/>
                    <a:pt x="1452" y="103"/>
                  </a:cubicBezTo>
                  <a:cubicBezTo>
                    <a:pt x="1535" y="103"/>
                    <a:pt x="1589" y="140"/>
                    <a:pt x="1589" y="237"/>
                  </a:cubicBezTo>
                  <a:cubicBezTo>
                    <a:pt x="1589" y="334"/>
                    <a:pt x="1535" y="372"/>
                    <a:pt x="1452" y="372"/>
                  </a:cubicBezTo>
                  <a:cubicBezTo>
                    <a:pt x="1395" y="372"/>
                    <a:pt x="1395" y="372"/>
                    <a:pt x="1395" y="372"/>
                  </a:cubicBezTo>
                  <a:lnTo>
                    <a:pt x="1395" y="103"/>
                  </a:lnTo>
                  <a:close/>
                  <a:moveTo>
                    <a:pt x="856" y="0"/>
                  </a:moveTo>
                  <a:cubicBezTo>
                    <a:pt x="745" y="374"/>
                    <a:pt x="745" y="374"/>
                    <a:pt x="745" y="374"/>
                  </a:cubicBezTo>
                  <a:cubicBezTo>
                    <a:pt x="638" y="0"/>
                    <a:pt x="638" y="0"/>
                    <a:pt x="638" y="0"/>
                  </a:cubicBezTo>
                  <a:cubicBezTo>
                    <a:pt x="494" y="0"/>
                    <a:pt x="494" y="0"/>
                    <a:pt x="494" y="0"/>
                  </a:cubicBezTo>
                  <a:cubicBezTo>
                    <a:pt x="646" y="472"/>
                    <a:pt x="646" y="472"/>
                    <a:pt x="646" y="472"/>
                  </a:cubicBezTo>
                  <a:cubicBezTo>
                    <a:pt x="838" y="472"/>
                    <a:pt x="838" y="472"/>
                    <a:pt x="838" y="472"/>
                  </a:cubicBezTo>
                  <a:cubicBezTo>
                    <a:pt x="992" y="0"/>
                    <a:pt x="992" y="0"/>
                    <a:pt x="992" y="0"/>
                  </a:cubicBezTo>
                  <a:lnTo>
                    <a:pt x="856" y="0"/>
                  </a:lnTo>
                  <a:close/>
                  <a:moveTo>
                    <a:pt x="1781" y="472"/>
                  </a:moveTo>
                  <a:cubicBezTo>
                    <a:pt x="1915" y="472"/>
                    <a:pt x="1915" y="472"/>
                    <a:pt x="1915" y="472"/>
                  </a:cubicBezTo>
                  <a:cubicBezTo>
                    <a:pt x="1915" y="0"/>
                    <a:pt x="1915" y="0"/>
                    <a:pt x="1915" y="0"/>
                  </a:cubicBezTo>
                  <a:cubicBezTo>
                    <a:pt x="1781" y="0"/>
                    <a:pt x="1781" y="0"/>
                    <a:pt x="1781" y="0"/>
                  </a:cubicBezTo>
                  <a:lnTo>
                    <a:pt x="1781" y="472"/>
                  </a:lnTo>
                  <a:close/>
                  <a:moveTo>
                    <a:pt x="2155" y="1"/>
                  </a:moveTo>
                  <a:cubicBezTo>
                    <a:pt x="1969" y="472"/>
                    <a:pt x="1969" y="472"/>
                    <a:pt x="1969" y="472"/>
                  </a:cubicBezTo>
                  <a:cubicBezTo>
                    <a:pt x="2100" y="472"/>
                    <a:pt x="2100" y="472"/>
                    <a:pt x="2100" y="472"/>
                  </a:cubicBezTo>
                  <a:cubicBezTo>
                    <a:pt x="2130" y="389"/>
                    <a:pt x="2130" y="389"/>
                    <a:pt x="2130" y="389"/>
                  </a:cubicBezTo>
                  <a:cubicBezTo>
                    <a:pt x="2350" y="389"/>
                    <a:pt x="2350" y="389"/>
                    <a:pt x="2350" y="389"/>
                  </a:cubicBezTo>
                  <a:cubicBezTo>
                    <a:pt x="2378" y="472"/>
                    <a:pt x="2378" y="472"/>
                    <a:pt x="2378" y="472"/>
                  </a:cubicBezTo>
                  <a:cubicBezTo>
                    <a:pt x="2520" y="472"/>
                    <a:pt x="2520" y="472"/>
                    <a:pt x="2520" y="472"/>
                  </a:cubicBezTo>
                  <a:cubicBezTo>
                    <a:pt x="2333" y="1"/>
                    <a:pt x="2333" y="1"/>
                    <a:pt x="2333" y="1"/>
                  </a:cubicBezTo>
                  <a:lnTo>
                    <a:pt x="2155" y="1"/>
                  </a:lnTo>
                  <a:close/>
                  <a:moveTo>
                    <a:pt x="2241" y="87"/>
                  </a:moveTo>
                  <a:cubicBezTo>
                    <a:pt x="2322" y="307"/>
                    <a:pt x="2322" y="307"/>
                    <a:pt x="2322" y="307"/>
                  </a:cubicBezTo>
                  <a:cubicBezTo>
                    <a:pt x="2158" y="307"/>
                    <a:pt x="2158" y="307"/>
                    <a:pt x="2158" y="307"/>
                  </a:cubicBezTo>
                  <a:lnTo>
                    <a:pt x="2241" y="8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380985"/>
              <a:endParaRPr lang="en-US" sz="1500">
                <a:solidFill>
                  <a:srgbClr val="FFFFFF"/>
                </a:solidFill>
                <a:ea typeface="MS PGothic" pitchFamily="34" charset="-128"/>
                <a:cs typeface=""/>
              </a:endParaRPr>
            </a:p>
          </p:txBody>
        </p:sp>
        <p:sp>
          <p:nvSpPr>
            <p:cNvPr id="8" name="Freeform 7"/>
            <p:cNvSpPr>
              <a:spLocks noEditPoints="1"/>
            </p:cNvSpPr>
            <p:nvPr userDrawn="1"/>
          </p:nvSpPr>
          <p:spPr bwMode="auto">
            <a:xfrm>
              <a:off x="677492" y="-1417931"/>
              <a:ext cx="877396" cy="582700"/>
            </a:xfrm>
            <a:custGeom>
              <a:avLst/>
              <a:gdLst>
                <a:gd name="T0" fmla="*/ 405 w 1086"/>
                <a:gd name="T1" fmla="*/ 214 h 718"/>
                <a:gd name="T2" fmla="*/ 405 w 1086"/>
                <a:gd name="T3" fmla="*/ 149 h 718"/>
                <a:gd name="T4" fmla="*/ 424 w 1086"/>
                <a:gd name="T5" fmla="*/ 148 h 718"/>
                <a:gd name="T6" fmla="*/ 719 w 1086"/>
                <a:gd name="T7" fmla="*/ 301 h 718"/>
                <a:gd name="T8" fmla="*/ 458 w 1086"/>
                <a:gd name="T9" fmla="*/ 476 h 718"/>
                <a:gd name="T10" fmla="*/ 405 w 1086"/>
                <a:gd name="T11" fmla="*/ 467 h 718"/>
                <a:gd name="T12" fmla="*/ 405 w 1086"/>
                <a:gd name="T13" fmla="*/ 270 h 718"/>
                <a:gd name="T14" fmla="*/ 530 w 1086"/>
                <a:gd name="T15" fmla="*/ 378 h 718"/>
                <a:gd name="T16" fmla="*/ 622 w 1086"/>
                <a:gd name="T17" fmla="*/ 300 h 718"/>
                <a:gd name="T18" fmla="*/ 441 w 1086"/>
                <a:gd name="T19" fmla="*/ 212 h 718"/>
                <a:gd name="T20" fmla="*/ 405 w 1086"/>
                <a:gd name="T21" fmla="*/ 214 h 718"/>
                <a:gd name="T22" fmla="*/ 405 w 1086"/>
                <a:gd name="T23" fmla="*/ 0 h 718"/>
                <a:gd name="T24" fmla="*/ 405 w 1086"/>
                <a:gd name="T25" fmla="*/ 97 h 718"/>
                <a:gd name="T26" fmla="*/ 424 w 1086"/>
                <a:gd name="T27" fmla="*/ 95 h 718"/>
                <a:gd name="T28" fmla="*/ 832 w 1086"/>
                <a:gd name="T29" fmla="*/ 298 h 718"/>
                <a:gd name="T30" fmla="*/ 455 w 1086"/>
                <a:gd name="T31" fmla="*/ 523 h 718"/>
                <a:gd name="T32" fmla="*/ 405 w 1086"/>
                <a:gd name="T33" fmla="*/ 518 h 718"/>
                <a:gd name="T34" fmla="*/ 405 w 1086"/>
                <a:gd name="T35" fmla="*/ 578 h 718"/>
                <a:gd name="T36" fmla="*/ 447 w 1086"/>
                <a:gd name="T37" fmla="*/ 581 h 718"/>
                <a:gd name="T38" fmla="*/ 881 w 1086"/>
                <a:gd name="T39" fmla="*/ 381 h 718"/>
                <a:gd name="T40" fmla="*/ 1004 w 1086"/>
                <a:gd name="T41" fmla="*/ 456 h 718"/>
                <a:gd name="T42" fmla="*/ 449 w 1086"/>
                <a:gd name="T43" fmla="*/ 636 h 718"/>
                <a:gd name="T44" fmla="*/ 405 w 1086"/>
                <a:gd name="T45" fmla="*/ 634 h 718"/>
                <a:gd name="T46" fmla="*/ 405 w 1086"/>
                <a:gd name="T47" fmla="*/ 718 h 718"/>
                <a:gd name="T48" fmla="*/ 1086 w 1086"/>
                <a:gd name="T49" fmla="*/ 718 h 718"/>
                <a:gd name="T50" fmla="*/ 1086 w 1086"/>
                <a:gd name="T51" fmla="*/ 0 h 718"/>
                <a:gd name="T52" fmla="*/ 405 w 1086"/>
                <a:gd name="T53" fmla="*/ 0 h 718"/>
                <a:gd name="T54" fmla="*/ 405 w 1086"/>
                <a:gd name="T55" fmla="*/ 467 h 718"/>
                <a:gd name="T56" fmla="*/ 405 w 1086"/>
                <a:gd name="T57" fmla="*/ 518 h 718"/>
                <a:gd name="T58" fmla="*/ 194 w 1086"/>
                <a:gd name="T59" fmla="*/ 317 h 718"/>
                <a:gd name="T60" fmla="*/ 405 w 1086"/>
                <a:gd name="T61" fmla="*/ 214 h 718"/>
                <a:gd name="T62" fmla="*/ 405 w 1086"/>
                <a:gd name="T63" fmla="*/ 270 h 718"/>
                <a:gd name="T64" fmla="*/ 405 w 1086"/>
                <a:gd name="T65" fmla="*/ 270 h 718"/>
                <a:gd name="T66" fmla="*/ 281 w 1086"/>
                <a:gd name="T67" fmla="*/ 327 h 718"/>
                <a:gd name="T68" fmla="*/ 405 w 1086"/>
                <a:gd name="T69" fmla="*/ 467 h 718"/>
                <a:gd name="T70" fmla="*/ 111 w 1086"/>
                <a:gd name="T71" fmla="*/ 309 h 718"/>
                <a:gd name="T72" fmla="*/ 405 w 1086"/>
                <a:gd name="T73" fmla="*/ 149 h 718"/>
                <a:gd name="T74" fmla="*/ 405 w 1086"/>
                <a:gd name="T75" fmla="*/ 97 h 718"/>
                <a:gd name="T76" fmla="*/ 0 w 1086"/>
                <a:gd name="T77" fmla="*/ 298 h 718"/>
                <a:gd name="T78" fmla="*/ 405 w 1086"/>
                <a:gd name="T79" fmla="*/ 634 h 718"/>
                <a:gd name="T80" fmla="*/ 405 w 1086"/>
                <a:gd name="T81" fmla="*/ 578 h 718"/>
                <a:gd name="T82" fmla="*/ 111 w 1086"/>
                <a:gd name="T83" fmla="*/ 309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6" h="718">
                  <a:moveTo>
                    <a:pt x="405" y="214"/>
                  </a:moveTo>
                  <a:cubicBezTo>
                    <a:pt x="405" y="149"/>
                    <a:pt x="405" y="149"/>
                    <a:pt x="405" y="149"/>
                  </a:cubicBezTo>
                  <a:cubicBezTo>
                    <a:pt x="412" y="149"/>
                    <a:pt x="418" y="148"/>
                    <a:pt x="424" y="148"/>
                  </a:cubicBezTo>
                  <a:cubicBezTo>
                    <a:pt x="602" y="143"/>
                    <a:pt x="719" y="301"/>
                    <a:pt x="719" y="301"/>
                  </a:cubicBezTo>
                  <a:cubicBezTo>
                    <a:pt x="719" y="301"/>
                    <a:pt x="593" y="476"/>
                    <a:pt x="458" y="476"/>
                  </a:cubicBezTo>
                  <a:cubicBezTo>
                    <a:pt x="438" y="476"/>
                    <a:pt x="421" y="472"/>
                    <a:pt x="405" y="467"/>
                  </a:cubicBezTo>
                  <a:cubicBezTo>
                    <a:pt x="405" y="270"/>
                    <a:pt x="405" y="270"/>
                    <a:pt x="405" y="270"/>
                  </a:cubicBezTo>
                  <a:cubicBezTo>
                    <a:pt x="474" y="279"/>
                    <a:pt x="488" y="309"/>
                    <a:pt x="530" y="378"/>
                  </a:cubicBezTo>
                  <a:cubicBezTo>
                    <a:pt x="622" y="300"/>
                    <a:pt x="622" y="300"/>
                    <a:pt x="622" y="300"/>
                  </a:cubicBezTo>
                  <a:cubicBezTo>
                    <a:pt x="622" y="300"/>
                    <a:pt x="555" y="212"/>
                    <a:pt x="441" y="212"/>
                  </a:cubicBezTo>
                  <a:cubicBezTo>
                    <a:pt x="429" y="212"/>
                    <a:pt x="417" y="213"/>
                    <a:pt x="405" y="214"/>
                  </a:cubicBezTo>
                  <a:moveTo>
                    <a:pt x="405" y="0"/>
                  </a:moveTo>
                  <a:cubicBezTo>
                    <a:pt x="405" y="97"/>
                    <a:pt x="405" y="97"/>
                    <a:pt x="405" y="97"/>
                  </a:cubicBezTo>
                  <a:cubicBezTo>
                    <a:pt x="412" y="96"/>
                    <a:pt x="418" y="96"/>
                    <a:pt x="424" y="95"/>
                  </a:cubicBezTo>
                  <a:cubicBezTo>
                    <a:pt x="671" y="87"/>
                    <a:pt x="832" y="298"/>
                    <a:pt x="832" y="298"/>
                  </a:cubicBezTo>
                  <a:cubicBezTo>
                    <a:pt x="832" y="298"/>
                    <a:pt x="647" y="523"/>
                    <a:pt x="455" y="523"/>
                  </a:cubicBezTo>
                  <a:cubicBezTo>
                    <a:pt x="437" y="523"/>
                    <a:pt x="421" y="521"/>
                    <a:pt x="405" y="518"/>
                  </a:cubicBezTo>
                  <a:cubicBezTo>
                    <a:pt x="405" y="578"/>
                    <a:pt x="405" y="578"/>
                    <a:pt x="405" y="578"/>
                  </a:cubicBezTo>
                  <a:cubicBezTo>
                    <a:pt x="419" y="580"/>
                    <a:pt x="432" y="581"/>
                    <a:pt x="447" y="581"/>
                  </a:cubicBezTo>
                  <a:cubicBezTo>
                    <a:pt x="626" y="581"/>
                    <a:pt x="755" y="489"/>
                    <a:pt x="881" y="381"/>
                  </a:cubicBezTo>
                  <a:cubicBezTo>
                    <a:pt x="902" y="398"/>
                    <a:pt x="987" y="438"/>
                    <a:pt x="1004" y="456"/>
                  </a:cubicBezTo>
                  <a:cubicBezTo>
                    <a:pt x="885" y="556"/>
                    <a:pt x="607" y="636"/>
                    <a:pt x="449" y="636"/>
                  </a:cubicBezTo>
                  <a:cubicBezTo>
                    <a:pt x="434" y="636"/>
                    <a:pt x="420" y="636"/>
                    <a:pt x="405" y="634"/>
                  </a:cubicBezTo>
                  <a:cubicBezTo>
                    <a:pt x="405" y="718"/>
                    <a:pt x="405" y="718"/>
                    <a:pt x="405" y="718"/>
                  </a:cubicBezTo>
                  <a:cubicBezTo>
                    <a:pt x="1086" y="718"/>
                    <a:pt x="1086" y="718"/>
                    <a:pt x="1086" y="718"/>
                  </a:cubicBezTo>
                  <a:cubicBezTo>
                    <a:pt x="1086" y="0"/>
                    <a:pt x="1086" y="0"/>
                    <a:pt x="1086" y="0"/>
                  </a:cubicBezTo>
                  <a:lnTo>
                    <a:pt x="405" y="0"/>
                  </a:lnTo>
                  <a:close/>
                  <a:moveTo>
                    <a:pt x="405" y="467"/>
                  </a:moveTo>
                  <a:cubicBezTo>
                    <a:pt x="405" y="518"/>
                    <a:pt x="405" y="518"/>
                    <a:pt x="405" y="518"/>
                  </a:cubicBezTo>
                  <a:cubicBezTo>
                    <a:pt x="240" y="489"/>
                    <a:pt x="194" y="317"/>
                    <a:pt x="194" y="317"/>
                  </a:cubicBezTo>
                  <a:cubicBezTo>
                    <a:pt x="194" y="317"/>
                    <a:pt x="273" y="228"/>
                    <a:pt x="405" y="214"/>
                  </a:cubicBezTo>
                  <a:cubicBezTo>
                    <a:pt x="405" y="270"/>
                    <a:pt x="405" y="270"/>
                    <a:pt x="405" y="270"/>
                  </a:cubicBezTo>
                  <a:cubicBezTo>
                    <a:pt x="405" y="270"/>
                    <a:pt x="405" y="270"/>
                    <a:pt x="405" y="270"/>
                  </a:cubicBezTo>
                  <a:cubicBezTo>
                    <a:pt x="336" y="262"/>
                    <a:pt x="281" y="327"/>
                    <a:pt x="281" y="327"/>
                  </a:cubicBezTo>
                  <a:cubicBezTo>
                    <a:pt x="281" y="327"/>
                    <a:pt x="312" y="436"/>
                    <a:pt x="405" y="467"/>
                  </a:cubicBezTo>
                  <a:moveTo>
                    <a:pt x="111" y="309"/>
                  </a:moveTo>
                  <a:cubicBezTo>
                    <a:pt x="111" y="309"/>
                    <a:pt x="209" y="164"/>
                    <a:pt x="405" y="149"/>
                  </a:cubicBezTo>
                  <a:cubicBezTo>
                    <a:pt x="405" y="97"/>
                    <a:pt x="405" y="97"/>
                    <a:pt x="405" y="97"/>
                  </a:cubicBezTo>
                  <a:cubicBezTo>
                    <a:pt x="188" y="114"/>
                    <a:pt x="0" y="298"/>
                    <a:pt x="0" y="298"/>
                  </a:cubicBezTo>
                  <a:cubicBezTo>
                    <a:pt x="0" y="298"/>
                    <a:pt x="106" y="606"/>
                    <a:pt x="405" y="634"/>
                  </a:cubicBezTo>
                  <a:cubicBezTo>
                    <a:pt x="405" y="578"/>
                    <a:pt x="405" y="578"/>
                    <a:pt x="405" y="578"/>
                  </a:cubicBezTo>
                  <a:cubicBezTo>
                    <a:pt x="186" y="551"/>
                    <a:pt x="111" y="309"/>
                    <a:pt x="111" y="30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defTabSz="380985"/>
              <a:endParaRPr lang="en-US" sz="1500">
                <a:solidFill>
                  <a:srgbClr val="FFFFFF"/>
                </a:solidFill>
                <a:ea typeface="MS PGothic" pitchFamily="34" charset="-128"/>
                <a:cs typeface=""/>
              </a:endParaRPr>
            </a:p>
          </p:txBody>
        </p:sp>
      </p:grpSp>
    </p:spTree>
    <p:extLst>
      <p:ext uri="{BB962C8B-B14F-4D97-AF65-F5344CB8AC3E}">
        <p14:creationId xmlns:p14="http://schemas.microsoft.com/office/powerpoint/2010/main" val="478179122"/>
      </p:ext>
    </p:extLst>
  </p:cSld>
  <p:clrMap bg1="dk2" tx1="lt1" bg2="dk1"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rtl="0" fontAlgn="base">
        <a:lnSpc>
          <a:spcPct val="90000"/>
        </a:lnSpc>
        <a:spcBef>
          <a:spcPct val="0"/>
        </a:spcBef>
        <a:spcAft>
          <a:spcPct val="0"/>
        </a:spcAft>
        <a:defRPr sz="3000" b="1" cap="all" baseline="0">
          <a:solidFill>
            <a:schemeClr val="bg1"/>
          </a:solidFill>
          <a:latin typeface="Trebuchet MS" panose="020B0603020202020204" pitchFamily="34" charset="0"/>
          <a:ea typeface="+mj-ea"/>
          <a:cs typeface="+mj-cs"/>
        </a:defRPr>
      </a:lvl1pPr>
      <a:lvl2pPr algn="l" rtl="0" fontAlgn="base">
        <a:spcBef>
          <a:spcPct val="0"/>
        </a:spcBef>
        <a:spcAft>
          <a:spcPct val="0"/>
        </a:spcAft>
        <a:defRPr sz="2667" b="1">
          <a:solidFill>
            <a:srgbClr val="73B900"/>
          </a:solidFill>
          <a:latin typeface="Arial" charset="0"/>
        </a:defRPr>
      </a:lvl2pPr>
      <a:lvl3pPr algn="l" rtl="0" fontAlgn="base">
        <a:spcBef>
          <a:spcPct val="0"/>
        </a:spcBef>
        <a:spcAft>
          <a:spcPct val="0"/>
        </a:spcAft>
        <a:defRPr sz="2667" b="1">
          <a:solidFill>
            <a:srgbClr val="73B900"/>
          </a:solidFill>
          <a:latin typeface="Arial" charset="0"/>
        </a:defRPr>
      </a:lvl3pPr>
      <a:lvl4pPr algn="l" rtl="0" fontAlgn="base">
        <a:spcBef>
          <a:spcPct val="0"/>
        </a:spcBef>
        <a:spcAft>
          <a:spcPct val="0"/>
        </a:spcAft>
        <a:defRPr sz="2667" b="1">
          <a:solidFill>
            <a:srgbClr val="73B900"/>
          </a:solidFill>
          <a:latin typeface="Arial" charset="0"/>
        </a:defRPr>
      </a:lvl4pPr>
      <a:lvl5pPr algn="l" rtl="0" fontAlgn="base">
        <a:spcBef>
          <a:spcPct val="0"/>
        </a:spcBef>
        <a:spcAft>
          <a:spcPct val="0"/>
        </a:spcAft>
        <a:defRPr sz="2667" b="1">
          <a:solidFill>
            <a:srgbClr val="73B900"/>
          </a:solidFill>
          <a:latin typeface="Arial" charset="0"/>
        </a:defRPr>
      </a:lvl5pPr>
      <a:lvl6pPr marL="380985" algn="l" rtl="0" eaLnBrk="1" fontAlgn="base" hangingPunct="1">
        <a:spcBef>
          <a:spcPct val="0"/>
        </a:spcBef>
        <a:spcAft>
          <a:spcPct val="0"/>
        </a:spcAft>
        <a:defRPr sz="2667" b="1">
          <a:solidFill>
            <a:srgbClr val="73B900"/>
          </a:solidFill>
          <a:latin typeface="Arial" charset="0"/>
        </a:defRPr>
      </a:lvl6pPr>
      <a:lvl7pPr marL="761970" algn="l" rtl="0" eaLnBrk="1" fontAlgn="base" hangingPunct="1">
        <a:spcBef>
          <a:spcPct val="0"/>
        </a:spcBef>
        <a:spcAft>
          <a:spcPct val="0"/>
        </a:spcAft>
        <a:defRPr sz="2667" b="1">
          <a:solidFill>
            <a:srgbClr val="73B900"/>
          </a:solidFill>
          <a:latin typeface="Arial" charset="0"/>
        </a:defRPr>
      </a:lvl7pPr>
      <a:lvl8pPr marL="1142954" algn="l" rtl="0" eaLnBrk="1" fontAlgn="base" hangingPunct="1">
        <a:spcBef>
          <a:spcPct val="0"/>
        </a:spcBef>
        <a:spcAft>
          <a:spcPct val="0"/>
        </a:spcAft>
        <a:defRPr sz="2667" b="1">
          <a:solidFill>
            <a:srgbClr val="73B900"/>
          </a:solidFill>
          <a:latin typeface="Arial" charset="0"/>
        </a:defRPr>
      </a:lvl8pPr>
      <a:lvl9pPr marL="1523939" algn="l" rtl="0" eaLnBrk="1" fontAlgn="base" hangingPunct="1">
        <a:spcBef>
          <a:spcPct val="0"/>
        </a:spcBef>
        <a:spcAft>
          <a:spcPct val="0"/>
        </a:spcAft>
        <a:defRPr sz="2667" b="1">
          <a:solidFill>
            <a:srgbClr val="73B900"/>
          </a:solidFill>
          <a:latin typeface="Arial" charset="0"/>
        </a:defRPr>
      </a:lvl9pPr>
    </p:titleStyle>
    <p:bodyStyle>
      <a:lvl1pPr marL="0" indent="0" algn="l" rtl="0" fontAlgn="base">
        <a:lnSpc>
          <a:spcPct val="90000"/>
        </a:lnSpc>
        <a:spcBef>
          <a:spcPts val="750"/>
        </a:spcBef>
        <a:spcAft>
          <a:spcPts val="750"/>
        </a:spcAft>
        <a:buClr>
          <a:schemeClr val="bg2"/>
        </a:buClr>
        <a:buSzPct val="100000"/>
        <a:buFontTx/>
        <a:buNone/>
        <a:defRPr sz="1667" b="0">
          <a:solidFill>
            <a:schemeClr val="bg1"/>
          </a:solidFill>
          <a:latin typeface="Trebuchet MS" pitchFamily="34" charset="0"/>
          <a:ea typeface="+mn-ea"/>
          <a:cs typeface="+mn-cs"/>
        </a:defRPr>
      </a:lvl1pPr>
      <a:lvl2pPr marL="476231" indent="0" algn="l" rtl="0" fontAlgn="base">
        <a:lnSpc>
          <a:spcPct val="90000"/>
        </a:lnSpc>
        <a:spcBef>
          <a:spcPts val="750"/>
        </a:spcBef>
        <a:spcAft>
          <a:spcPts val="750"/>
        </a:spcAft>
        <a:buClr>
          <a:schemeClr val="bg2"/>
        </a:buClr>
        <a:buSzPct val="100000"/>
        <a:buFontTx/>
        <a:buNone/>
        <a:defRPr sz="1500" b="0">
          <a:solidFill>
            <a:schemeClr val="bg1"/>
          </a:solidFill>
          <a:latin typeface="Trebuchet MS" pitchFamily="34" charset="0"/>
        </a:defRPr>
      </a:lvl2pPr>
      <a:lvl3pPr marL="907485" indent="0" algn="l" rtl="0" fontAlgn="base">
        <a:lnSpc>
          <a:spcPct val="90000"/>
        </a:lnSpc>
        <a:spcBef>
          <a:spcPts val="750"/>
        </a:spcBef>
        <a:spcAft>
          <a:spcPts val="750"/>
        </a:spcAft>
        <a:buClr>
          <a:schemeClr val="bg2"/>
        </a:buClr>
        <a:buSzPct val="100000"/>
        <a:buFontTx/>
        <a:buNone/>
        <a:defRPr sz="1333" b="0">
          <a:solidFill>
            <a:schemeClr val="bg1"/>
          </a:solidFill>
          <a:latin typeface="Trebuchet MS" pitchFamily="34" charset="0"/>
        </a:defRPr>
      </a:lvl3pPr>
      <a:lvl4pPr marL="1478962" indent="-190492" algn="l" rtl="0" fontAlgn="base">
        <a:spcBef>
          <a:spcPct val="20000"/>
        </a:spcBef>
        <a:spcAft>
          <a:spcPct val="0"/>
        </a:spcAft>
        <a:buChar char="–"/>
        <a:defRPr sz="1667">
          <a:solidFill>
            <a:schemeClr val="bg1"/>
          </a:solidFill>
          <a:latin typeface="+mn-lt"/>
        </a:defRPr>
      </a:lvl4pPr>
      <a:lvl5pPr marL="1764700" indent="-190492" algn="l" rtl="0" fontAlgn="base">
        <a:spcBef>
          <a:spcPct val="20000"/>
        </a:spcBef>
        <a:spcAft>
          <a:spcPct val="0"/>
        </a:spcAft>
        <a:buChar char="»"/>
        <a:defRPr sz="1667">
          <a:solidFill>
            <a:schemeClr val="bg1"/>
          </a:solidFill>
          <a:latin typeface="+mn-lt"/>
        </a:defRPr>
      </a:lvl5pPr>
      <a:lvl6pPr marL="2145685" indent="-190492" algn="l" rtl="0" eaLnBrk="1" fontAlgn="base" hangingPunct="1">
        <a:spcBef>
          <a:spcPct val="20000"/>
        </a:spcBef>
        <a:spcAft>
          <a:spcPct val="0"/>
        </a:spcAft>
        <a:buChar char="»"/>
        <a:defRPr sz="1667">
          <a:solidFill>
            <a:schemeClr val="bg1"/>
          </a:solidFill>
          <a:latin typeface="+mn-lt"/>
        </a:defRPr>
      </a:lvl6pPr>
      <a:lvl7pPr marL="2526670" indent="-190492" algn="l" rtl="0" eaLnBrk="1" fontAlgn="base" hangingPunct="1">
        <a:spcBef>
          <a:spcPct val="20000"/>
        </a:spcBef>
        <a:spcAft>
          <a:spcPct val="0"/>
        </a:spcAft>
        <a:buChar char="»"/>
        <a:defRPr sz="1667">
          <a:solidFill>
            <a:schemeClr val="bg1"/>
          </a:solidFill>
          <a:latin typeface="+mn-lt"/>
        </a:defRPr>
      </a:lvl7pPr>
      <a:lvl8pPr marL="2907655" indent="-190492" algn="l" rtl="0" eaLnBrk="1" fontAlgn="base" hangingPunct="1">
        <a:spcBef>
          <a:spcPct val="20000"/>
        </a:spcBef>
        <a:spcAft>
          <a:spcPct val="0"/>
        </a:spcAft>
        <a:buChar char="»"/>
        <a:defRPr sz="1667">
          <a:solidFill>
            <a:schemeClr val="bg1"/>
          </a:solidFill>
          <a:latin typeface="+mn-lt"/>
        </a:defRPr>
      </a:lvl8pPr>
      <a:lvl9pPr marL="3288639" indent="-190492" algn="l" rtl="0" eaLnBrk="1" fontAlgn="base" hangingPunct="1">
        <a:spcBef>
          <a:spcPct val="20000"/>
        </a:spcBef>
        <a:spcAft>
          <a:spcPct val="0"/>
        </a:spcAft>
        <a:buChar char="»"/>
        <a:defRPr sz="1667">
          <a:solidFill>
            <a:schemeClr val="bg1"/>
          </a:solidFill>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16453" y="726147"/>
            <a:ext cx="8311096" cy="65659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431169" y="2224853"/>
            <a:ext cx="8290776" cy="43422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4" name="TextBox 3"/>
          <p:cNvSpPr txBox="1"/>
          <p:nvPr userDrawn="1"/>
        </p:nvSpPr>
        <p:spPr>
          <a:xfrm>
            <a:off x="8135212" y="6501648"/>
            <a:ext cx="267523" cy="134652"/>
          </a:xfrm>
          <a:prstGeom prst="rect">
            <a:avLst/>
          </a:prstGeom>
          <a:noFill/>
        </p:spPr>
        <p:txBody>
          <a:bodyPr wrap="square" lIns="0" tIns="0" rIns="0" bIns="0" rtlCol="0" anchor="ctr">
            <a:spAutoFit/>
          </a:bodyPr>
          <a:lstStyle>
            <a:defPPr>
              <a:defRPr lang="en-US"/>
            </a:defPPr>
            <a:lvl1pPr algn="ctr">
              <a:defRPr sz="4400" cap="all">
                <a:solidFill>
                  <a:schemeClr val="bg1"/>
                </a:solidFill>
                <a:latin typeface="Century Gothic" pitchFamily="34" charset="0"/>
              </a:defRPr>
            </a:lvl1pPr>
          </a:lstStyle>
          <a:p>
            <a:pPr algn="r" defTabSz="380985"/>
            <a:fld id="{9EF62655-870B-4C06-BC3D-C67D37BAE36D}" type="slidenum">
              <a:rPr lang="en-US" sz="708" smtClean="0">
                <a:solidFill>
                  <a:srgbClr val="505050"/>
                </a:solidFill>
                <a:latin typeface="Trebuchet MS" panose="020B0603020202020204" pitchFamily="34" charset="0"/>
                <a:ea typeface="MS PGothic" pitchFamily="34" charset="-128"/>
                <a:cs typeface=""/>
              </a:rPr>
              <a:pPr algn="r" defTabSz="380985"/>
              <a:t>‹#›</a:t>
            </a:fld>
            <a:r>
              <a:rPr lang="en-US" sz="875" cap="none" dirty="0">
                <a:solidFill>
                  <a:srgbClr val="007450">
                    <a:lumMod val="60000"/>
                    <a:lumOff val="40000"/>
                  </a:srgbClr>
                </a:solidFill>
                <a:ea typeface="MS PGothic" pitchFamily="34" charset="-128"/>
                <a:cs typeface=""/>
              </a:rPr>
              <a:t> </a:t>
            </a:r>
          </a:p>
        </p:txBody>
      </p:sp>
      <p:grpSp>
        <p:nvGrpSpPr>
          <p:cNvPr id="5" name="Group 4"/>
          <p:cNvGrpSpPr/>
          <p:nvPr userDrawn="1"/>
        </p:nvGrpSpPr>
        <p:grpSpPr>
          <a:xfrm>
            <a:off x="8461422" y="6518237"/>
            <a:ext cx="486252" cy="119757"/>
            <a:chOff x="677492" y="-1417931"/>
            <a:chExt cx="3154606" cy="582700"/>
          </a:xfrm>
        </p:grpSpPr>
        <p:sp>
          <p:nvSpPr>
            <p:cNvPr id="6" name="Freeform 5"/>
            <p:cNvSpPr>
              <a:spLocks noEditPoints="1"/>
            </p:cNvSpPr>
            <p:nvPr userDrawn="1"/>
          </p:nvSpPr>
          <p:spPr bwMode="auto">
            <a:xfrm>
              <a:off x="3761772" y="-980905"/>
              <a:ext cx="70326" cy="68652"/>
            </a:xfrm>
            <a:custGeom>
              <a:avLst/>
              <a:gdLst>
                <a:gd name="T0" fmla="*/ 36 w 87"/>
                <a:gd name="T1" fmla="*/ 37 h 83"/>
                <a:gd name="T2" fmla="*/ 36 w 87"/>
                <a:gd name="T3" fmla="*/ 26 h 83"/>
                <a:gd name="T4" fmla="*/ 43 w 87"/>
                <a:gd name="T5" fmla="*/ 26 h 83"/>
                <a:gd name="T6" fmla="*/ 52 w 87"/>
                <a:gd name="T7" fmla="*/ 31 h 83"/>
                <a:gd name="T8" fmla="*/ 45 w 87"/>
                <a:gd name="T9" fmla="*/ 37 h 83"/>
                <a:gd name="T10" fmla="*/ 36 w 87"/>
                <a:gd name="T11" fmla="*/ 37 h 83"/>
                <a:gd name="T12" fmla="*/ 36 w 87"/>
                <a:gd name="T13" fmla="*/ 45 h 83"/>
                <a:gd name="T14" fmla="*/ 41 w 87"/>
                <a:gd name="T15" fmla="*/ 45 h 83"/>
                <a:gd name="T16" fmla="*/ 52 w 87"/>
                <a:gd name="T17" fmla="*/ 63 h 83"/>
                <a:gd name="T18" fmla="*/ 63 w 87"/>
                <a:gd name="T19" fmla="*/ 63 h 83"/>
                <a:gd name="T20" fmla="*/ 52 w 87"/>
                <a:gd name="T21" fmla="*/ 44 h 83"/>
                <a:gd name="T22" fmla="*/ 63 w 87"/>
                <a:gd name="T23" fmla="*/ 32 h 83"/>
                <a:gd name="T24" fmla="*/ 44 w 87"/>
                <a:gd name="T25" fmla="*/ 19 h 83"/>
                <a:gd name="T26" fmla="*/ 26 w 87"/>
                <a:gd name="T27" fmla="*/ 19 h 83"/>
                <a:gd name="T28" fmla="*/ 26 w 87"/>
                <a:gd name="T29" fmla="*/ 63 h 83"/>
                <a:gd name="T30" fmla="*/ 36 w 87"/>
                <a:gd name="T31" fmla="*/ 63 h 83"/>
                <a:gd name="T32" fmla="*/ 36 w 87"/>
                <a:gd name="T33" fmla="*/ 45 h 83"/>
                <a:gd name="T34" fmla="*/ 87 w 87"/>
                <a:gd name="T35" fmla="*/ 41 h 83"/>
                <a:gd name="T36" fmla="*/ 44 w 87"/>
                <a:gd name="T37" fmla="*/ 0 h 83"/>
                <a:gd name="T38" fmla="*/ 0 w 87"/>
                <a:gd name="T39" fmla="*/ 41 h 83"/>
                <a:gd name="T40" fmla="*/ 44 w 87"/>
                <a:gd name="T41" fmla="*/ 83 h 83"/>
                <a:gd name="T42" fmla="*/ 87 w 87"/>
                <a:gd name="T43" fmla="*/ 41 h 83"/>
                <a:gd name="T44" fmla="*/ 74 w 87"/>
                <a:gd name="T45" fmla="*/ 41 h 83"/>
                <a:gd name="T46" fmla="*/ 44 w 87"/>
                <a:gd name="T47" fmla="*/ 73 h 83"/>
                <a:gd name="T48" fmla="*/ 44 w 87"/>
                <a:gd name="T49" fmla="*/ 73 h 83"/>
                <a:gd name="T50" fmla="*/ 13 w 87"/>
                <a:gd name="T51" fmla="*/ 41 h 83"/>
                <a:gd name="T52" fmla="*/ 44 w 87"/>
                <a:gd name="T53" fmla="*/ 9 h 83"/>
                <a:gd name="T54" fmla="*/ 74 w 87"/>
                <a:gd name="T55"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7" h="83">
                  <a:moveTo>
                    <a:pt x="36" y="37"/>
                  </a:moveTo>
                  <a:cubicBezTo>
                    <a:pt x="36" y="26"/>
                    <a:pt x="36" y="26"/>
                    <a:pt x="36" y="26"/>
                  </a:cubicBezTo>
                  <a:cubicBezTo>
                    <a:pt x="43" y="26"/>
                    <a:pt x="43" y="26"/>
                    <a:pt x="43" y="26"/>
                  </a:cubicBezTo>
                  <a:cubicBezTo>
                    <a:pt x="47" y="26"/>
                    <a:pt x="52" y="27"/>
                    <a:pt x="52" y="31"/>
                  </a:cubicBezTo>
                  <a:cubicBezTo>
                    <a:pt x="52" y="36"/>
                    <a:pt x="50" y="37"/>
                    <a:pt x="45" y="37"/>
                  </a:cubicBezTo>
                  <a:cubicBezTo>
                    <a:pt x="36" y="37"/>
                    <a:pt x="36" y="37"/>
                    <a:pt x="36" y="37"/>
                  </a:cubicBezTo>
                  <a:moveTo>
                    <a:pt x="36" y="45"/>
                  </a:moveTo>
                  <a:cubicBezTo>
                    <a:pt x="41" y="45"/>
                    <a:pt x="41" y="45"/>
                    <a:pt x="41" y="45"/>
                  </a:cubicBezTo>
                  <a:cubicBezTo>
                    <a:pt x="52" y="63"/>
                    <a:pt x="52" y="63"/>
                    <a:pt x="52" y="63"/>
                  </a:cubicBezTo>
                  <a:cubicBezTo>
                    <a:pt x="63" y="63"/>
                    <a:pt x="63" y="63"/>
                    <a:pt x="63" y="63"/>
                  </a:cubicBezTo>
                  <a:cubicBezTo>
                    <a:pt x="52" y="44"/>
                    <a:pt x="52" y="44"/>
                    <a:pt x="52" y="44"/>
                  </a:cubicBezTo>
                  <a:cubicBezTo>
                    <a:pt x="58" y="43"/>
                    <a:pt x="63" y="41"/>
                    <a:pt x="63" y="32"/>
                  </a:cubicBezTo>
                  <a:cubicBezTo>
                    <a:pt x="63" y="22"/>
                    <a:pt x="56" y="19"/>
                    <a:pt x="44" y="19"/>
                  </a:cubicBezTo>
                  <a:cubicBezTo>
                    <a:pt x="26" y="19"/>
                    <a:pt x="26" y="19"/>
                    <a:pt x="26" y="19"/>
                  </a:cubicBezTo>
                  <a:cubicBezTo>
                    <a:pt x="26" y="63"/>
                    <a:pt x="26" y="63"/>
                    <a:pt x="26" y="63"/>
                  </a:cubicBezTo>
                  <a:cubicBezTo>
                    <a:pt x="36" y="63"/>
                    <a:pt x="36" y="63"/>
                    <a:pt x="36" y="63"/>
                  </a:cubicBezTo>
                  <a:cubicBezTo>
                    <a:pt x="36" y="45"/>
                    <a:pt x="36" y="45"/>
                    <a:pt x="36" y="45"/>
                  </a:cubicBezTo>
                  <a:moveTo>
                    <a:pt x="87" y="41"/>
                  </a:moveTo>
                  <a:cubicBezTo>
                    <a:pt x="87" y="15"/>
                    <a:pt x="66" y="0"/>
                    <a:pt x="44" y="0"/>
                  </a:cubicBezTo>
                  <a:cubicBezTo>
                    <a:pt x="21" y="0"/>
                    <a:pt x="0" y="15"/>
                    <a:pt x="0" y="41"/>
                  </a:cubicBezTo>
                  <a:cubicBezTo>
                    <a:pt x="0" y="67"/>
                    <a:pt x="21" y="83"/>
                    <a:pt x="44" y="83"/>
                  </a:cubicBezTo>
                  <a:cubicBezTo>
                    <a:pt x="66" y="83"/>
                    <a:pt x="87" y="67"/>
                    <a:pt x="87" y="41"/>
                  </a:cubicBezTo>
                  <a:moveTo>
                    <a:pt x="74" y="41"/>
                  </a:moveTo>
                  <a:cubicBezTo>
                    <a:pt x="74" y="60"/>
                    <a:pt x="60" y="73"/>
                    <a:pt x="44" y="73"/>
                  </a:cubicBezTo>
                  <a:cubicBezTo>
                    <a:pt x="44" y="73"/>
                    <a:pt x="44" y="73"/>
                    <a:pt x="44" y="73"/>
                  </a:cubicBezTo>
                  <a:cubicBezTo>
                    <a:pt x="26" y="73"/>
                    <a:pt x="13" y="60"/>
                    <a:pt x="13" y="41"/>
                  </a:cubicBezTo>
                  <a:cubicBezTo>
                    <a:pt x="13" y="22"/>
                    <a:pt x="26" y="9"/>
                    <a:pt x="44" y="9"/>
                  </a:cubicBezTo>
                  <a:cubicBezTo>
                    <a:pt x="60" y="9"/>
                    <a:pt x="74" y="22"/>
                    <a:pt x="74" y="4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380985"/>
              <a:endParaRPr lang="en-US" sz="1500">
                <a:solidFill>
                  <a:srgbClr val="FFFFFF"/>
                </a:solidFill>
                <a:ea typeface="MS PGothic" pitchFamily="34" charset="-128"/>
                <a:cs typeface=""/>
              </a:endParaRPr>
            </a:p>
          </p:txBody>
        </p:sp>
        <p:sp>
          <p:nvSpPr>
            <p:cNvPr id="7" name="Freeform 6"/>
            <p:cNvSpPr>
              <a:spLocks noEditPoints="1"/>
            </p:cNvSpPr>
            <p:nvPr userDrawn="1"/>
          </p:nvSpPr>
          <p:spPr bwMode="auto">
            <a:xfrm>
              <a:off x="1700563" y="-1309093"/>
              <a:ext cx="2039443" cy="385118"/>
            </a:xfrm>
            <a:custGeom>
              <a:avLst/>
              <a:gdLst>
                <a:gd name="T0" fmla="*/ 1048 w 2520"/>
                <a:gd name="T1" fmla="*/ 0 h 472"/>
                <a:gd name="T2" fmla="*/ 1048 w 2520"/>
                <a:gd name="T3" fmla="*/ 472 h 472"/>
                <a:gd name="T4" fmla="*/ 1181 w 2520"/>
                <a:gd name="T5" fmla="*/ 472 h 472"/>
                <a:gd name="T6" fmla="*/ 1181 w 2520"/>
                <a:gd name="T7" fmla="*/ 0 h 472"/>
                <a:gd name="T8" fmla="*/ 1048 w 2520"/>
                <a:gd name="T9" fmla="*/ 0 h 472"/>
                <a:gd name="T10" fmla="*/ 0 w 2520"/>
                <a:gd name="T11" fmla="*/ 0 h 472"/>
                <a:gd name="T12" fmla="*/ 0 w 2520"/>
                <a:gd name="T13" fmla="*/ 472 h 472"/>
                <a:gd name="T14" fmla="*/ 134 w 2520"/>
                <a:gd name="T15" fmla="*/ 472 h 472"/>
                <a:gd name="T16" fmla="*/ 134 w 2520"/>
                <a:gd name="T17" fmla="*/ 105 h 472"/>
                <a:gd name="T18" fmla="*/ 239 w 2520"/>
                <a:gd name="T19" fmla="*/ 106 h 472"/>
                <a:gd name="T20" fmla="*/ 314 w 2520"/>
                <a:gd name="T21" fmla="*/ 132 h 472"/>
                <a:gd name="T22" fmla="*/ 344 w 2520"/>
                <a:gd name="T23" fmla="*/ 257 h 472"/>
                <a:gd name="T24" fmla="*/ 344 w 2520"/>
                <a:gd name="T25" fmla="*/ 472 h 472"/>
                <a:gd name="T26" fmla="*/ 474 w 2520"/>
                <a:gd name="T27" fmla="*/ 472 h 472"/>
                <a:gd name="T28" fmla="*/ 474 w 2520"/>
                <a:gd name="T29" fmla="*/ 211 h 472"/>
                <a:gd name="T30" fmla="*/ 239 w 2520"/>
                <a:gd name="T31" fmla="*/ 0 h 472"/>
                <a:gd name="T32" fmla="*/ 0 w 2520"/>
                <a:gd name="T33" fmla="*/ 0 h 472"/>
                <a:gd name="T34" fmla="*/ 1262 w 2520"/>
                <a:gd name="T35" fmla="*/ 0 h 472"/>
                <a:gd name="T36" fmla="*/ 1262 w 2520"/>
                <a:gd name="T37" fmla="*/ 472 h 472"/>
                <a:gd name="T38" fmla="*/ 1479 w 2520"/>
                <a:gd name="T39" fmla="*/ 472 h 472"/>
                <a:gd name="T40" fmla="*/ 1672 w 2520"/>
                <a:gd name="T41" fmla="*/ 410 h 472"/>
                <a:gd name="T42" fmla="*/ 1719 w 2520"/>
                <a:gd name="T43" fmla="*/ 242 h 472"/>
                <a:gd name="T44" fmla="*/ 1676 w 2520"/>
                <a:gd name="T45" fmla="*/ 79 h 472"/>
                <a:gd name="T46" fmla="*/ 1449 w 2520"/>
                <a:gd name="T47" fmla="*/ 0 h 472"/>
                <a:gd name="T48" fmla="*/ 1262 w 2520"/>
                <a:gd name="T49" fmla="*/ 0 h 472"/>
                <a:gd name="T50" fmla="*/ 1395 w 2520"/>
                <a:gd name="T51" fmla="*/ 103 h 472"/>
                <a:gd name="T52" fmla="*/ 1452 w 2520"/>
                <a:gd name="T53" fmla="*/ 103 h 472"/>
                <a:gd name="T54" fmla="*/ 1589 w 2520"/>
                <a:gd name="T55" fmla="*/ 237 h 472"/>
                <a:gd name="T56" fmla="*/ 1452 w 2520"/>
                <a:gd name="T57" fmla="*/ 372 h 472"/>
                <a:gd name="T58" fmla="*/ 1395 w 2520"/>
                <a:gd name="T59" fmla="*/ 372 h 472"/>
                <a:gd name="T60" fmla="*/ 1395 w 2520"/>
                <a:gd name="T61" fmla="*/ 103 h 472"/>
                <a:gd name="T62" fmla="*/ 856 w 2520"/>
                <a:gd name="T63" fmla="*/ 0 h 472"/>
                <a:gd name="T64" fmla="*/ 745 w 2520"/>
                <a:gd name="T65" fmla="*/ 374 h 472"/>
                <a:gd name="T66" fmla="*/ 638 w 2520"/>
                <a:gd name="T67" fmla="*/ 0 h 472"/>
                <a:gd name="T68" fmla="*/ 494 w 2520"/>
                <a:gd name="T69" fmla="*/ 0 h 472"/>
                <a:gd name="T70" fmla="*/ 646 w 2520"/>
                <a:gd name="T71" fmla="*/ 472 h 472"/>
                <a:gd name="T72" fmla="*/ 838 w 2520"/>
                <a:gd name="T73" fmla="*/ 472 h 472"/>
                <a:gd name="T74" fmla="*/ 992 w 2520"/>
                <a:gd name="T75" fmla="*/ 0 h 472"/>
                <a:gd name="T76" fmla="*/ 856 w 2520"/>
                <a:gd name="T77" fmla="*/ 0 h 472"/>
                <a:gd name="T78" fmla="*/ 1781 w 2520"/>
                <a:gd name="T79" fmla="*/ 472 h 472"/>
                <a:gd name="T80" fmla="*/ 1915 w 2520"/>
                <a:gd name="T81" fmla="*/ 472 h 472"/>
                <a:gd name="T82" fmla="*/ 1915 w 2520"/>
                <a:gd name="T83" fmla="*/ 0 h 472"/>
                <a:gd name="T84" fmla="*/ 1781 w 2520"/>
                <a:gd name="T85" fmla="*/ 0 h 472"/>
                <a:gd name="T86" fmla="*/ 1781 w 2520"/>
                <a:gd name="T87" fmla="*/ 472 h 472"/>
                <a:gd name="T88" fmla="*/ 2155 w 2520"/>
                <a:gd name="T89" fmla="*/ 1 h 472"/>
                <a:gd name="T90" fmla="*/ 1969 w 2520"/>
                <a:gd name="T91" fmla="*/ 472 h 472"/>
                <a:gd name="T92" fmla="*/ 2100 w 2520"/>
                <a:gd name="T93" fmla="*/ 472 h 472"/>
                <a:gd name="T94" fmla="*/ 2130 w 2520"/>
                <a:gd name="T95" fmla="*/ 389 h 472"/>
                <a:gd name="T96" fmla="*/ 2350 w 2520"/>
                <a:gd name="T97" fmla="*/ 389 h 472"/>
                <a:gd name="T98" fmla="*/ 2378 w 2520"/>
                <a:gd name="T99" fmla="*/ 472 h 472"/>
                <a:gd name="T100" fmla="*/ 2520 w 2520"/>
                <a:gd name="T101" fmla="*/ 472 h 472"/>
                <a:gd name="T102" fmla="*/ 2333 w 2520"/>
                <a:gd name="T103" fmla="*/ 1 h 472"/>
                <a:gd name="T104" fmla="*/ 2155 w 2520"/>
                <a:gd name="T105" fmla="*/ 1 h 472"/>
                <a:gd name="T106" fmla="*/ 2241 w 2520"/>
                <a:gd name="T107" fmla="*/ 87 h 472"/>
                <a:gd name="T108" fmla="*/ 2322 w 2520"/>
                <a:gd name="T109" fmla="*/ 307 h 472"/>
                <a:gd name="T110" fmla="*/ 2158 w 2520"/>
                <a:gd name="T111" fmla="*/ 307 h 472"/>
                <a:gd name="T112" fmla="*/ 2241 w 2520"/>
                <a:gd name="T113" fmla="*/ 87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20" h="472">
                  <a:moveTo>
                    <a:pt x="1048" y="0"/>
                  </a:moveTo>
                  <a:cubicBezTo>
                    <a:pt x="1048" y="472"/>
                    <a:pt x="1048" y="472"/>
                    <a:pt x="1048" y="472"/>
                  </a:cubicBezTo>
                  <a:cubicBezTo>
                    <a:pt x="1181" y="472"/>
                    <a:pt x="1181" y="472"/>
                    <a:pt x="1181" y="472"/>
                  </a:cubicBezTo>
                  <a:cubicBezTo>
                    <a:pt x="1181" y="0"/>
                    <a:pt x="1181" y="0"/>
                    <a:pt x="1181" y="0"/>
                  </a:cubicBezTo>
                  <a:lnTo>
                    <a:pt x="1048" y="0"/>
                  </a:lnTo>
                  <a:close/>
                  <a:moveTo>
                    <a:pt x="0" y="0"/>
                  </a:moveTo>
                  <a:cubicBezTo>
                    <a:pt x="0" y="472"/>
                    <a:pt x="0" y="472"/>
                    <a:pt x="0" y="472"/>
                  </a:cubicBezTo>
                  <a:cubicBezTo>
                    <a:pt x="134" y="472"/>
                    <a:pt x="134" y="472"/>
                    <a:pt x="134" y="472"/>
                  </a:cubicBezTo>
                  <a:cubicBezTo>
                    <a:pt x="134" y="105"/>
                    <a:pt x="134" y="105"/>
                    <a:pt x="134" y="105"/>
                  </a:cubicBezTo>
                  <a:cubicBezTo>
                    <a:pt x="239" y="106"/>
                    <a:pt x="239" y="106"/>
                    <a:pt x="239" y="106"/>
                  </a:cubicBezTo>
                  <a:cubicBezTo>
                    <a:pt x="273" y="106"/>
                    <a:pt x="297" y="114"/>
                    <a:pt x="314" y="132"/>
                  </a:cubicBezTo>
                  <a:cubicBezTo>
                    <a:pt x="335" y="154"/>
                    <a:pt x="344" y="191"/>
                    <a:pt x="344" y="257"/>
                  </a:cubicBezTo>
                  <a:cubicBezTo>
                    <a:pt x="344" y="472"/>
                    <a:pt x="344" y="472"/>
                    <a:pt x="344" y="472"/>
                  </a:cubicBezTo>
                  <a:cubicBezTo>
                    <a:pt x="474" y="472"/>
                    <a:pt x="474" y="472"/>
                    <a:pt x="474" y="472"/>
                  </a:cubicBezTo>
                  <a:cubicBezTo>
                    <a:pt x="474" y="211"/>
                    <a:pt x="474" y="211"/>
                    <a:pt x="474" y="211"/>
                  </a:cubicBezTo>
                  <a:cubicBezTo>
                    <a:pt x="474" y="25"/>
                    <a:pt x="355" y="0"/>
                    <a:pt x="239" y="0"/>
                  </a:cubicBezTo>
                  <a:lnTo>
                    <a:pt x="0" y="0"/>
                  </a:lnTo>
                  <a:close/>
                  <a:moveTo>
                    <a:pt x="1262" y="0"/>
                  </a:moveTo>
                  <a:cubicBezTo>
                    <a:pt x="1262" y="472"/>
                    <a:pt x="1262" y="472"/>
                    <a:pt x="1262" y="472"/>
                  </a:cubicBezTo>
                  <a:cubicBezTo>
                    <a:pt x="1479" y="472"/>
                    <a:pt x="1479" y="472"/>
                    <a:pt x="1479" y="472"/>
                  </a:cubicBezTo>
                  <a:cubicBezTo>
                    <a:pt x="1594" y="472"/>
                    <a:pt x="1631" y="453"/>
                    <a:pt x="1672" y="410"/>
                  </a:cubicBezTo>
                  <a:cubicBezTo>
                    <a:pt x="1701" y="380"/>
                    <a:pt x="1719" y="314"/>
                    <a:pt x="1719" y="242"/>
                  </a:cubicBezTo>
                  <a:cubicBezTo>
                    <a:pt x="1719" y="175"/>
                    <a:pt x="1704" y="116"/>
                    <a:pt x="1676" y="79"/>
                  </a:cubicBezTo>
                  <a:cubicBezTo>
                    <a:pt x="1627" y="13"/>
                    <a:pt x="1556" y="0"/>
                    <a:pt x="1449" y="0"/>
                  </a:cubicBezTo>
                  <a:lnTo>
                    <a:pt x="1262" y="0"/>
                  </a:lnTo>
                  <a:close/>
                  <a:moveTo>
                    <a:pt x="1395" y="103"/>
                  </a:moveTo>
                  <a:cubicBezTo>
                    <a:pt x="1452" y="103"/>
                    <a:pt x="1452" y="103"/>
                    <a:pt x="1452" y="103"/>
                  </a:cubicBezTo>
                  <a:cubicBezTo>
                    <a:pt x="1535" y="103"/>
                    <a:pt x="1589" y="140"/>
                    <a:pt x="1589" y="237"/>
                  </a:cubicBezTo>
                  <a:cubicBezTo>
                    <a:pt x="1589" y="334"/>
                    <a:pt x="1535" y="372"/>
                    <a:pt x="1452" y="372"/>
                  </a:cubicBezTo>
                  <a:cubicBezTo>
                    <a:pt x="1395" y="372"/>
                    <a:pt x="1395" y="372"/>
                    <a:pt x="1395" y="372"/>
                  </a:cubicBezTo>
                  <a:lnTo>
                    <a:pt x="1395" y="103"/>
                  </a:lnTo>
                  <a:close/>
                  <a:moveTo>
                    <a:pt x="856" y="0"/>
                  </a:moveTo>
                  <a:cubicBezTo>
                    <a:pt x="745" y="374"/>
                    <a:pt x="745" y="374"/>
                    <a:pt x="745" y="374"/>
                  </a:cubicBezTo>
                  <a:cubicBezTo>
                    <a:pt x="638" y="0"/>
                    <a:pt x="638" y="0"/>
                    <a:pt x="638" y="0"/>
                  </a:cubicBezTo>
                  <a:cubicBezTo>
                    <a:pt x="494" y="0"/>
                    <a:pt x="494" y="0"/>
                    <a:pt x="494" y="0"/>
                  </a:cubicBezTo>
                  <a:cubicBezTo>
                    <a:pt x="646" y="472"/>
                    <a:pt x="646" y="472"/>
                    <a:pt x="646" y="472"/>
                  </a:cubicBezTo>
                  <a:cubicBezTo>
                    <a:pt x="838" y="472"/>
                    <a:pt x="838" y="472"/>
                    <a:pt x="838" y="472"/>
                  </a:cubicBezTo>
                  <a:cubicBezTo>
                    <a:pt x="992" y="0"/>
                    <a:pt x="992" y="0"/>
                    <a:pt x="992" y="0"/>
                  </a:cubicBezTo>
                  <a:lnTo>
                    <a:pt x="856" y="0"/>
                  </a:lnTo>
                  <a:close/>
                  <a:moveTo>
                    <a:pt x="1781" y="472"/>
                  </a:moveTo>
                  <a:cubicBezTo>
                    <a:pt x="1915" y="472"/>
                    <a:pt x="1915" y="472"/>
                    <a:pt x="1915" y="472"/>
                  </a:cubicBezTo>
                  <a:cubicBezTo>
                    <a:pt x="1915" y="0"/>
                    <a:pt x="1915" y="0"/>
                    <a:pt x="1915" y="0"/>
                  </a:cubicBezTo>
                  <a:cubicBezTo>
                    <a:pt x="1781" y="0"/>
                    <a:pt x="1781" y="0"/>
                    <a:pt x="1781" y="0"/>
                  </a:cubicBezTo>
                  <a:lnTo>
                    <a:pt x="1781" y="472"/>
                  </a:lnTo>
                  <a:close/>
                  <a:moveTo>
                    <a:pt x="2155" y="1"/>
                  </a:moveTo>
                  <a:cubicBezTo>
                    <a:pt x="1969" y="472"/>
                    <a:pt x="1969" y="472"/>
                    <a:pt x="1969" y="472"/>
                  </a:cubicBezTo>
                  <a:cubicBezTo>
                    <a:pt x="2100" y="472"/>
                    <a:pt x="2100" y="472"/>
                    <a:pt x="2100" y="472"/>
                  </a:cubicBezTo>
                  <a:cubicBezTo>
                    <a:pt x="2130" y="389"/>
                    <a:pt x="2130" y="389"/>
                    <a:pt x="2130" y="389"/>
                  </a:cubicBezTo>
                  <a:cubicBezTo>
                    <a:pt x="2350" y="389"/>
                    <a:pt x="2350" y="389"/>
                    <a:pt x="2350" y="389"/>
                  </a:cubicBezTo>
                  <a:cubicBezTo>
                    <a:pt x="2378" y="472"/>
                    <a:pt x="2378" y="472"/>
                    <a:pt x="2378" y="472"/>
                  </a:cubicBezTo>
                  <a:cubicBezTo>
                    <a:pt x="2520" y="472"/>
                    <a:pt x="2520" y="472"/>
                    <a:pt x="2520" y="472"/>
                  </a:cubicBezTo>
                  <a:cubicBezTo>
                    <a:pt x="2333" y="1"/>
                    <a:pt x="2333" y="1"/>
                    <a:pt x="2333" y="1"/>
                  </a:cubicBezTo>
                  <a:lnTo>
                    <a:pt x="2155" y="1"/>
                  </a:lnTo>
                  <a:close/>
                  <a:moveTo>
                    <a:pt x="2241" y="87"/>
                  </a:moveTo>
                  <a:cubicBezTo>
                    <a:pt x="2322" y="307"/>
                    <a:pt x="2322" y="307"/>
                    <a:pt x="2322" y="307"/>
                  </a:cubicBezTo>
                  <a:cubicBezTo>
                    <a:pt x="2158" y="307"/>
                    <a:pt x="2158" y="307"/>
                    <a:pt x="2158" y="307"/>
                  </a:cubicBezTo>
                  <a:lnTo>
                    <a:pt x="2241" y="8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380985"/>
              <a:endParaRPr lang="en-US" sz="1500">
                <a:solidFill>
                  <a:srgbClr val="FFFFFF"/>
                </a:solidFill>
                <a:ea typeface="MS PGothic" pitchFamily="34" charset="-128"/>
                <a:cs typeface=""/>
              </a:endParaRPr>
            </a:p>
          </p:txBody>
        </p:sp>
        <p:sp>
          <p:nvSpPr>
            <p:cNvPr id="8" name="Freeform 7"/>
            <p:cNvSpPr>
              <a:spLocks noEditPoints="1"/>
            </p:cNvSpPr>
            <p:nvPr userDrawn="1"/>
          </p:nvSpPr>
          <p:spPr bwMode="auto">
            <a:xfrm>
              <a:off x="677492" y="-1417931"/>
              <a:ext cx="877396" cy="582700"/>
            </a:xfrm>
            <a:custGeom>
              <a:avLst/>
              <a:gdLst>
                <a:gd name="T0" fmla="*/ 405 w 1086"/>
                <a:gd name="T1" fmla="*/ 214 h 718"/>
                <a:gd name="T2" fmla="*/ 405 w 1086"/>
                <a:gd name="T3" fmla="*/ 149 h 718"/>
                <a:gd name="T4" fmla="*/ 424 w 1086"/>
                <a:gd name="T5" fmla="*/ 148 h 718"/>
                <a:gd name="T6" fmla="*/ 719 w 1086"/>
                <a:gd name="T7" fmla="*/ 301 h 718"/>
                <a:gd name="T8" fmla="*/ 458 w 1086"/>
                <a:gd name="T9" fmla="*/ 476 h 718"/>
                <a:gd name="T10" fmla="*/ 405 w 1086"/>
                <a:gd name="T11" fmla="*/ 467 h 718"/>
                <a:gd name="T12" fmla="*/ 405 w 1086"/>
                <a:gd name="T13" fmla="*/ 270 h 718"/>
                <a:gd name="T14" fmla="*/ 530 w 1086"/>
                <a:gd name="T15" fmla="*/ 378 h 718"/>
                <a:gd name="T16" fmla="*/ 622 w 1086"/>
                <a:gd name="T17" fmla="*/ 300 h 718"/>
                <a:gd name="T18" fmla="*/ 441 w 1086"/>
                <a:gd name="T19" fmla="*/ 212 h 718"/>
                <a:gd name="T20" fmla="*/ 405 w 1086"/>
                <a:gd name="T21" fmla="*/ 214 h 718"/>
                <a:gd name="T22" fmla="*/ 405 w 1086"/>
                <a:gd name="T23" fmla="*/ 0 h 718"/>
                <a:gd name="T24" fmla="*/ 405 w 1086"/>
                <a:gd name="T25" fmla="*/ 97 h 718"/>
                <a:gd name="T26" fmla="*/ 424 w 1086"/>
                <a:gd name="T27" fmla="*/ 95 h 718"/>
                <a:gd name="T28" fmla="*/ 832 w 1086"/>
                <a:gd name="T29" fmla="*/ 298 h 718"/>
                <a:gd name="T30" fmla="*/ 455 w 1086"/>
                <a:gd name="T31" fmla="*/ 523 h 718"/>
                <a:gd name="T32" fmla="*/ 405 w 1086"/>
                <a:gd name="T33" fmla="*/ 518 h 718"/>
                <a:gd name="T34" fmla="*/ 405 w 1086"/>
                <a:gd name="T35" fmla="*/ 578 h 718"/>
                <a:gd name="T36" fmla="*/ 447 w 1086"/>
                <a:gd name="T37" fmla="*/ 581 h 718"/>
                <a:gd name="T38" fmla="*/ 881 w 1086"/>
                <a:gd name="T39" fmla="*/ 381 h 718"/>
                <a:gd name="T40" fmla="*/ 1004 w 1086"/>
                <a:gd name="T41" fmla="*/ 456 h 718"/>
                <a:gd name="T42" fmla="*/ 449 w 1086"/>
                <a:gd name="T43" fmla="*/ 636 h 718"/>
                <a:gd name="T44" fmla="*/ 405 w 1086"/>
                <a:gd name="T45" fmla="*/ 634 h 718"/>
                <a:gd name="T46" fmla="*/ 405 w 1086"/>
                <a:gd name="T47" fmla="*/ 718 h 718"/>
                <a:gd name="T48" fmla="*/ 1086 w 1086"/>
                <a:gd name="T49" fmla="*/ 718 h 718"/>
                <a:gd name="T50" fmla="*/ 1086 w 1086"/>
                <a:gd name="T51" fmla="*/ 0 h 718"/>
                <a:gd name="T52" fmla="*/ 405 w 1086"/>
                <a:gd name="T53" fmla="*/ 0 h 718"/>
                <a:gd name="T54" fmla="*/ 405 w 1086"/>
                <a:gd name="T55" fmla="*/ 467 h 718"/>
                <a:gd name="T56" fmla="*/ 405 w 1086"/>
                <a:gd name="T57" fmla="*/ 518 h 718"/>
                <a:gd name="T58" fmla="*/ 194 w 1086"/>
                <a:gd name="T59" fmla="*/ 317 h 718"/>
                <a:gd name="T60" fmla="*/ 405 w 1086"/>
                <a:gd name="T61" fmla="*/ 214 h 718"/>
                <a:gd name="T62" fmla="*/ 405 w 1086"/>
                <a:gd name="T63" fmla="*/ 270 h 718"/>
                <a:gd name="T64" fmla="*/ 405 w 1086"/>
                <a:gd name="T65" fmla="*/ 270 h 718"/>
                <a:gd name="T66" fmla="*/ 281 w 1086"/>
                <a:gd name="T67" fmla="*/ 327 h 718"/>
                <a:gd name="T68" fmla="*/ 405 w 1086"/>
                <a:gd name="T69" fmla="*/ 467 h 718"/>
                <a:gd name="T70" fmla="*/ 111 w 1086"/>
                <a:gd name="T71" fmla="*/ 309 h 718"/>
                <a:gd name="T72" fmla="*/ 405 w 1086"/>
                <a:gd name="T73" fmla="*/ 149 h 718"/>
                <a:gd name="T74" fmla="*/ 405 w 1086"/>
                <a:gd name="T75" fmla="*/ 97 h 718"/>
                <a:gd name="T76" fmla="*/ 0 w 1086"/>
                <a:gd name="T77" fmla="*/ 298 h 718"/>
                <a:gd name="T78" fmla="*/ 405 w 1086"/>
                <a:gd name="T79" fmla="*/ 634 h 718"/>
                <a:gd name="T80" fmla="*/ 405 w 1086"/>
                <a:gd name="T81" fmla="*/ 578 h 718"/>
                <a:gd name="T82" fmla="*/ 111 w 1086"/>
                <a:gd name="T83" fmla="*/ 309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6" h="718">
                  <a:moveTo>
                    <a:pt x="405" y="214"/>
                  </a:moveTo>
                  <a:cubicBezTo>
                    <a:pt x="405" y="149"/>
                    <a:pt x="405" y="149"/>
                    <a:pt x="405" y="149"/>
                  </a:cubicBezTo>
                  <a:cubicBezTo>
                    <a:pt x="412" y="149"/>
                    <a:pt x="418" y="148"/>
                    <a:pt x="424" y="148"/>
                  </a:cubicBezTo>
                  <a:cubicBezTo>
                    <a:pt x="602" y="143"/>
                    <a:pt x="719" y="301"/>
                    <a:pt x="719" y="301"/>
                  </a:cubicBezTo>
                  <a:cubicBezTo>
                    <a:pt x="719" y="301"/>
                    <a:pt x="593" y="476"/>
                    <a:pt x="458" y="476"/>
                  </a:cubicBezTo>
                  <a:cubicBezTo>
                    <a:pt x="438" y="476"/>
                    <a:pt x="421" y="472"/>
                    <a:pt x="405" y="467"/>
                  </a:cubicBezTo>
                  <a:cubicBezTo>
                    <a:pt x="405" y="270"/>
                    <a:pt x="405" y="270"/>
                    <a:pt x="405" y="270"/>
                  </a:cubicBezTo>
                  <a:cubicBezTo>
                    <a:pt x="474" y="279"/>
                    <a:pt x="488" y="309"/>
                    <a:pt x="530" y="378"/>
                  </a:cubicBezTo>
                  <a:cubicBezTo>
                    <a:pt x="622" y="300"/>
                    <a:pt x="622" y="300"/>
                    <a:pt x="622" y="300"/>
                  </a:cubicBezTo>
                  <a:cubicBezTo>
                    <a:pt x="622" y="300"/>
                    <a:pt x="555" y="212"/>
                    <a:pt x="441" y="212"/>
                  </a:cubicBezTo>
                  <a:cubicBezTo>
                    <a:pt x="429" y="212"/>
                    <a:pt x="417" y="213"/>
                    <a:pt x="405" y="214"/>
                  </a:cubicBezTo>
                  <a:moveTo>
                    <a:pt x="405" y="0"/>
                  </a:moveTo>
                  <a:cubicBezTo>
                    <a:pt x="405" y="97"/>
                    <a:pt x="405" y="97"/>
                    <a:pt x="405" y="97"/>
                  </a:cubicBezTo>
                  <a:cubicBezTo>
                    <a:pt x="412" y="96"/>
                    <a:pt x="418" y="96"/>
                    <a:pt x="424" y="95"/>
                  </a:cubicBezTo>
                  <a:cubicBezTo>
                    <a:pt x="671" y="87"/>
                    <a:pt x="832" y="298"/>
                    <a:pt x="832" y="298"/>
                  </a:cubicBezTo>
                  <a:cubicBezTo>
                    <a:pt x="832" y="298"/>
                    <a:pt x="647" y="523"/>
                    <a:pt x="455" y="523"/>
                  </a:cubicBezTo>
                  <a:cubicBezTo>
                    <a:pt x="437" y="523"/>
                    <a:pt x="421" y="521"/>
                    <a:pt x="405" y="518"/>
                  </a:cubicBezTo>
                  <a:cubicBezTo>
                    <a:pt x="405" y="578"/>
                    <a:pt x="405" y="578"/>
                    <a:pt x="405" y="578"/>
                  </a:cubicBezTo>
                  <a:cubicBezTo>
                    <a:pt x="419" y="580"/>
                    <a:pt x="432" y="581"/>
                    <a:pt x="447" y="581"/>
                  </a:cubicBezTo>
                  <a:cubicBezTo>
                    <a:pt x="626" y="581"/>
                    <a:pt x="755" y="489"/>
                    <a:pt x="881" y="381"/>
                  </a:cubicBezTo>
                  <a:cubicBezTo>
                    <a:pt x="902" y="398"/>
                    <a:pt x="987" y="438"/>
                    <a:pt x="1004" y="456"/>
                  </a:cubicBezTo>
                  <a:cubicBezTo>
                    <a:pt x="885" y="556"/>
                    <a:pt x="607" y="636"/>
                    <a:pt x="449" y="636"/>
                  </a:cubicBezTo>
                  <a:cubicBezTo>
                    <a:pt x="434" y="636"/>
                    <a:pt x="420" y="636"/>
                    <a:pt x="405" y="634"/>
                  </a:cubicBezTo>
                  <a:cubicBezTo>
                    <a:pt x="405" y="718"/>
                    <a:pt x="405" y="718"/>
                    <a:pt x="405" y="718"/>
                  </a:cubicBezTo>
                  <a:cubicBezTo>
                    <a:pt x="1086" y="718"/>
                    <a:pt x="1086" y="718"/>
                    <a:pt x="1086" y="718"/>
                  </a:cubicBezTo>
                  <a:cubicBezTo>
                    <a:pt x="1086" y="0"/>
                    <a:pt x="1086" y="0"/>
                    <a:pt x="1086" y="0"/>
                  </a:cubicBezTo>
                  <a:lnTo>
                    <a:pt x="405" y="0"/>
                  </a:lnTo>
                  <a:close/>
                  <a:moveTo>
                    <a:pt x="405" y="467"/>
                  </a:moveTo>
                  <a:cubicBezTo>
                    <a:pt x="405" y="518"/>
                    <a:pt x="405" y="518"/>
                    <a:pt x="405" y="518"/>
                  </a:cubicBezTo>
                  <a:cubicBezTo>
                    <a:pt x="240" y="489"/>
                    <a:pt x="194" y="317"/>
                    <a:pt x="194" y="317"/>
                  </a:cubicBezTo>
                  <a:cubicBezTo>
                    <a:pt x="194" y="317"/>
                    <a:pt x="273" y="228"/>
                    <a:pt x="405" y="214"/>
                  </a:cubicBezTo>
                  <a:cubicBezTo>
                    <a:pt x="405" y="270"/>
                    <a:pt x="405" y="270"/>
                    <a:pt x="405" y="270"/>
                  </a:cubicBezTo>
                  <a:cubicBezTo>
                    <a:pt x="405" y="270"/>
                    <a:pt x="405" y="270"/>
                    <a:pt x="405" y="270"/>
                  </a:cubicBezTo>
                  <a:cubicBezTo>
                    <a:pt x="336" y="262"/>
                    <a:pt x="281" y="327"/>
                    <a:pt x="281" y="327"/>
                  </a:cubicBezTo>
                  <a:cubicBezTo>
                    <a:pt x="281" y="327"/>
                    <a:pt x="312" y="436"/>
                    <a:pt x="405" y="467"/>
                  </a:cubicBezTo>
                  <a:moveTo>
                    <a:pt x="111" y="309"/>
                  </a:moveTo>
                  <a:cubicBezTo>
                    <a:pt x="111" y="309"/>
                    <a:pt x="209" y="164"/>
                    <a:pt x="405" y="149"/>
                  </a:cubicBezTo>
                  <a:cubicBezTo>
                    <a:pt x="405" y="97"/>
                    <a:pt x="405" y="97"/>
                    <a:pt x="405" y="97"/>
                  </a:cubicBezTo>
                  <a:cubicBezTo>
                    <a:pt x="188" y="114"/>
                    <a:pt x="0" y="298"/>
                    <a:pt x="0" y="298"/>
                  </a:cubicBezTo>
                  <a:cubicBezTo>
                    <a:pt x="0" y="298"/>
                    <a:pt x="106" y="606"/>
                    <a:pt x="405" y="634"/>
                  </a:cubicBezTo>
                  <a:cubicBezTo>
                    <a:pt x="405" y="578"/>
                    <a:pt x="405" y="578"/>
                    <a:pt x="405" y="578"/>
                  </a:cubicBezTo>
                  <a:cubicBezTo>
                    <a:pt x="186" y="551"/>
                    <a:pt x="111" y="309"/>
                    <a:pt x="111" y="30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defTabSz="380985"/>
              <a:endParaRPr lang="en-US" sz="1500">
                <a:solidFill>
                  <a:srgbClr val="FFFFFF"/>
                </a:solidFill>
                <a:ea typeface="MS PGothic" pitchFamily="34" charset="-128"/>
                <a:cs typeface=""/>
              </a:endParaRPr>
            </a:p>
          </p:txBody>
        </p:sp>
      </p:grpSp>
    </p:spTree>
    <p:extLst>
      <p:ext uri="{BB962C8B-B14F-4D97-AF65-F5344CB8AC3E}">
        <p14:creationId xmlns:p14="http://schemas.microsoft.com/office/powerpoint/2010/main" val="725074710"/>
      </p:ext>
    </p:extLst>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rtl="0" fontAlgn="base">
        <a:lnSpc>
          <a:spcPct val="90000"/>
        </a:lnSpc>
        <a:spcBef>
          <a:spcPct val="0"/>
        </a:spcBef>
        <a:spcAft>
          <a:spcPct val="0"/>
        </a:spcAft>
        <a:defRPr sz="3000" b="1" cap="all" baseline="0">
          <a:solidFill>
            <a:schemeClr val="bg1"/>
          </a:solidFill>
          <a:latin typeface="Trebuchet MS" panose="020B0603020202020204" pitchFamily="34" charset="0"/>
          <a:ea typeface="+mj-ea"/>
          <a:cs typeface="+mj-cs"/>
        </a:defRPr>
      </a:lvl1pPr>
      <a:lvl2pPr algn="l" rtl="0" fontAlgn="base">
        <a:spcBef>
          <a:spcPct val="0"/>
        </a:spcBef>
        <a:spcAft>
          <a:spcPct val="0"/>
        </a:spcAft>
        <a:defRPr sz="2667" b="1">
          <a:solidFill>
            <a:srgbClr val="73B900"/>
          </a:solidFill>
          <a:latin typeface="Arial" charset="0"/>
        </a:defRPr>
      </a:lvl2pPr>
      <a:lvl3pPr algn="l" rtl="0" fontAlgn="base">
        <a:spcBef>
          <a:spcPct val="0"/>
        </a:spcBef>
        <a:spcAft>
          <a:spcPct val="0"/>
        </a:spcAft>
        <a:defRPr sz="2667" b="1">
          <a:solidFill>
            <a:srgbClr val="73B900"/>
          </a:solidFill>
          <a:latin typeface="Arial" charset="0"/>
        </a:defRPr>
      </a:lvl3pPr>
      <a:lvl4pPr algn="l" rtl="0" fontAlgn="base">
        <a:spcBef>
          <a:spcPct val="0"/>
        </a:spcBef>
        <a:spcAft>
          <a:spcPct val="0"/>
        </a:spcAft>
        <a:defRPr sz="2667" b="1">
          <a:solidFill>
            <a:srgbClr val="73B900"/>
          </a:solidFill>
          <a:latin typeface="Arial" charset="0"/>
        </a:defRPr>
      </a:lvl4pPr>
      <a:lvl5pPr algn="l" rtl="0" fontAlgn="base">
        <a:spcBef>
          <a:spcPct val="0"/>
        </a:spcBef>
        <a:spcAft>
          <a:spcPct val="0"/>
        </a:spcAft>
        <a:defRPr sz="2667" b="1">
          <a:solidFill>
            <a:srgbClr val="73B900"/>
          </a:solidFill>
          <a:latin typeface="Arial" charset="0"/>
        </a:defRPr>
      </a:lvl5pPr>
      <a:lvl6pPr marL="380985" algn="l" rtl="0" eaLnBrk="1" fontAlgn="base" hangingPunct="1">
        <a:spcBef>
          <a:spcPct val="0"/>
        </a:spcBef>
        <a:spcAft>
          <a:spcPct val="0"/>
        </a:spcAft>
        <a:defRPr sz="2667" b="1">
          <a:solidFill>
            <a:srgbClr val="73B900"/>
          </a:solidFill>
          <a:latin typeface="Arial" charset="0"/>
        </a:defRPr>
      </a:lvl6pPr>
      <a:lvl7pPr marL="761970" algn="l" rtl="0" eaLnBrk="1" fontAlgn="base" hangingPunct="1">
        <a:spcBef>
          <a:spcPct val="0"/>
        </a:spcBef>
        <a:spcAft>
          <a:spcPct val="0"/>
        </a:spcAft>
        <a:defRPr sz="2667" b="1">
          <a:solidFill>
            <a:srgbClr val="73B900"/>
          </a:solidFill>
          <a:latin typeface="Arial" charset="0"/>
        </a:defRPr>
      </a:lvl7pPr>
      <a:lvl8pPr marL="1142954" algn="l" rtl="0" eaLnBrk="1" fontAlgn="base" hangingPunct="1">
        <a:spcBef>
          <a:spcPct val="0"/>
        </a:spcBef>
        <a:spcAft>
          <a:spcPct val="0"/>
        </a:spcAft>
        <a:defRPr sz="2667" b="1">
          <a:solidFill>
            <a:srgbClr val="73B900"/>
          </a:solidFill>
          <a:latin typeface="Arial" charset="0"/>
        </a:defRPr>
      </a:lvl8pPr>
      <a:lvl9pPr marL="1523939" algn="l" rtl="0" eaLnBrk="1" fontAlgn="base" hangingPunct="1">
        <a:spcBef>
          <a:spcPct val="0"/>
        </a:spcBef>
        <a:spcAft>
          <a:spcPct val="0"/>
        </a:spcAft>
        <a:defRPr sz="2667" b="1">
          <a:solidFill>
            <a:srgbClr val="73B900"/>
          </a:solidFill>
          <a:latin typeface="Arial" charset="0"/>
        </a:defRPr>
      </a:lvl9pPr>
    </p:titleStyle>
    <p:bodyStyle>
      <a:lvl1pPr marL="0" indent="0" algn="l" rtl="0" fontAlgn="base">
        <a:lnSpc>
          <a:spcPct val="90000"/>
        </a:lnSpc>
        <a:spcBef>
          <a:spcPts val="750"/>
        </a:spcBef>
        <a:spcAft>
          <a:spcPts val="750"/>
        </a:spcAft>
        <a:buClr>
          <a:schemeClr val="bg2"/>
        </a:buClr>
        <a:buSzPct val="100000"/>
        <a:buFontTx/>
        <a:buNone/>
        <a:defRPr sz="1667" b="0">
          <a:solidFill>
            <a:schemeClr val="bg1"/>
          </a:solidFill>
          <a:latin typeface="Trebuchet MS" pitchFamily="34" charset="0"/>
          <a:ea typeface="+mn-ea"/>
          <a:cs typeface="+mn-cs"/>
        </a:defRPr>
      </a:lvl1pPr>
      <a:lvl2pPr marL="476231" indent="0" algn="l" rtl="0" fontAlgn="base">
        <a:lnSpc>
          <a:spcPct val="90000"/>
        </a:lnSpc>
        <a:spcBef>
          <a:spcPts val="750"/>
        </a:spcBef>
        <a:spcAft>
          <a:spcPts val="750"/>
        </a:spcAft>
        <a:buClr>
          <a:schemeClr val="bg2"/>
        </a:buClr>
        <a:buSzPct val="100000"/>
        <a:buFontTx/>
        <a:buNone/>
        <a:defRPr sz="1500" b="0">
          <a:solidFill>
            <a:schemeClr val="bg1"/>
          </a:solidFill>
          <a:latin typeface="Trebuchet MS" pitchFamily="34" charset="0"/>
        </a:defRPr>
      </a:lvl2pPr>
      <a:lvl3pPr marL="907485" indent="0" algn="l" rtl="0" fontAlgn="base">
        <a:lnSpc>
          <a:spcPct val="90000"/>
        </a:lnSpc>
        <a:spcBef>
          <a:spcPts val="750"/>
        </a:spcBef>
        <a:spcAft>
          <a:spcPts val="750"/>
        </a:spcAft>
        <a:buClr>
          <a:schemeClr val="bg2"/>
        </a:buClr>
        <a:buSzPct val="100000"/>
        <a:buFontTx/>
        <a:buNone/>
        <a:defRPr sz="1333" b="0">
          <a:solidFill>
            <a:schemeClr val="bg1"/>
          </a:solidFill>
          <a:latin typeface="Trebuchet MS" pitchFamily="34" charset="0"/>
        </a:defRPr>
      </a:lvl3pPr>
      <a:lvl4pPr marL="1478962" indent="-190492" algn="l" rtl="0" fontAlgn="base">
        <a:spcBef>
          <a:spcPct val="20000"/>
        </a:spcBef>
        <a:spcAft>
          <a:spcPct val="0"/>
        </a:spcAft>
        <a:buChar char="–"/>
        <a:defRPr sz="1667">
          <a:solidFill>
            <a:schemeClr val="bg1"/>
          </a:solidFill>
          <a:latin typeface="+mn-lt"/>
        </a:defRPr>
      </a:lvl4pPr>
      <a:lvl5pPr marL="1764700" indent="-190492" algn="l" rtl="0" fontAlgn="base">
        <a:spcBef>
          <a:spcPct val="20000"/>
        </a:spcBef>
        <a:spcAft>
          <a:spcPct val="0"/>
        </a:spcAft>
        <a:buChar char="»"/>
        <a:defRPr sz="1667">
          <a:solidFill>
            <a:schemeClr val="bg1"/>
          </a:solidFill>
          <a:latin typeface="+mn-lt"/>
        </a:defRPr>
      </a:lvl5pPr>
      <a:lvl6pPr marL="2145685" indent="-190492" algn="l" rtl="0" eaLnBrk="1" fontAlgn="base" hangingPunct="1">
        <a:spcBef>
          <a:spcPct val="20000"/>
        </a:spcBef>
        <a:spcAft>
          <a:spcPct val="0"/>
        </a:spcAft>
        <a:buChar char="»"/>
        <a:defRPr sz="1667">
          <a:solidFill>
            <a:schemeClr val="bg1"/>
          </a:solidFill>
          <a:latin typeface="+mn-lt"/>
        </a:defRPr>
      </a:lvl6pPr>
      <a:lvl7pPr marL="2526670" indent="-190492" algn="l" rtl="0" eaLnBrk="1" fontAlgn="base" hangingPunct="1">
        <a:spcBef>
          <a:spcPct val="20000"/>
        </a:spcBef>
        <a:spcAft>
          <a:spcPct val="0"/>
        </a:spcAft>
        <a:buChar char="»"/>
        <a:defRPr sz="1667">
          <a:solidFill>
            <a:schemeClr val="bg1"/>
          </a:solidFill>
          <a:latin typeface="+mn-lt"/>
        </a:defRPr>
      </a:lvl7pPr>
      <a:lvl8pPr marL="2907655" indent="-190492" algn="l" rtl="0" eaLnBrk="1" fontAlgn="base" hangingPunct="1">
        <a:spcBef>
          <a:spcPct val="20000"/>
        </a:spcBef>
        <a:spcAft>
          <a:spcPct val="0"/>
        </a:spcAft>
        <a:buChar char="»"/>
        <a:defRPr sz="1667">
          <a:solidFill>
            <a:schemeClr val="bg1"/>
          </a:solidFill>
          <a:latin typeface="+mn-lt"/>
        </a:defRPr>
      </a:lvl8pPr>
      <a:lvl9pPr marL="3288639" indent="-190492" algn="l" rtl="0" eaLnBrk="1" fontAlgn="base" hangingPunct="1">
        <a:spcBef>
          <a:spcPct val="20000"/>
        </a:spcBef>
        <a:spcAft>
          <a:spcPct val="0"/>
        </a:spcAft>
        <a:buChar char="»"/>
        <a:defRPr sz="1667">
          <a:solidFill>
            <a:schemeClr val="bg1"/>
          </a:solidFill>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16453" y="726147"/>
            <a:ext cx="8311096" cy="65659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431169" y="2224853"/>
            <a:ext cx="8290776" cy="43422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4" name="TextBox 3"/>
          <p:cNvSpPr txBox="1"/>
          <p:nvPr userDrawn="1"/>
        </p:nvSpPr>
        <p:spPr>
          <a:xfrm>
            <a:off x="8135212" y="6501648"/>
            <a:ext cx="267523" cy="134652"/>
          </a:xfrm>
          <a:prstGeom prst="rect">
            <a:avLst/>
          </a:prstGeom>
          <a:noFill/>
        </p:spPr>
        <p:txBody>
          <a:bodyPr wrap="square" lIns="0" tIns="0" rIns="0" bIns="0" rtlCol="0" anchor="ctr">
            <a:spAutoFit/>
          </a:bodyPr>
          <a:lstStyle>
            <a:defPPr>
              <a:defRPr lang="en-US"/>
            </a:defPPr>
            <a:lvl1pPr algn="ctr">
              <a:defRPr sz="4400" cap="all">
                <a:solidFill>
                  <a:schemeClr val="bg1"/>
                </a:solidFill>
                <a:latin typeface="Century Gothic" pitchFamily="34" charset="0"/>
              </a:defRPr>
            </a:lvl1pPr>
          </a:lstStyle>
          <a:p>
            <a:pPr algn="r" defTabSz="380985"/>
            <a:fld id="{9EF62655-870B-4C06-BC3D-C67D37BAE36D}" type="slidenum">
              <a:rPr lang="en-US" sz="708" smtClean="0">
                <a:solidFill>
                  <a:srgbClr val="505050"/>
                </a:solidFill>
                <a:latin typeface="Trebuchet MS" panose="020B0603020202020204" pitchFamily="34" charset="0"/>
                <a:ea typeface="MS PGothic" pitchFamily="34" charset="-128"/>
                <a:cs typeface=""/>
              </a:rPr>
              <a:pPr algn="r" defTabSz="380985"/>
              <a:t>‹#›</a:t>
            </a:fld>
            <a:r>
              <a:rPr lang="en-US" sz="875" cap="none" dirty="0">
                <a:solidFill>
                  <a:srgbClr val="007450">
                    <a:lumMod val="60000"/>
                    <a:lumOff val="40000"/>
                  </a:srgbClr>
                </a:solidFill>
                <a:ea typeface="MS PGothic" pitchFamily="34" charset="-128"/>
                <a:cs typeface=""/>
              </a:rPr>
              <a:t> </a:t>
            </a:r>
          </a:p>
        </p:txBody>
      </p:sp>
      <p:grpSp>
        <p:nvGrpSpPr>
          <p:cNvPr id="5" name="Group 4"/>
          <p:cNvGrpSpPr/>
          <p:nvPr userDrawn="1"/>
        </p:nvGrpSpPr>
        <p:grpSpPr>
          <a:xfrm>
            <a:off x="8461422" y="6518237"/>
            <a:ext cx="486252" cy="119757"/>
            <a:chOff x="677492" y="-1417931"/>
            <a:chExt cx="3154606" cy="582700"/>
          </a:xfrm>
        </p:grpSpPr>
        <p:sp>
          <p:nvSpPr>
            <p:cNvPr id="6" name="Freeform 5"/>
            <p:cNvSpPr>
              <a:spLocks noEditPoints="1"/>
            </p:cNvSpPr>
            <p:nvPr userDrawn="1"/>
          </p:nvSpPr>
          <p:spPr bwMode="auto">
            <a:xfrm>
              <a:off x="3761772" y="-980905"/>
              <a:ext cx="70326" cy="68652"/>
            </a:xfrm>
            <a:custGeom>
              <a:avLst/>
              <a:gdLst>
                <a:gd name="T0" fmla="*/ 36 w 87"/>
                <a:gd name="T1" fmla="*/ 37 h 83"/>
                <a:gd name="T2" fmla="*/ 36 w 87"/>
                <a:gd name="T3" fmla="*/ 26 h 83"/>
                <a:gd name="T4" fmla="*/ 43 w 87"/>
                <a:gd name="T5" fmla="*/ 26 h 83"/>
                <a:gd name="T6" fmla="*/ 52 w 87"/>
                <a:gd name="T7" fmla="*/ 31 h 83"/>
                <a:gd name="T8" fmla="*/ 45 w 87"/>
                <a:gd name="T9" fmla="*/ 37 h 83"/>
                <a:gd name="T10" fmla="*/ 36 w 87"/>
                <a:gd name="T11" fmla="*/ 37 h 83"/>
                <a:gd name="T12" fmla="*/ 36 w 87"/>
                <a:gd name="T13" fmla="*/ 45 h 83"/>
                <a:gd name="T14" fmla="*/ 41 w 87"/>
                <a:gd name="T15" fmla="*/ 45 h 83"/>
                <a:gd name="T16" fmla="*/ 52 w 87"/>
                <a:gd name="T17" fmla="*/ 63 h 83"/>
                <a:gd name="T18" fmla="*/ 63 w 87"/>
                <a:gd name="T19" fmla="*/ 63 h 83"/>
                <a:gd name="T20" fmla="*/ 52 w 87"/>
                <a:gd name="T21" fmla="*/ 44 h 83"/>
                <a:gd name="T22" fmla="*/ 63 w 87"/>
                <a:gd name="T23" fmla="*/ 32 h 83"/>
                <a:gd name="T24" fmla="*/ 44 w 87"/>
                <a:gd name="T25" fmla="*/ 19 h 83"/>
                <a:gd name="T26" fmla="*/ 26 w 87"/>
                <a:gd name="T27" fmla="*/ 19 h 83"/>
                <a:gd name="T28" fmla="*/ 26 w 87"/>
                <a:gd name="T29" fmla="*/ 63 h 83"/>
                <a:gd name="T30" fmla="*/ 36 w 87"/>
                <a:gd name="T31" fmla="*/ 63 h 83"/>
                <a:gd name="T32" fmla="*/ 36 w 87"/>
                <a:gd name="T33" fmla="*/ 45 h 83"/>
                <a:gd name="T34" fmla="*/ 87 w 87"/>
                <a:gd name="T35" fmla="*/ 41 h 83"/>
                <a:gd name="T36" fmla="*/ 44 w 87"/>
                <a:gd name="T37" fmla="*/ 0 h 83"/>
                <a:gd name="T38" fmla="*/ 0 w 87"/>
                <a:gd name="T39" fmla="*/ 41 h 83"/>
                <a:gd name="T40" fmla="*/ 44 w 87"/>
                <a:gd name="T41" fmla="*/ 83 h 83"/>
                <a:gd name="T42" fmla="*/ 87 w 87"/>
                <a:gd name="T43" fmla="*/ 41 h 83"/>
                <a:gd name="T44" fmla="*/ 74 w 87"/>
                <a:gd name="T45" fmla="*/ 41 h 83"/>
                <a:gd name="T46" fmla="*/ 44 w 87"/>
                <a:gd name="T47" fmla="*/ 73 h 83"/>
                <a:gd name="T48" fmla="*/ 44 w 87"/>
                <a:gd name="T49" fmla="*/ 73 h 83"/>
                <a:gd name="T50" fmla="*/ 13 w 87"/>
                <a:gd name="T51" fmla="*/ 41 h 83"/>
                <a:gd name="T52" fmla="*/ 44 w 87"/>
                <a:gd name="T53" fmla="*/ 9 h 83"/>
                <a:gd name="T54" fmla="*/ 74 w 87"/>
                <a:gd name="T55"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7" h="83">
                  <a:moveTo>
                    <a:pt x="36" y="37"/>
                  </a:moveTo>
                  <a:cubicBezTo>
                    <a:pt x="36" y="26"/>
                    <a:pt x="36" y="26"/>
                    <a:pt x="36" y="26"/>
                  </a:cubicBezTo>
                  <a:cubicBezTo>
                    <a:pt x="43" y="26"/>
                    <a:pt x="43" y="26"/>
                    <a:pt x="43" y="26"/>
                  </a:cubicBezTo>
                  <a:cubicBezTo>
                    <a:pt x="47" y="26"/>
                    <a:pt x="52" y="27"/>
                    <a:pt x="52" y="31"/>
                  </a:cubicBezTo>
                  <a:cubicBezTo>
                    <a:pt x="52" y="36"/>
                    <a:pt x="50" y="37"/>
                    <a:pt x="45" y="37"/>
                  </a:cubicBezTo>
                  <a:cubicBezTo>
                    <a:pt x="36" y="37"/>
                    <a:pt x="36" y="37"/>
                    <a:pt x="36" y="37"/>
                  </a:cubicBezTo>
                  <a:moveTo>
                    <a:pt x="36" y="45"/>
                  </a:moveTo>
                  <a:cubicBezTo>
                    <a:pt x="41" y="45"/>
                    <a:pt x="41" y="45"/>
                    <a:pt x="41" y="45"/>
                  </a:cubicBezTo>
                  <a:cubicBezTo>
                    <a:pt x="52" y="63"/>
                    <a:pt x="52" y="63"/>
                    <a:pt x="52" y="63"/>
                  </a:cubicBezTo>
                  <a:cubicBezTo>
                    <a:pt x="63" y="63"/>
                    <a:pt x="63" y="63"/>
                    <a:pt x="63" y="63"/>
                  </a:cubicBezTo>
                  <a:cubicBezTo>
                    <a:pt x="52" y="44"/>
                    <a:pt x="52" y="44"/>
                    <a:pt x="52" y="44"/>
                  </a:cubicBezTo>
                  <a:cubicBezTo>
                    <a:pt x="58" y="43"/>
                    <a:pt x="63" y="41"/>
                    <a:pt x="63" y="32"/>
                  </a:cubicBezTo>
                  <a:cubicBezTo>
                    <a:pt x="63" y="22"/>
                    <a:pt x="56" y="19"/>
                    <a:pt x="44" y="19"/>
                  </a:cubicBezTo>
                  <a:cubicBezTo>
                    <a:pt x="26" y="19"/>
                    <a:pt x="26" y="19"/>
                    <a:pt x="26" y="19"/>
                  </a:cubicBezTo>
                  <a:cubicBezTo>
                    <a:pt x="26" y="63"/>
                    <a:pt x="26" y="63"/>
                    <a:pt x="26" y="63"/>
                  </a:cubicBezTo>
                  <a:cubicBezTo>
                    <a:pt x="36" y="63"/>
                    <a:pt x="36" y="63"/>
                    <a:pt x="36" y="63"/>
                  </a:cubicBezTo>
                  <a:cubicBezTo>
                    <a:pt x="36" y="45"/>
                    <a:pt x="36" y="45"/>
                    <a:pt x="36" y="45"/>
                  </a:cubicBezTo>
                  <a:moveTo>
                    <a:pt x="87" y="41"/>
                  </a:moveTo>
                  <a:cubicBezTo>
                    <a:pt x="87" y="15"/>
                    <a:pt x="66" y="0"/>
                    <a:pt x="44" y="0"/>
                  </a:cubicBezTo>
                  <a:cubicBezTo>
                    <a:pt x="21" y="0"/>
                    <a:pt x="0" y="15"/>
                    <a:pt x="0" y="41"/>
                  </a:cubicBezTo>
                  <a:cubicBezTo>
                    <a:pt x="0" y="67"/>
                    <a:pt x="21" y="83"/>
                    <a:pt x="44" y="83"/>
                  </a:cubicBezTo>
                  <a:cubicBezTo>
                    <a:pt x="66" y="83"/>
                    <a:pt x="87" y="67"/>
                    <a:pt x="87" y="41"/>
                  </a:cubicBezTo>
                  <a:moveTo>
                    <a:pt x="74" y="41"/>
                  </a:moveTo>
                  <a:cubicBezTo>
                    <a:pt x="74" y="60"/>
                    <a:pt x="60" y="73"/>
                    <a:pt x="44" y="73"/>
                  </a:cubicBezTo>
                  <a:cubicBezTo>
                    <a:pt x="44" y="73"/>
                    <a:pt x="44" y="73"/>
                    <a:pt x="44" y="73"/>
                  </a:cubicBezTo>
                  <a:cubicBezTo>
                    <a:pt x="26" y="73"/>
                    <a:pt x="13" y="60"/>
                    <a:pt x="13" y="41"/>
                  </a:cubicBezTo>
                  <a:cubicBezTo>
                    <a:pt x="13" y="22"/>
                    <a:pt x="26" y="9"/>
                    <a:pt x="44" y="9"/>
                  </a:cubicBezTo>
                  <a:cubicBezTo>
                    <a:pt x="60" y="9"/>
                    <a:pt x="74" y="22"/>
                    <a:pt x="74" y="4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380985"/>
              <a:endParaRPr lang="en-US" sz="1500">
                <a:solidFill>
                  <a:srgbClr val="FFFFFF"/>
                </a:solidFill>
                <a:ea typeface="MS PGothic" pitchFamily="34" charset="-128"/>
                <a:cs typeface=""/>
              </a:endParaRPr>
            </a:p>
          </p:txBody>
        </p:sp>
        <p:sp>
          <p:nvSpPr>
            <p:cNvPr id="7" name="Freeform 6"/>
            <p:cNvSpPr>
              <a:spLocks noEditPoints="1"/>
            </p:cNvSpPr>
            <p:nvPr userDrawn="1"/>
          </p:nvSpPr>
          <p:spPr bwMode="auto">
            <a:xfrm>
              <a:off x="1700563" y="-1309093"/>
              <a:ext cx="2039443" cy="385118"/>
            </a:xfrm>
            <a:custGeom>
              <a:avLst/>
              <a:gdLst>
                <a:gd name="T0" fmla="*/ 1048 w 2520"/>
                <a:gd name="T1" fmla="*/ 0 h 472"/>
                <a:gd name="T2" fmla="*/ 1048 w 2520"/>
                <a:gd name="T3" fmla="*/ 472 h 472"/>
                <a:gd name="T4" fmla="*/ 1181 w 2520"/>
                <a:gd name="T5" fmla="*/ 472 h 472"/>
                <a:gd name="T6" fmla="*/ 1181 w 2520"/>
                <a:gd name="T7" fmla="*/ 0 h 472"/>
                <a:gd name="T8" fmla="*/ 1048 w 2520"/>
                <a:gd name="T9" fmla="*/ 0 h 472"/>
                <a:gd name="T10" fmla="*/ 0 w 2520"/>
                <a:gd name="T11" fmla="*/ 0 h 472"/>
                <a:gd name="T12" fmla="*/ 0 w 2520"/>
                <a:gd name="T13" fmla="*/ 472 h 472"/>
                <a:gd name="T14" fmla="*/ 134 w 2520"/>
                <a:gd name="T15" fmla="*/ 472 h 472"/>
                <a:gd name="T16" fmla="*/ 134 w 2520"/>
                <a:gd name="T17" fmla="*/ 105 h 472"/>
                <a:gd name="T18" fmla="*/ 239 w 2520"/>
                <a:gd name="T19" fmla="*/ 106 h 472"/>
                <a:gd name="T20" fmla="*/ 314 w 2520"/>
                <a:gd name="T21" fmla="*/ 132 h 472"/>
                <a:gd name="T22" fmla="*/ 344 w 2520"/>
                <a:gd name="T23" fmla="*/ 257 h 472"/>
                <a:gd name="T24" fmla="*/ 344 w 2520"/>
                <a:gd name="T25" fmla="*/ 472 h 472"/>
                <a:gd name="T26" fmla="*/ 474 w 2520"/>
                <a:gd name="T27" fmla="*/ 472 h 472"/>
                <a:gd name="T28" fmla="*/ 474 w 2520"/>
                <a:gd name="T29" fmla="*/ 211 h 472"/>
                <a:gd name="T30" fmla="*/ 239 w 2520"/>
                <a:gd name="T31" fmla="*/ 0 h 472"/>
                <a:gd name="T32" fmla="*/ 0 w 2520"/>
                <a:gd name="T33" fmla="*/ 0 h 472"/>
                <a:gd name="T34" fmla="*/ 1262 w 2520"/>
                <a:gd name="T35" fmla="*/ 0 h 472"/>
                <a:gd name="T36" fmla="*/ 1262 w 2520"/>
                <a:gd name="T37" fmla="*/ 472 h 472"/>
                <a:gd name="T38" fmla="*/ 1479 w 2520"/>
                <a:gd name="T39" fmla="*/ 472 h 472"/>
                <a:gd name="T40" fmla="*/ 1672 w 2520"/>
                <a:gd name="T41" fmla="*/ 410 h 472"/>
                <a:gd name="T42" fmla="*/ 1719 w 2520"/>
                <a:gd name="T43" fmla="*/ 242 h 472"/>
                <a:gd name="T44" fmla="*/ 1676 w 2520"/>
                <a:gd name="T45" fmla="*/ 79 h 472"/>
                <a:gd name="T46" fmla="*/ 1449 w 2520"/>
                <a:gd name="T47" fmla="*/ 0 h 472"/>
                <a:gd name="T48" fmla="*/ 1262 w 2520"/>
                <a:gd name="T49" fmla="*/ 0 h 472"/>
                <a:gd name="T50" fmla="*/ 1395 w 2520"/>
                <a:gd name="T51" fmla="*/ 103 h 472"/>
                <a:gd name="T52" fmla="*/ 1452 w 2520"/>
                <a:gd name="T53" fmla="*/ 103 h 472"/>
                <a:gd name="T54" fmla="*/ 1589 w 2520"/>
                <a:gd name="T55" fmla="*/ 237 h 472"/>
                <a:gd name="T56" fmla="*/ 1452 w 2520"/>
                <a:gd name="T57" fmla="*/ 372 h 472"/>
                <a:gd name="T58" fmla="*/ 1395 w 2520"/>
                <a:gd name="T59" fmla="*/ 372 h 472"/>
                <a:gd name="T60" fmla="*/ 1395 w 2520"/>
                <a:gd name="T61" fmla="*/ 103 h 472"/>
                <a:gd name="T62" fmla="*/ 856 w 2520"/>
                <a:gd name="T63" fmla="*/ 0 h 472"/>
                <a:gd name="T64" fmla="*/ 745 w 2520"/>
                <a:gd name="T65" fmla="*/ 374 h 472"/>
                <a:gd name="T66" fmla="*/ 638 w 2520"/>
                <a:gd name="T67" fmla="*/ 0 h 472"/>
                <a:gd name="T68" fmla="*/ 494 w 2520"/>
                <a:gd name="T69" fmla="*/ 0 h 472"/>
                <a:gd name="T70" fmla="*/ 646 w 2520"/>
                <a:gd name="T71" fmla="*/ 472 h 472"/>
                <a:gd name="T72" fmla="*/ 838 w 2520"/>
                <a:gd name="T73" fmla="*/ 472 h 472"/>
                <a:gd name="T74" fmla="*/ 992 w 2520"/>
                <a:gd name="T75" fmla="*/ 0 h 472"/>
                <a:gd name="T76" fmla="*/ 856 w 2520"/>
                <a:gd name="T77" fmla="*/ 0 h 472"/>
                <a:gd name="T78" fmla="*/ 1781 w 2520"/>
                <a:gd name="T79" fmla="*/ 472 h 472"/>
                <a:gd name="T80" fmla="*/ 1915 w 2520"/>
                <a:gd name="T81" fmla="*/ 472 h 472"/>
                <a:gd name="T82" fmla="*/ 1915 w 2520"/>
                <a:gd name="T83" fmla="*/ 0 h 472"/>
                <a:gd name="T84" fmla="*/ 1781 w 2520"/>
                <a:gd name="T85" fmla="*/ 0 h 472"/>
                <a:gd name="T86" fmla="*/ 1781 w 2520"/>
                <a:gd name="T87" fmla="*/ 472 h 472"/>
                <a:gd name="T88" fmla="*/ 2155 w 2520"/>
                <a:gd name="T89" fmla="*/ 1 h 472"/>
                <a:gd name="T90" fmla="*/ 1969 w 2520"/>
                <a:gd name="T91" fmla="*/ 472 h 472"/>
                <a:gd name="T92" fmla="*/ 2100 w 2520"/>
                <a:gd name="T93" fmla="*/ 472 h 472"/>
                <a:gd name="T94" fmla="*/ 2130 w 2520"/>
                <a:gd name="T95" fmla="*/ 389 h 472"/>
                <a:gd name="T96" fmla="*/ 2350 w 2520"/>
                <a:gd name="T97" fmla="*/ 389 h 472"/>
                <a:gd name="T98" fmla="*/ 2378 w 2520"/>
                <a:gd name="T99" fmla="*/ 472 h 472"/>
                <a:gd name="T100" fmla="*/ 2520 w 2520"/>
                <a:gd name="T101" fmla="*/ 472 h 472"/>
                <a:gd name="T102" fmla="*/ 2333 w 2520"/>
                <a:gd name="T103" fmla="*/ 1 h 472"/>
                <a:gd name="T104" fmla="*/ 2155 w 2520"/>
                <a:gd name="T105" fmla="*/ 1 h 472"/>
                <a:gd name="T106" fmla="*/ 2241 w 2520"/>
                <a:gd name="T107" fmla="*/ 87 h 472"/>
                <a:gd name="T108" fmla="*/ 2322 w 2520"/>
                <a:gd name="T109" fmla="*/ 307 h 472"/>
                <a:gd name="T110" fmla="*/ 2158 w 2520"/>
                <a:gd name="T111" fmla="*/ 307 h 472"/>
                <a:gd name="T112" fmla="*/ 2241 w 2520"/>
                <a:gd name="T113" fmla="*/ 87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20" h="472">
                  <a:moveTo>
                    <a:pt x="1048" y="0"/>
                  </a:moveTo>
                  <a:cubicBezTo>
                    <a:pt x="1048" y="472"/>
                    <a:pt x="1048" y="472"/>
                    <a:pt x="1048" y="472"/>
                  </a:cubicBezTo>
                  <a:cubicBezTo>
                    <a:pt x="1181" y="472"/>
                    <a:pt x="1181" y="472"/>
                    <a:pt x="1181" y="472"/>
                  </a:cubicBezTo>
                  <a:cubicBezTo>
                    <a:pt x="1181" y="0"/>
                    <a:pt x="1181" y="0"/>
                    <a:pt x="1181" y="0"/>
                  </a:cubicBezTo>
                  <a:lnTo>
                    <a:pt x="1048" y="0"/>
                  </a:lnTo>
                  <a:close/>
                  <a:moveTo>
                    <a:pt x="0" y="0"/>
                  </a:moveTo>
                  <a:cubicBezTo>
                    <a:pt x="0" y="472"/>
                    <a:pt x="0" y="472"/>
                    <a:pt x="0" y="472"/>
                  </a:cubicBezTo>
                  <a:cubicBezTo>
                    <a:pt x="134" y="472"/>
                    <a:pt x="134" y="472"/>
                    <a:pt x="134" y="472"/>
                  </a:cubicBezTo>
                  <a:cubicBezTo>
                    <a:pt x="134" y="105"/>
                    <a:pt x="134" y="105"/>
                    <a:pt x="134" y="105"/>
                  </a:cubicBezTo>
                  <a:cubicBezTo>
                    <a:pt x="239" y="106"/>
                    <a:pt x="239" y="106"/>
                    <a:pt x="239" y="106"/>
                  </a:cubicBezTo>
                  <a:cubicBezTo>
                    <a:pt x="273" y="106"/>
                    <a:pt x="297" y="114"/>
                    <a:pt x="314" y="132"/>
                  </a:cubicBezTo>
                  <a:cubicBezTo>
                    <a:pt x="335" y="154"/>
                    <a:pt x="344" y="191"/>
                    <a:pt x="344" y="257"/>
                  </a:cubicBezTo>
                  <a:cubicBezTo>
                    <a:pt x="344" y="472"/>
                    <a:pt x="344" y="472"/>
                    <a:pt x="344" y="472"/>
                  </a:cubicBezTo>
                  <a:cubicBezTo>
                    <a:pt x="474" y="472"/>
                    <a:pt x="474" y="472"/>
                    <a:pt x="474" y="472"/>
                  </a:cubicBezTo>
                  <a:cubicBezTo>
                    <a:pt x="474" y="211"/>
                    <a:pt x="474" y="211"/>
                    <a:pt x="474" y="211"/>
                  </a:cubicBezTo>
                  <a:cubicBezTo>
                    <a:pt x="474" y="25"/>
                    <a:pt x="355" y="0"/>
                    <a:pt x="239" y="0"/>
                  </a:cubicBezTo>
                  <a:lnTo>
                    <a:pt x="0" y="0"/>
                  </a:lnTo>
                  <a:close/>
                  <a:moveTo>
                    <a:pt x="1262" y="0"/>
                  </a:moveTo>
                  <a:cubicBezTo>
                    <a:pt x="1262" y="472"/>
                    <a:pt x="1262" y="472"/>
                    <a:pt x="1262" y="472"/>
                  </a:cubicBezTo>
                  <a:cubicBezTo>
                    <a:pt x="1479" y="472"/>
                    <a:pt x="1479" y="472"/>
                    <a:pt x="1479" y="472"/>
                  </a:cubicBezTo>
                  <a:cubicBezTo>
                    <a:pt x="1594" y="472"/>
                    <a:pt x="1631" y="453"/>
                    <a:pt x="1672" y="410"/>
                  </a:cubicBezTo>
                  <a:cubicBezTo>
                    <a:pt x="1701" y="380"/>
                    <a:pt x="1719" y="314"/>
                    <a:pt x="1719" y="242"/>
                  </a:cubicBezTo>
                  <a:cubicBezTo>
                    <a:pt x="1719" y="175"/>
                    <a:pt x="1704" y="116"/>
                    <a:pt x="1676" y="79"/>
                  </a:cubicBezTo>
                  <a:cubicBezTo>
                    <a:pt x="1627" y="13"/>
                    <a:pt x="1556" y="0"/>
                    <a:pt x="1449" y="0"/>
                  </a:cubicBezTo>
                  <a:lnTo>
                    <a:pt x="1262" y="0"/>
                  </a:lnTo>
                  <a:close/>
                  <a:moveTo>
                    <a:pt x="1395" y="103"/>
                  </a:moveTo>
                  <a:cubicBezTo>
                    <a:pt x="1452" y="103"/>
                    <a:pt x="1452" y="103"/>
                    <a:pt x="1452" y="103"/>
                  </a:cubicBezTo>
                  <a:cubicBezTo>
                    <a:pt x="1535" y="103"/>
                    <a:pt x="1589" y="140"/>
                    <a:pt x="1589" y="237"/>
                  </a:cubicBezTo>
                  <a:cubicBezTo>
                    <a:pt x="1589" y="334"/>
                    <a:pt x="1535" y="372"/>
                    <a:pt x="1452" y="372"/>
                  </a:cubicBezTo>
                  <a:cubicBezTo>
                    <a:pt x="1395" y="372"/>
                    <a:pt x="1395" y="372"/>
                    <a:pt x="1395" y="372"/>
                  </a:cubicBezTo>
                  <a:lnTo>
                    <a:pt x="1395" y="103"/>
                  </a:lnTo>
                  <a:close/>
                  <a:moveTo>
                    <a:pt x="856" y="0"/>
                  </a:moveTo>
                  <a:cubicBezTo>
                    <a:pt x="745" y="374"/>
                    <a:pt x="745" y="374"/>
                    <a:pt x="745" y="374"/>
                  </a:cubicBezTo>
                  <a:cubicBezTo>
                    <a:pt x="638" y="0"/>
                    <a:pt x="638" y="0"/>
                    <a:pt x="638" y="0"/>
                  </a:cubicBezTo>
                  <a:cubicBezTo>
                    <a:pt x="494" y="0"/>
                    <a:pt x="494" y="0"/>
                    <a:pt x="494" y="0"/>
                  </a:cubicBezTo>
                  <a:cubicBezTo>
                    <a:pt x="646" y="472"/>
                    <a:pt x="646" y="472"/>
                    <a:pt x="646" y="472"/>
                  </a:cubicBezTo>
                  <a:cubicBezTo>
                    <a:pt x="838" y="472"/>
                    <a:pt x="838" y="472"/>
                    <a:pt x="838" y="472"/>
                  </a:cubicBezTo>
                  <a:cubicBezTo>
                    <a:pt x="992" y="0"/>
                    <a:pt x="992" y="0"/>
                    <a:pt x="992" y="0"/>
                  </a:cubicBezTo>
                  <a:lnTo>
                    <a:pt x="856" y="0"/>
                  </a:lnTo>
                  <a:close/>
                  <a:moveTo>
                    <a:pt x="1781" y="472"/>
                  </a:moveTo>
                  <a:cubicBezTo>
                    <a:pt x="1915" y="472"/>
                    <a:pt x="1915" y="472"/>
                    <a:pt x="1915" y="472"/>
                  </a:cubicBezTo>
                  <a:cubicBezTo>
                    <a:pt x="1915" y="0"/>
                    <a:pt x="1915" y="0"/>
                    <a:pt x="1915" y="0"/>
                  </a:cubicBezTo>
                  <a:cubicBezTo>
                    <a:pt x="1781" y="0"/>
                    <a:pt x="1781" y="0"/>
                    <a:pt x="1781" y="0"/>
                  </a:cubicBezTo>
                  <a:lnTo>
                    <a:pt x="1781" y="472"/>
                  </a:lnTo>
                  <a:close/>
                  <a:moveTo>
                    <a:pt x="2155" y="1"/>
                  </a:moveTo>
                  <a:cubicBezTo>
                    <a:pt x="1969" y="472"/>
                    <a:pt x="1969" y="472"/>
                    <a:pt x="1969" y="472"/>
                  </a:cubicBezTo>
                  <a:cubicBezTo>
                    <a:pt x="2100" y="472"/>
                    <a:pt x="2100" y="472"/>
                    <a:pt x="2100" y="472"/>
                  </a:cubicBezTo>
                  <a:cubicBezTo>
                    <a:pt x="2130" y="389"/>
                    <a:pt x="2130" y="389"/>
                    <a:pt x="2130" y="389"/>
                  </a:cubicBezTo>
                  <a:cubicBezTo>
                    <a:pt x="2350" y="389"/>
                    <a:pt x="2350" y="389"/>
                    <a:pt x="2350" y="389"/>
                  </a:cubicBezTo>
                  <a:cubicBezTo>
                    <a:pt x="2378" y="472"/>
                    <a:pt x="2378" y="472"/>
                    <a:pt x="2378" y="472"/>
                  </a:cubicBezTo>
                  <a:cubicBezTo>
                    <a:pt x="2520" y="472"/>
                    <a:pt x="2520" y="472"/>
                    <a:pt x="2520" y="472"/>
                  </a:cubicBezTo>
                  <a:cubicBezTo>
                    <a:pt x="2333" y="1"/>
                    <a:pt x="2333" y="1"/>
                    <a:pt x="2333" y="1"/>
                  </a:cubicBezTo>
                  <a:lnTo>
                    <a:pt x="2155" y="1"/>
                  </a:lnTo>
                  <a:close/>
                  <a:moveTo>
                    <a:pt x="2241" y="87"/>
                  </a:moveTo>
                  <a:cubicBezTo>
                    <a:pt x="2322" y="307"/>
                    <a:pt x="2322" y="307"/>
                    <a:pt x="2322" y="307"/>
                  </a:cubicBezTo>
                  <a:cubicBezTo>
                    <a:pt x="2158" y="307"/>
                    <a:pt x="2158" y="307"/>
                    <a:pt x="2158" y="307"/>
                  </a:cubicBezTo>
                  <a:lnTo>
                    <a:pt x="2241" y="8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380985"/>
              <a:endParaRPr lang="en-US" sz="1500">
                <a:solidFill>
                  <a:srgbClr val="FFFFFF"/>
                </a:solidFill>
                <a:ea typeface="MS PGothic" pitchFamily="34" charset="-128"/>
                <a:cs typeface=""/>
              </a:endParaRPr>
            </a:p>
          </p:txBody>
        </p:sp>
        <p:sp>
          <p:nvSpPr>
            <p:cNvPr id="8" name="Freeform 7"/>
            <p:cNvSpPr>
              <a:spLocks noEditPoints="1"/>
            </p:cNvSpPr>
            <p:nvPr userDrawn="1"/>
          </p:nvSpPr>
          <p:spPr bwMode="auto">
            <a:xfrm>
              <a:off x="677492" y="-1417931"/>
              <a:ext cx="877396" cy="582700"/>
            </a:xfrm>
            <a:custGeom>
              <a:avLst/>
              <a:gdLst>
                <a:gd name="T0" fmla="*/ 405 w 1086"/>
                <a:gd name="T1" fmla="*/ 214 h 718"/>
                <a:gd name="T2" fmla="*/ 405 w 1086"/>
                <a:gd name="T3" fmla="*/ 149 h 718"/>
                <a:gd name="T4" fmla="*/ 424 w 1086"/>
                <a:gd name="T5" fmla="*/ 148 h 718"/>
                <a:gd name="T6" fmla="*/ 719 w 1086"/>
                <a:gd name="T7" fmla="*/ 301 h 718"/>
                <a:gd name="T8" fmla="*/ 458 w 1086"/>
                <a:gd name="T9" fmla="*/ 476 h 718"/>
                <a:gd name="T10" fmla="*/ 405 w 1086"/>
                <a:gd name="T11" fmla="*/ 467 h 718"/>
                <a:gd name="T12" fmla="*/ 405 w 1086"/>
                <a:gd name="T13" fmla="*/ 270 h 718"/>
                <a:gd name="T14" fmla="*/ 530 w 1086"/>
                <a:gd name="T15" fmla="*/ 378 h 718"/>
                <a:gd name="T16" fmla="*/ 622 w 1086"/>
                <a:gd name="T17" fmla="*/ 300 h 718"/>
                <a:gd name="T18" fmla="*/ 441 w 1086"/>
                <a:gd name="T19" fmla="*/ 212 h 718"/>
                <a:gd name="T20" fmla="*/ 405 w 1086"/>
                <a:gd name="T21" fmla="*/ 214 h 718"/>
                <a:gd name="T22" fmla="*/ 405 w 1086"/>
                <a:gd name="T23" fmla="*/ 0 h 718"/>
                <a:gd name="T24" fmla="*/ 405 w 1086"/>
                <a:gd name="T25" fmla="*/ 97 h 718"/>
                <a:gd name="T26" fmla="*/ 424 w 1086"/>
                <a:gd name="T27" fmla="*/ 95 h 718"/>
                <a:gd name="T28" fmla="*/ 832 w 1086"/>
                <a:gd name="T29" fmla="*/ 298 h 718"/>
                <a:gd name="T30" fmla="*/ 455 w 1086"/>
                <a:gd name="T31" fmla="*/ 523 h 718"/>
                <a:gd name="T32" fmla="*/ 405 w 1086"/>
                <a:gd name="T33" fmla="*/ 518 h 718"/>
                <a:gd name="T34" fmla="*/ 405 w 1086"/>
                <a:gd name="T35" fmla="*/ 578 h 718"/>
                <a:gd name="T36" fmla="*/ 447 w 1086"/>
                <a:gd name="T37" fmla="*/ 581 h 718"/>
                <a:gd name="T38" fmla="*/ 881 w 1086"/>
                <a:gd name="T39" fmla="*/ 381 h 718"/>
                <a:gd name="T40" fmla="*/ 1004 w 1086"/>
                <a:gd name="T41" fmla="*/ 456 h 718"/>
                <a:gd name="T42" fmla="*/ 449 w 1086"/>
                <a:gd name="T43" fmla="*/ 636 h 718"/>
                <a:gd name="T44" fmla="*/ 405 w 1086"/>
                <a:gd name="T45" fmla="*/ 634 h 718"/>
                <a:gd name="T46" fmla="*/ 405 w 1086"/>
                <a:gd name="T47" fmla="*/ 718 h 718"/>
                <a:gd name="T48" fmla="*/ 1086 w 1086"/>
                <a:gd name="T49" fmla="*/ 718 h 718"/>
                <a:gd name="T50" fmla="*/ 1086 w 1086"/>
                <a:gd name="T51" fmla="*/ 0 h 718"/>
                <a:gd name="T52" fmla="*/ 405 w 1086"/>
                <a:gd name="T53" fmla="*/ 0 h 718"/>
                <a:gd name="T54" fmla="*/ 405 w 1086"/>
                <a:gd name="T55" fmla="*/ 467 h 718"/>
                <a:gd name="T56" fmla="*/ 405 w 1086"/>
                <a:gd name="T57" fmla="*/ 518 h 718"/>
                <a:gd name="T58" fmla="*/ 194 w 1086"/>
                <a:gd name="T59" fmla="*/ 317 h 718"/>
                <a:gd name="T60" fmla="*/ 405 w 1086"/>
                <a:gd name="T61" fmla="*/ 214 h 718"/>
                <a:gd name="T62" fmla="*/ 405 w 1086"/>
                <a:gd name="T63" fmla="*/ 270 h 718"/>
                <a:gd name="T64" fmla="*/ 405 w 1086"/>
                <a:gd name="T65" fmla="*/ 270 h 718"/>
                <a:gd name="T66" fmla="*/ 281 w 1086"/>
                <a:gd name="T67" fmla="*/ 327 h 718"/>
                <a:gd name="T68" fmla="*/ 405 w 1086"/>
                <a:gd name="T69" fmla="*/ 467 h 718"/>
                <a:gd name="T70" fmla="*/ 111 w 1086"/>
                <a:gd name="T71" fmla="*/ 309 h 718"/>
                <a:gd name="T72" fmla="*/ 405 w 1086"/>
                <a:gd name="T73" fmla="*/ 149 h 718"/>
                <a:gd name="T74" fmla="*/ 405 w 1086"/>
                <a:gd name="T75" fmla="*/ 97 h 718"/>
                <a:gd name="T76" fmla="*/ 0 w 1086"/>
                <a:gd name="T77" fmla="*/ 298 h 718"/>
                <a:gd name="T78" fmla="*/ 405 w 1086"/>
                <a:gd name="T79" fmla="*/ 634 h 718"/>
                <a:gd name="T80" fmla="*/ 405 w 1086"/>
                <a:gd name="T81" fmla="*/ 578 h 718"/>
                <a:gd name="T82" fmla="*/ 111 w 1086"/>
                <a:gd name="T83" fmla="*/ 309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6" h="718">
                  <a:moveTo>
                    <a:pt x="405" y="214"/>
                  </a:moveTo>
                  <a:cubicBezTo>
                    <a:pt x="405" y="149"/>
                    <a:pt x="405" y="149"/>
                    <a:pt x="405" y="149"/>
                  </a:cubicBezTo>
                  <a:cubicBezTo>
                    <a:pt x="412" y="149"/>
                    <a:pt x="418" y="148"/>
                    <a:pt x="424" y="148"/>
                  </a:cubicBezTo>
                  <a:cubicBezTo>
                    <a:pt x="602" y="143"/>
                    <a:pt x="719" y="301"/>
                    <a:pt x="719" y="301"/>
                  </a:cubicBezTo>
                  <a:cubicBezTo>
                    <a:pt x="719" y="301"/>
                    <a:pt x="593" y="476"/>
                    <a:pt x="458" y="476"/>
                  </a:cubicBezTo>
                  <a:cubicBezTo>
                    <a:pt x="438" y="476"/>
                    <a:pt x="421" y="472"/>
                    <a:pt x="405" y="467"/>
                  </a:cubicBezTo>
                  <a:cubicBezTo>
                    <a:pt x="405" y="270"/>
                    <a:pt x="405" y="270"/>
                    <a:pt x="405" y="270"/>
                  </a:cubicBezTo>
                  <a:cubicBezTo>
                    <a:pt x="474" y="279"/>
                    <a:pt x="488" y="309"/>
                    <a:pt x="530" y="378"/>
                  </a:cubicBezTo>
                  <a:cubicBezTo>
                    <a:pt x="622" y="300"/>
                    <a:pt x="622" y="300"/>
                    <a:pt x="622" y="300"/>
                  </a:cubicBezTo>
                  <a:cubicBezTo>
                    <a:pt x="622" y="300"/>
                    <a:pt x="555" y="212"/>
                    <a:pt x="441" y="212"/>
                  </a:cubicBezTo>
                  <a:cubicBezTo>
                    <a:pt x="429" y="212"/>
                    <a:pt x="417" y="213"/>
                    <a:pt x="405" y="214"/>
                  </a:cubicBezTo>
                  <a:moveTo>
                    <a:pt x="405" y="0"/>
                  </a:moveTo>
                  <a:cubicBezTo>
                    <a:pt x="405" y="97"/>
                    <a:pt x="405" y="97"/>
                    <a:pt x="405" y="97"/>
                  </a:cubicBezTo>
                  <a:cubicBezTo>
                    <a:pt x="412" y="96"/>
                    <a:pt x="418" y="96"/>
                    <a:pt x="424" y="95"/>
                  </a:cubicBezTo>
                  <a:cubicBezTo>
                    <a:pt x="671" y="87"/>
                    <a:pt x="832" y="298"/>
                    <a:pt x="832" y="298"/>
                  </a:cubicBezTo>
                  <a:cubicBezTo>
                    <a:pt x="832" y="298"/>
                    <a:pt x="647" y="523"/>
                    <a:pt x="455" y="523"/>
                  </a:cubicBezTo>
                  <a:cubicBezTo>
                    <a:pt x="437" y="523"/>
                    <a:pt x="421" y="521"/>
                    <a:pt x="405" y="518"/>
                  </a:cubicBezTo>
                  <a:cubicBezTo>
                    <a:pt x="405" y="578"/>
                    <a:pt x="405" y="578"/>
                    <a:pt x="405" y="578"/>
                  </a:cubicBezTo>
                  <a:cubicBezTo>
                    <a:pt x="419" y="580"/>
                    <a:pt x="432" y="581"/>
                    <a:pt x="447" y="581"/>
                  </a:cubicBezTo>
                  <a:cubicBezTo>
                    <a:pt x="626" y="581"/>
                    <a:pt x="755" y="489"/>
                    <a:pt x="881" y="381"/>
                  </a:cubicBezTo>
                  <a:cubicBezTo>
                    <a:pt x="902" y="398"/>
                    <a:pt x="987" y="438"/>
                    <a:pt x="1004" y="456"/>
                  </a:cubicBezTo>
                  <a:cubicBezTo>
                    <a:pt x="885" y="556"/>
                    <a:pt x="607" y="636"/>
                    <a:pt x="449" y="636"/>
                  </a:cubicBezTo>
                  <a:cubicBezTo>
                    <a:pt x="434" y="636"/>
                    <a:pt x="420" y="636"/>
                    <a:pt x="405" y="634"/>
                  </a:cubicBezTo>
                  <a:cubicBezTo>
                    <a:pt x="405" y="718"/>
                    <a:pt x="405" y="718"/>
                    <a:pt x="405" y="718"/>
                  </a:cubicBezTo>
                  <a:cubicBezTo>
                    <a:pt x="1086" y="718"/>
                    <a:pt x="1086" y="718"/>
                    <a:pt x="1086" y="718"/>
                  </a:cubicBezTo>
                  <a:cubicBezTo>
                    <a:pt x="1086" y="0"/>
                    <a:pt x="1086" y="0"/>
                    <a:pt x="1086" y="0"/>
                  </a:cubicBezTo>
                  <a:lnTo>
                    <a:pt x="405" y="0"/>
                  </a:lnTo>
                  <a:close/>
                  <a:moveTo>
                    <a:pt x="405" y="467"/>
                  </a:moveTo>
                  <a:cubicBezTo>
                    <a:pt x="405" y="518"/>
                    <a:pt x="405" y="518"/>
                    <a:pt x="405" y="518"/>
                  </a:cubicBezTo>
                  <a:cubicBezTo>
                    <a:pt x="240" y="489"/>
                    <a:pt x="194" y="317"/>
                    <a:pt x="194" y="317"/>
                  </a:cubicBezTo>
                  <a:cubicBezTo>
                    <a:pt x="194" y="317"/>
                    <a:pt x="273" y="228"/>
                    <a:pt x="405" y="214"/>
                  </a:cubicBezTo>
                  <a:cubicBezTo>
                    <a:pt x="405" y="270"/>
                    <a:pt x="405" y="270"/>
                    <a:pt x="405" y="270"/>
                  </a:cubicBezTo>
                  <a:cubicBezTo>
                    <a:pt x="405" y="270"/>
                    <a:pt x="405" y="270"/>
                    <a:pt x="405" y="270"/>
                  </a:cubicBezTo>
                  <a:cubicBezTo>
                    <a:pt x="336" y="262"/>
                    <a:pt x="281" y="327"/>
                    <a:pt x="281" y="327"/>
                  </a:cubicBezTo>
                  <a:cubicBezTo>
                    <a:pt x="281" y="327"/>
                    <a:pt x="312" y="436"/>
                    <a:pt x="405" y="467"/>
                  </a:cubicBezTo>
                  <a:moveTo>
                    <a:pt x="111" y="309"/>
                  </a:moveTo>
                  <a:cubicBezTo>
                    <a:pt x="111" y="309"/>
                    <a:pt x="209" y="164"/>
                    <a:pt x="405" y="149"/>
                  </a:cubicBezTo>
                  <a:cubicBezTo>
                    <a:pt x="405" y="97"/>
                    <a:pt x="405" y="97"/>
                    <a:pt x="405" y="97"/>
                  </a:cubicBezTo>
                  <a:cubicBezTo>
                    <a:pt x="188" y="114"/>
                    <a:pt x="0" y="298"/>
                    <a:pt x="0" y="298"/>
                  </a:cubicBezTo>
                  <a:cubicBezTo>
                    <a:pt x="0" y="298"/>
                    <a:pt x="106" y="606"/>
                    <a:pt x="405" y="634"/>
                  </a:cubicBezTo>
                  <a:cubicBezTo>
                    <a:pt x="405" y="578"/>
                    <a:pt x="405" y="578"/>
                    <a:pt x="405" y="578"/>
                  </a:cubicBezTo>
                  <a:cubicBezTo>
                    <a:pt x="186" y="551"/>
                    <a:pt x="111" y="309"/>
                    <a:pt x="111" y="30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defTabSz="380985"/>
              <a:endParaRPr lang="en-US" sz="1500">
                <a:solidFill>
                  <a:srgbClr val="FFFFFF"/>
                </a:solidFill>
                <a:ea typeface="MS PGothic" pitchFamily="34" charset="-128"/>
                <a:cs typeface=""/>
              </a:endParaRPr>
            </a:p>
          </p:txBody>
        </p:sp>
      </p:grpSp>
    </p:spTree>
    <p:extLst>
      <p:ext uri="{BB962C8B-B14F-4D97-AF65-F5344CB8AC3E}">
        <p14:creationId xmlns:p14="http://schemas.microsoft.com/office/powerpoint/2010/main" val="1262370473"/>
      </p:ext>
    </p:extLst>
  </p:cSld>
  <p:clrMap bg1="dk2" tx1="lt1" bg2="dk1" tx2="lt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rtl="0" fontAlgn="base">
        <a:lnSpc>
          <a:spcPct val="90000"/>
        </a:lnSpc>
        <a:spcBef>
          <a:spcPct val="0"/>
        </a:spcBef>
        <a:spcAft>
          <a:spcPct val="0"/>
        </a:spcAft>
        <a:defRPr sz="3000" b="1" cap="all" baseline="0">
          <a:solidFill>
            <a:schemeClr val="bg1"/>
          </a:solidFill>
          <a:latin typeface="Trebuchet MS" panose="020B0603020202020204" pitchFamily="34" charset="0"/>
          <a:ea typeface="+mj-ea"/>
          <a:cs typeface="+mj-cs"/>
        </a:defRPr>
      </a:lvl1pPr>
      <a:lvl2pPr algn="l" rtl="0" fontAlgn="base">
        <a:spcBef>
          <a:spcPct val="0"/>
        </a:spcBef>
        <a:spcAft>
          <a:spcPct val="0"/>
        </a:spcAft>
        <a:defRPr sz="2667" b="1">
          <a:solidFill>
            <a:srgbClr val="73B900"/>
          </a:solidFill>
          <a:latin typeface="Arial" charset="0"/>
        </a:defRPr>
      </a:lvl2pPr>
      <a:lvl3pPr algn="l" rtl="0" fontAlgn="base">
        <a:spcBef>
          <a:spcPct val="0"/>
        </a:spcBef>
        <a:spcAft>
          <a:spcPct val="0"/>
        </a:spcAft>
        <a:defRPr sz="2667" b="1">
          <a:solidFill>
            <a:srgbClr val="73B900"/>
          </a:solidFill>
          <a:latin typeface="Arial" charset="0"/>
        </a:defRPr>
      </a:lvl3pPr>
      <a:lvl4pPr algn="l" rtl="0" fontAlgn="base">
        <a:spcBef>
          <a:spcPct val="0"/>
        </a:spcBef>
        <a:spcAft>
          <a:spcPct val="0"/>
        </a:spcAft>
        <a:defRPr sz="2667" b="1">
          <a:solidFill>
            <a:srgbClr val="73B900"/>
          </a:solidFill>
          <a:latin typeface="Arial" charset="0"/>
        </a:defRPr>
      </a:lvl4pPr>
      <a:lvl5pPr algn="l" rtl="0" fontAlgn="base">
        <a:spcBef>
          <a:spcPct val="0"/>
        </a:spcBef>
        <a:spcAft>
          <a:spcPct val="0"/>
        </a:spcAft>
        <a:defRPr sz="2667" b="1">
          <a:solidFill>
            <a:srgbClr val="73B900"/>
          </a:solidFill>
          <a:latin typeface="Arial" charset="0"/>
        </a:defRPr>
      </a:lvl5pPr>
      <a:lvl6pPr marL="380985" algn="l" rtl="0" eaLnBrk="1" fontAlgn="base" hangingPunct="1">
        <a:spcBef>
          <a:spcPct val="0"/>
        </a:spcBef>
        <a:spcAft>
          <a:spcPct val="0"/>
        </a:spcAft>
        <a:defRPr sz="2667" b="1">
          <a:solidFill>
            <a:srgbClr val="73B900"/>
          </a:solidFill>
          <a:latin typeface="Arial" charset="0"/>
        </a:defRPr>
      </a:lvl6pPr>
      <a:lvl7pPr marL="761970" algn="l" rtl="0" eaLnBrk="1" fontAlgn="base" hangingPunct="1">
        <a:spcBef>
          <a:spcPct val="0"/>
        </a:spcBef>
        <a:spcAft>
          <a:spcPct val="0"/>
        </a:spcAft>
        <a:defRPr sz="2667" b="1">
          <a:solidFill>
            <a:srgbClr val="73B900"/>
          </a:solidFill>
          <a:latin typeface="Arial" charset="0"/>
        </a:defRPr>
      </a:lvl7pPr>
      <a:lvl8pPr marL="1142954" algn="l" rtl="0" eaLnBrk="1" fontAlgn="base" hangingPunct="1">
        <a:spcBef>
          <a:spcPct val="0"/>
        </a:spcBef>
        <a:spcAft>
          <a:spcPct val="0"/>
        </a:spcAft>
        <a:defRPr sz="2667" b="1">
          <a:solidFill>
            <a:srgbClr val="73B900"/>
          </a:solidFill>
          <a:latin typeface="Arial" charset="0"/>
        </a:defRPr>
      </a:lvl8pPr>
      <a:lvl9pPr marL="1523939" algn="l" rtl="0" eaLnBrk="1" fontAlgn="base" hangingPunct="1">
        <a:spcBef>
          <a:spcPct val="0"/>
        </a:spcBef>
        <a:spcAft>
          <a:spcPct val="0"/>
        </a:spcAft>
        <a:defRPr sz="2667" b="1">
          <a:solidFill>
            <a:srgbClr val="73B900"/>
          </a:solidFill>
          <a:latin typeface="Arial" charset="0"/>
        </a:defRPr>
      </a:lvl9pPr>
    </p:titleStyle>
    <p:bodyStyle>
      <a:lvl1pPr marL="0" indent="0" algn="l" rtl="0" fontAlgn="base">
        <a:lnSpc>
          <a:spcPct val="90000"/>
        </a:lnSpc>
        <a:spcBef>
          <a:spcPts val="750"/>
        </a:spcBef>
        <a:spcAft>
          <a:spcPts val="750"/>
        </a:spcAft>
        <a:buClr>
          <a:schemeClr val="bg2"/>
        </a:buClr>
        <a:buSzPct val="100000"/>
        <a:buFontTx/>
        <a:buNone/>
        <a:defRPr sz="1667" b="0">
          <a:solidFill>
            <a:schemeClr val="bg1"/>
          </a:solidFill>
          <a:latin typeface="Trebuchet MS" pitchFamily="34" charset="0"/>
          <a:ea typeface="+mn-ea"/>
          <a:cs typeface="+mn-cs"/>
        </a:defRPr>
      </a:lvl1pPr>
      <a:lvl2pPr marL="476231" indent="0" algn="l" rtl="0" fontAlgn="base">
        <a:lnSpc>
          <a:spcPct val="90000"/>
        </a:lnSpc>
        <a:spcBef>
          <a:spcPts val="750"/>
        </a:spcBef>
        <a:spcAft>
          <a:spcPts val="750"/>
        </a:spcAft>
        <a:buClr>
          <a:schemeClr val="bg2"/>
        </a:buClr>
        <a:buSzPct val="100000"/>
        <a:buFontTx/>
        <a:buNone/>
        <a:defRPr sz="1500" b="0">
          <a:solidFill>
            <a:schemeClr val="bg1"/>
          </a:solidFill>
          <a:latin typeface="Trebuchet MS" pitchFamily="34" charset="0"/>
        </a:defRPr>
      </a:lvl2pPr>
      <a:lvl3pPr marL="907485" indent="0" algn="l" rtl="0" fontAlgn="base">
        <a:lnSpc>
          <a:spcPct val="90000"/>
        </a:lnSpc>
        <a:spcBef>
          <a:spcPts val="750"/>
        </a:spcBef>
        <a:spcAft>
          <a:spcPts val="750"/>
        </a:spcAft>
        <a:buClr>
          <a:schemeClr val="bg2"/>
        </a:buClr>
        <a:buSzPct val="100000"/>
        <a:buFontTx/>
        <a:buNone/>
        <a:defRPr sz="1333" b="0">
          <a:solidFill>
            <a:schemeClr val="bg1"/>
          </a:solidFill>
          <a:latin typeface="Trebuchet MS" pitchFamily="34" charset="0"/>
        </a:defRPr>
      </a:lvl3pPr>
      <a:lvl4pPr marL="1478962" indent="-190492" algn="l" rtl="0" fontAlgn="base">
        <a:spcBef>
          <a:spcPct val="20000"/>
        </a:spcBef>
        <a:spcAft>
          <a:spcPct val="0"/>
        </a:spcAft>
        <a:buChar char="–"/>
        <a:defRPr sz="1667">
          <a:solidFill>
            <a:schemeClr val="bg1"/>
          </a:solidFill>
          <a:latin typeface="+mn-lt"/>
        </a:defRPr>
      </a:lvl4pPr>
      <a:lvl5pPr marL="1764700" indent="-190492" algn="l" rtl="0" fontAlgn="base">
        <a:spcBef>
          <a:spcPct val="20000"/>
        </a:spcBef>
        <a:spcAft>
          <a:spcPct val="0"/>
        </a:spcAft>
        <a:buChar char="»"/>
        <a:defRPr sz="1667">
          <a:solidFill>
            <a:schemeClr val="bg1"/>
          </a:solidFill>
          <a:latin typeface="+mn-lt"/>
        </a:defRPr>
      </a:lvl5pPr>
      <a:lvl6pPr marL="2145685" indent="-190492" algn="l" rtl="0" eaLnBrk="1" fontAlgn="base" hangingPunct="1">
        <a:spcBef>
          <a:spcPct val="20000"/>
        </a:spcBef>
        <a:spcAft>
          <a:spcPct val="0"/>
        </a:spcAft>
        <a:buChar char="»"/>
        <a:defRPr sz="1667">
          <a:solidFill>
            <a:schemeClr val="bg1"/>
          </a:solidFill>
          <a:latin typeface="+mn-lt"/>
        </a:defRPr>
      </a:lvl6pPr>
      <a:lvl7pPr marL="2526670" indent="-190492" algn="l" rtl="0" eaLnBrk="1" fontAlgn="base" hangingPunct="1">
        <a:spcBef>
          <a:spcPct val="20000"/>
        </a:spcBef>
        <a:spcAft>
          <a:spcPct val="0"/>
        </a:spcAft>
        <a:buChar char="»"/>
        <a:defRPr sz="1667">
          <a:solidFill>
            <a:schemeClr val="bg1"/>
          </a:solidFill>
          <a:latin typeface="+mn-lt"/>
        </a:defRPr>
      </a:lvl7pPr>
      <a:lvl8pPr marL="2907655" indent="-190492" algn="l" rtl="0" eaLnBrk="1" fontAlgn="base" hangingPunct="1">
        <a:spcBef>
          <a:spcPct val="20000"/>
        </a:spcBef>
        <a:spcAft>
          <a:spcPct val="0"/>
        </a:spcAft>
        <a:buChar char="»"/>
        <a:defRPr sz="1667">
          <a:solidFill>
            <a:schemeClr val="bg1"/>
          </a:solidFill>
          <a:latin typeface="+mn-lt"/>
        </a:defRPr>
      </a:lvl8pPr>
      <a:lvl9pPr marL="3288639" indent="-190492" algn="l" rtl="0" eaLnBrk="1" fontAlgn="base" hangingPunct="1">
        <a:spcBef>
          <a:spcPct val="20000"/>
        </a:spcBef>
        <a:spcAft>
          <a:spcPct val="0"/>
        </a:spcAft>
        <a:buChar char="»"/>
        <a:defRPr sz="1667">
          <a:solidFill>
            <a:schemeClr val="bg1"/>
          </a:solidFill>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16453" y="726147"/>
            <a:ext cx="8311096" cy="65659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431169" y="2224853"/>
            <a:ext cx="8290776" cy="43422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4" name="TextBox 3"/>
          <p:cNvSpPr txBox="1"/>
          <p:nvPr userDrawn="1"/>
        </p:nvSpPr>
        <p:spPr>
          <a:xfrm>
            <a:off x="8135212" y="6501648"/>
            <a:ext cx="267523" cy="134652"/>
          </a:xfrm>
          <a:prstGeom prst="rect">
            <a:avLst/>
          </a:prstGeom>
          <a:noFill/>
        </p:spPr>
        <p:txBody>
          <a:bodyPr wrap="square" lIns="0" tIns="0" rIns="0" bIns="0" rtlCol="0" anchor="ctr">
            <a:spAutoFit/>
          </a:bodyPr>
          <a:lstStyle>
            <a:defPPr>
              <a:defRPr lang="en-US"/>
            </a:defPPr>
            <a:lvl1pPr algn="ctr">
              <a:defRPr sz="4400" cap="all">
                <a:solidFill>
                  <a:schemeClr val="bg1"/>
                </a:solidFill>
                <a:latin typeface="Century Gothic" pitchFamily="34" charset="0"/>
              </a:defRPr>
            </a:lvl1pPr>
          </a:lstStyle>
          <a:p>
            <a:pPr algn="r" defTabSz="380985"/>
            <a:fld id="{9EF62655-870B-4C06-BC3D-C67D37BAE36D}" type="slidenum">
              <a:rPr lang="en-US" sz="708" smtClean="0">
                <a:solidFill>
                  <a:srgbClr val="505050"/>
                </a:solidFill>
                <a:latin typeface="Trebuchet MS" panose="020B0603020202020204" pitchFamily="34" charset="0"/>
                <a:ea typeface="MS PGothic" pitchFamily="34" charset="-128"/>
                <a:cs typeface=""/>
              </a:rPr>
              <a:pPr algn="r" defTabSz="380985"/>
              <a:t>‹#›</a:t>
            </a:fld>
            <a:r>
              <a:rPr lang="en-US" sz="875" cap="none" dirty="0">
                <a:solidFill>
                  <a:srgbClr val="007450">
                    <a:lumMod val="60000"/>
                    <a:lumOff val="40000"/>
                  </a:srgbClr>
                </a:solidFill>
                <a:ea typeface="MS PGothic" pitchFamily="34" charset="-128"/>
                <a:cs typeface=""/>
              </a:rPr>
              <a:t> </a:t>
            </a:r>
          </a:p>
        </p:txBody>
      </p:sp>
      <p:grpSp>
        <p:nvGrpSpPr>
          <p:cNvPr id="5" name="Group 4"/>
          <p:cNvGrpSpPr/>
          <p:nvPr userDrawn="1"/>
        </p:nvGrpSpPr>
        <p:grpSpPr>
          <a:xfrm>
            <a:off x="8461422" y="6518237"/>
            <a:ext cx="486252" cy="119757"/>
            <a:chOff x="677492" y="-1417931"/>
            <a:chExt cx="3154606" cy="582700"/>
          </a:xfrm>
        </p:grpSpPr>
        <p:sp>
          <p:nvSpPr>
            <p:cNvPr id="6" name="Freeform 5"/>
            <p:cNvSpPr>
              <a:spLocks noEditPoints="1"/>
            </p:cNvSpPr>
            <p:nvPr userDrawn="1"/>
          </p:nvSpPr>
          <p:spPr bwMode="auto">
            <a:xfrm>
              <a:off x="3761772" y="-980905"/>
              <a:ext cx="70326" cy="68652"/>
            </a:xfrm>
            <a:custGeom>
              <a:avLst/>
              <a:gdLst>
                <a:gd name="T0" fmla="*/ 36 w 87"/>
                <a:gd name="T1" fmla="*/ 37 h 83"/>
                <a:gd name="T2" fmla="*/ 36 w 87"/>
                <a:gd name="T3" fmla="*/ 26 h 83"/>
                <a:gd name="T4" fmla="*/ 43 w 87"/>
                <a:gd name="T5" fmla="*/ 26 h 83"/>
                <a:gd name="T6" fmla="*/ 52 w 87"/>
                <a:gd name="T7" fmla="*/ 31 h 83"/>
                <a:gd name="T8" fmla="*/ 45 w 87"/>
                <a:gd name="T9" fmla="*/ 37 h 83"/>
                <a:gd name="T10" fmla="*/ 36 w 87"/>
                <a:gd name="T11" fmla="*/ 37 h 83"/>
                <a:gd name="T12" fmla="*/ 36 w 87"/>
                <a:gd name="T13" fmla="*/ 45 h 83"/>
                <a:gd name="T14" fmla="*/ 41 w 87"/>
                <a:gd name="T15" fmla="*/ 45 h 83"/>
                <a:gd name="T16" fmla="*/ 52 w 87"/>
                <a:gd name="T17" fmla="*/ 63 h 83"/>
                <a:gd name="T18" fmla="*/ 63 w 87"/>
                <a:gd name="T19" fmla="*/ 63 h 83"/>
                <a:gd name="T20" fmla="*/ 52 w 87"/>
                <a:gd name="T21" fmla="*/ 44 h 83"/>
                <a:gd name="T22" fmla="*/ 63 w 87"/>
                <a:gd name="T23" fmla="*/ 32 h 83"/>
                <a:gd name="T24" fmla="*/ 44 w 87"/>
                <a:gd name="T25" fmla="*/ 19 h 83"/>
                <a:gd name="T26" fmla="*/ 26 w 87"/>
                <a:gd name="T27" fmla="*/ 19 h 83"/>
                <a:gd name="T28" fmla="*/ 26 w 87"/>
                <a:gd name="T29" fmla="*/ 63 h 83"/>
                <a:gd name="T30" fmla="*/ 36 w 87"/>
                <a:gd name="T31" fmla="*/ 63 h 83"/>
                <a:gd name="T32" fmla="*/ 36 w 87"/>
                <a:gd name="T33" fmla="*/ 45 h 83"/>
                <a:gd name="T34" fmla="*/ 87 w 87"/>
                <a:gd name="T35" fmla="*/ 41 h 83"/>
                <a:gd name="T36" fmla="*/ 44 w 87"/>
                <a:gd name="T37" fmla="*/ 0 h 83"/>
                <a:gd name="T38" fmla="*/ 0 w 87"/>
                <a:gd name="T39" fmla="*/ 41 h 83"/>
                <a:gd name="T40" fmla="*/ 44 w 87"/>
                <a:gd name="T41" fmla="*/ 83 h 83"/>
                <a:gd name="T42" fmla="*/ 87 w 87"/>
                <a:gd name="T43" fmla="*/ 41 h 83"/>
                <a:gd name="T44" fmla="*/ 74 w 87"/>
                <a:gd name="T45" fmla="*/ 41 h 83"/>
                <a:gd name="T46" fmla="*/ 44 w 87"/>
                <a:gd name="T47" fmla="*/ 73 h 83"/>
                <a:gd name="T48" fmla="*/ 44 w 87"/>
                <a:gd name="T49" fmla="*/ 73 h 83"/>
                <a:gd name="T50" fmla="*/ 13 w 87"/>
                <a:gd name="T51" fmla="*/ 41 h 83"/>
                <a:gd name="T52" fmla="*/ 44 w 87"/>
                <a:gd name="T53" fmla="*/ 9 h 83"/>
                <a:gd name="T54" fmla="*/ 74 w 87"/>
                <a:gd name="T55"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7" h="83">
                  <a:moveTo>
                    <a:pt x="36" y="37"/>
                  </a:moveTo>
                  <a:cubicBezTo>
                    <a:pt x="36" y="26"/>
                    <a:pt x="36" y="26"/>
                    <a:pt x="36" y="26"/>
                  </a:cubicBezTo>
                  <a:cubicBezTo>
                    <a:pt x="43" y="26"/>
                    <a:pt x="43" y="26"/>
                    <a:pt x="43" y="26"/>
                  </a:cubicBezTo>
                  <a:cubicBezTo>
                    <a:pt x="47" y="26"/>
                    <a:pt x="52" y="27"/>
                    <a:pt x="52" y="31"/>
                  </a:cubicBezTo>
                  <a:cubicBezTo>
                    <a:pt x="52" y="36"/>
                    <a:pt x="50" y="37"/>
                    <a:pt x="45" y="37"/>
                  </a:cubicBezTo>
                  <a:cubicBezTo>
                    <a:pt x="36" y="37"/>
                    <a:pt x="36" y="37"/>
                    <a:pt x="36" y="37"/>
                  </a:cubicBezTo>
                  <a:moveTo>
                    <a:pt x="36" y="45"/>
                  </a:moveTo>
                  <a:cubicBezTo>
                    <a:pt x="41" y="45"/>
                    <a:pt x="41" y="45"/>
                    <a:pt x="41" y="45"/>
                  </a:cubicBezTo>
                  <a:cubicBezTo>
                    <a:pt x="52" y="63"/>
                    <a:pt x="52" y="63"/>
                    <a:pt x="52" y="63"/>
                  </a:cubicBezTo>
                  <a:cubicBezTo>
                    <a:pt x="63" y="63"/>
                    <a:pt x="63" y="63"/>
                    <a:pt x="63" y="63"/>
                  </a:cubicBezTo>
                  <a:cubicBezTo>
                    <a:pt x="52" y="44"/>
                    <a:pt x="52" y="44"/>
                    <a:pt x="52" y="44"/>
                  </a:cubicBezTo>
                  <a:cubicBezTo>
                    <a:pt x="58" y="43"/>
                    <a:pt x="63" y="41"/>
                    <a:pt x="63" y="32"/>
                  </a:cubicBezTo>
                  <a:cubicBezTo>
                    <a:pt x="63" y="22"/>
                    <a:pt x="56" y="19"/>
                    <a:pt x="44" y="19"/>
                  </a:cubicBezTo>
                  <a:cubicBezTo>
                    <a:pt x="26" y="19"/>
                    <a:pt x="26" y="19"/>
                    <a:pt x="26" y="19"/>
                  </a:cubicBezTo>
                  <a:cubicBezTo>
                    <a:pt x="26" y="63"/>
                    <a:pt x="26" y="63"/>
                    <a:pt x="26" y="63"/>
                  </a:cubicBezTo>
                  <a:cubicBezTo>
                    <a:pt x="36" y="63"/>
                    <a:pt x="36" y="63"/>
                    <a:pt x="36" y="63"/>
                  </a:cubicBezTo>
                  <a:cubicBezTo>
                    <a:pt x="36" y="45"/>
                    <a:pt x="36" y="45"/>
                    <a:pt x="36" y="45"/>
                  </a:cubicBezTo>
                  <a:moveTo>
                    <a:pt x="87" y="41"/>
                  </a:moveTo>
                  <a:cubicBezTo>
                    <a:pt x="87" y="15"/>
                    <a:pt x="66" y="0"/>
                    <a:pt x="44" y="0"/>
                  </a:cubicBezTo>
                  <a:cubicBezTo>
                    <a:pt x="21" y="0"/>
                    <a:pt x="0" y="15"/>
                    <a:pt x="0" y="41"/>
                  </a:cubicBezTo>
                  <a:cubicBezTo>
                    <a:pt x="0" y="67"/>
                    <a:pt x="21" y="83"/>
                    <a:pt x="44" y="83"/>
                  </a:cubicBezTo>
                  <a:cubicBezTo>
                    <a:pt x="66" y="83"/>
                    <a:pt x="87" y="67"/>
                    <a:pt x="87" y="41"/>
                  </a:cubicBezTo>
                  <a:moveTo>
                    <a:pt x="74" y="41"/>
                  </a:moveTo>
                  <a:cubicBezTo>
                    <a:pt x="74" y="60"/>
                    <a:pt x="60" y="73"/>
                    <a:pt x="44" y="73"/>
                  </a:cubicBezTo>
                  <a:cubicBezTo>
                    <a:pt x="44" y="73"/>
                    <a:pt x="44" y="73"/>
                    <a:pt x="44" y="73"/>
                  </a:cubicBezTo>
                  <a:cubicBezTo>
                    <a:pt x="26" y="73"/>
                    <a:pt x="13" y="60"/>
                    <a:pt x="13" y="41"/>
                  </a:cubicBezTo>
                  <a:cubicBezTo>
                    <a:pt x="13" y="22"/>
                    <a:pt x="26" y="9"/>
                    <a:pt x="44" y="9"/>
                  </a:cubicBezTo>
                  <a:cubicBezTo>
                    <a:pt x="60" y="9"/>
                    <a:pt x="74" y="22"/>
                    <a:pt x="74" y="4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380985"/>
              <a:endParaRPr lang="en-US" sz="1500">
                <a:solidFill>
                  <a:srgbClr val="FFFFFF"/>
                </a:solidFill>
                <a:ea typeface="MS PGothic" pitchFamily="34" charset="-128"/>
                <a:cs typeface=""/>
              </a:endParaRPr>
            </a:p>
          </p:txBody>
        </p:sp>
        <p:sp>
          <p:nvSpPr>
            <p:cNvPr id="7" name="Freeform 6"/>
            <p:cNvSpPr>
              <a:spLocks noEditPoints="1"/>
            </p:cNvSpPr>
            <p:nvPr userDrawn="1"/>
          </p:nvSpPr>
          <p:spPr bwMode="auto">
            <a:xfrm>
              <a:off x="1700563" y="-1309093"/>
              <a:ext cx="2039443" cy="385118"/>
            </a:xfrm>
            <a:custGeom>
              <a:avLst/>
              <a:gdLst>
                <a:gd name="T0" fmla="*/ 1048 w 2520"/>
                <a:gd name="T1" fmla="*/ 0 h 472"/>
                <a:gd name="T2" fmla="*/ 1048 w 2520"/>
                <a:gd name="T3" fmla="*/ 472 h 472"/>
                <a:gd name="T4" fmla="*/ 1181 w 2520"/>
                <a:gd name="T5" fmla="*/ 472 h 472"/>
                <a:gd name="T6" fmla="*/ 1181 w 2520"/>
                <a:gd name="T7" fmla="*/ 0 h 472"/>
                <a:gd name="T8" fmla="*/ 1048 w 2520"/>
                <a:gd name="T9" fmla="*/ 0 h 472"/>
                <a:gd name="T10" fmla="*/ 0 w 2520"/>
                <a:gd name="T11" fmla="*/ 0 h 472"/>
                <a:gd name="T12" fmla="*/ 0 w 2520"/>
                <a:gd name="T13" fmla="*/ 472 h 472"/>
                <a:gd name="T14" fmla="*/ 134 w 2520"/>
                <a:gd name="T15" fmla="*/ 472 h 472"/>
                <a:gd name="T16" fmla="*/ 134 w 2520"/>
                <a:gd name="T17" fmla="*/ 105 h 472"/>
                <a:gd name="T18" fmla="*/ 239 w 2520"/>
                <a:gd name="T19" fmla="*/ 106 h 472"/>
                <a:gd name="T20" fmla="*/ 314 w 2520"/>
                <a:gd name="T21" fmla="*/ 132 h 472"/>
                <a:gd name="T22" fmla="*/ 344 w 2520"/>
                <a:gd name="T23" fmla="*/ 257 h 472"/>
                <a:gd name="T24" fmla="*/ 344 w 2520"/>
                <a:gd name="T25" fmla="*/ 472 h 472"/>
                <a:gd name="T26" fmla="*/ 474 w 2520"/>
                <a:gd name="T27" fmla="*/ 472 h 472"/>
                <a:gd name="T28" fmla="*/ 474 w 2520"/>
                <a:gd name="T29" fmla="*/ 211 h 472"/>
                <a:gd name="T30" fmla="*/ 239 w 2520"/>
                <a:gd name="T31" fmla="*/ 0 h 472"/>
                <a:gd name="T32" fmla="*/ 0 w 2520"/>
                <a:gd name="T33" fmla="*/ 0 h 472"/>
                <a:gd name="T34" fmla="*/ 1262 w 2520"/>
                <a:gd name="T35" fmla="*/ 0 h 472"/>
                <a:gd name="T36" fmla="*/ 1262 w 2520"/>
                <a:gd name="T37" fmla="*/ 472 h 472"/>
                <a:gd name="T38" fmla="*/ 1479 w 2520"/>
                <a:gd name="T39" fmla="*/ 472 h 472"/>
                <a:gd name="T40" fmla="*/ 1672 w 2520"/>
                <a:gd name="T41" fmla="*/ 410 h 472"/>
                <a:gd name="T42" fmla="*/ 1719 w 2520"/>
                <a:gd name="T43" fmla="*/ 242 h 472"/>
                <a:gd name="T44" fmla="*/ 1676 w 2520"/>
                <a:gd name="T45" fmla="*/ 79 h 472"/>
                <a:gd name="T46" fmla="*/ 1449 w 2520"/>
                <a:gd name="T47" fmla="*/ 0 h 472"/>
                <a:gd name="T48" fmla="*/ 1262 w 2520"/>
                <a:gd name="T49" fmla="*/ 0 h 472"/>
                <a:gd name="T50" fmla="*/ 1395 w 2520"/>
                <a:gd name="T51" fmla="*/ 103 h 472"/>
                <a:gd name="T52" fmla="*/ 1452 w 2520"/>
                <a:gd name="T53" fmla="*/ 103 h 472"/>
                <a:gd name="T54" fmla="*/ 1589 w 2520"/>
                <a:gd name="T55" fmla="*/ 237 h 472"/>
                <a:gd name="T56" fmla="*/ 1452 w 2520"/>
                <a:gd name="T57" fmla="*/ 372 h 472"/>
                <a:gd name="T58" fmla="*/ 1395 w 2520"/>
                <a:gd name="T59" fmla="*/ 372 h 472"/>
                <a:gd name="T60" fmla="*/ 1395 w 2520"/>
                <a:gd name="T61" fmla="*/ 103 h 472"/>
                <a:gd name="T62" fmla="*/ 856 w 2520"/>
                <a:gd name="T63" fmla="*/ 0 h 472"/>
                <a:gd name="T64" fmla="*/ 745 w 2520"/>
                <a:gd name="T65" fmla="*/ 374 h 472"/>
                <a:gd name="T66" fmla="*/ 638 w 2520"/>
                <a:gd name="T67" fmla="*/ 0 h 472"/>
                <a:gd name="T68" fmla="*/ 494 w 2520"/>
                <a:gd name="T69" fmla="*/ 0 h 472"/>
                <a:gd name="T70" fmla="*/ 646 w 2520"/>
                <a:gd name="T71" fmla="*/ 472 h 472"/>
                <a:gd name="T72" fmla="*/ 838 w 2520"/>
                <a:gd name="T73" fmla="*/ 472 h 472"/>
                <a:gd name="T74" fmla="*/ 992 w 2520"/>
                <a:gd name="T75" fmla="*/ 0 h 472"/>
                <a:gd name="T76" fmla="*/ 856 w 2520"/>
                <a:gd name="T77" fmla="*/ 0 h 472"/>
                <a:gd name="T78" fmla="*/ 1781 w 2520"/>
                <a:gd name="T79" fmla="*/ 472 h 472"/>
                <a:gd name="T80" fmla="*/ 1915 w 2520"/>
                <a:gd name="T81" fmla="*/ 472 h 472"/>
                <a:gd name="T82" fmla="*/ 1915 w 2520"/>
                <a:gd name="T83" fmla="*/ 0 h 472"/>
                <a:gd name="T84" fmla="*/ 1781 w 2520"/>
                <a:gd name="T85" fmla="*/ 0 h 472"/>
                <a:gd name="T86" fmla="*/ 1781 w 2520"/>
                <a:gd name="T87" fmla="*/ 472 h 472"/>
                <a:gd name="T88" fmla="*/ 2155 w 2520"/>
                <a:gd name="T89" fmla="*/ 1 h 472"/>
                <a:gd name="T90" fmla="*/ 1969 w 2520"/>
                <a:gd name="T91" fmla="*/ 472 h 472"/>
                <a:gd name="T92" fmla="*/ 2100 w 2520"/>
                <a:gd name="T93" fmla="*/ 472 h 472"/>
                <a:gd name="T94" fmla="*/ 2130 w 2520"/>
                <a:gd name="T95" fmla="*/ 389 h 472"/>
                <a:gd name="T96" fmla="*/ 2350 w 2520"/>
                <a:gd name="T97" fmla="*/ 389 h 472"/>
                <a:gd name="T98" fmla="*/ 2378 w 2520"/>
                <a:gd name="T99" fmla="*/ 472 h 472"/>
                <a:gd name="T100" fmla="*/ 2520 w 2520"/>
                <a:gd name="T101" fmla="*/ 472 h 472"/>
                <a:gd name="T102" fmla="*/ 2333 w 2520"/>
                <a:gd name="T103" fmla="*/ 1 h 472"/>
                <a:gd name="T104" fmla="*/ 2155 w 2520"/>
                <a:gd name="T105" fmla="*/ 1 h 472"/>
                <a:gd name="T106" fmla="*/ 2241 w 2520"/>
                <a:gd name="T107" fmla="*/ 87 h 472"/>
                <a:gd name="T108" fmla="*/ 2322 w 2520"/>
                <a:gd name="T109" fmla="*/ 307 h 472"/>
                <a:gd name="T110" fmla="*/ 2158 w 2520"/>
                <a:gd name="T111" fmla="*/ 307 h 472"/>
                <a:gd name="T112" fmla="*/ 2241 w 2520"/>
                <a:gd name="T113" fmla="*/ 87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20" h="472">
                  <a:moveTo>
                    <a:pt x="1048" y="0"/>
                  </a:moveTo>
                  <a:cubicBezTo>
                    <a:pt x="1048" y="472"/>
                    <a:pt x="1048" y="472"/>
                    <a:pt x="1048" y="472"/>
                  </a:cubicBezTo>
                  <a:cubicBezTo>
                    <a:pt x="1181" y="472"/>
                    <a:pt x="1181" y="472"/>
                    <a:pt x="1181" y="472"/>
                  </a:cubicBezTo>
                  <a:cubicBezTo>
                    <a:pt x="1181" y="0"/>
                    <a:pt x="1181" y="0"/>
                    <a:pt x="1181" y="0"/>
                  </a:cubicBezTo>
                  <a:lnTo>
                    <a:pt x="1048" y="0"/>
                  </a:lnTo>
                  <a:close/>
                  <a:moveTo>
                    <a:pt x="0" y="0"/>
                  </a:moveTo>
                  <a:cubicBezTo>
                    <a:pt x="0" y="472"/>
                    <a:pt x="0" y="472"/>
                    <a:pt x="0" y="472"/>
                  </a:cubicBezTo>
                  <a:cubicBezTo>
                    <a:pt x="134" y="472"/>
                    <a:pt x="134" y="472"/>
                    <a:pt x="134" y="472"/>
                  </a:cubicBezTo>
                  <a:cubicBezTo>
                    <a:pt x="134" y="105"/>
                    <a:pt x="134" y="105"/>
                    <a:pt x="134" y="105"/>
                  </a:cubicBezTo>
                  <a:cubicBezTo>
                    <a:pt x="239" y="106"/>
                    <a:pt x="239" y="106"/>
                    <a:pt x="239" y="106"/>
                  </a:cubicBezTo>
                  <a:cubicBezTo>
                    <a:pt x="273" y="106"/>
                    <a:pt x="297" y="114"/>
                    <a:pt x="314" y="132"/>
                  </a:cubicBezTo>
                  <a:cubicBezTo>
                    <a:pt x="335" y="154"/>
                    <a:pt x="344" y="191"/>
                    <a:pt x="344" y="257"/>
                  </a:cubicBezTo>
                  <a:cubicBezTo>
                    <a:pt x="344" y="472"/>
                    <a:pt x="344" y="472"/>
                    <a:pt x="344" y="472"/>
                  </a:cubicBezTo>
                  <a:cubicBezTo>
                    <a:pt x="474" y="472"/>
                    <a:pt x="474" y="472"/>
                    <a:pt x="474" y="472"/>
                  </a:cubicBezTo>
                  <a:cubicBezTo>
                    <a:pt x="474" y="211"/>
                    <a:pt x="474" y="211"/>
                    <a:pt x="474" y="211"/>
                  </a:cubicBezTo>
                  <a:cubicBezTo>
                    <a:pt x="474" y="25"/>
                    <a:pt x="355" y="0"/>
                    <a:pt x="239" y="0"/>
                  </a:cubicBezTo>
                  <a:lnTo>
                    <a:pt x="0" y="0"/>
                  </a:lnTo>
                  <a:close/>
                  <a:moveTo>
                    <a:pt x="1262" y="0"/>
                  </a:moveTo>
                  <a:cubicBezTo>
                    <a:pt x="1262" y="472"/>
                    <a:pt x="1262" y="472"/>
                    <a:pt x="1262" y="472"/>
                  </a:cubicBezTo>
                  <a:cubicBezTo>
                    <a:pt x="1479" y="472"/>
                    <a:pt x="1479" y="472"/>
                    <a:pt x="1479" y="472"/>
                  </a:cubicBezTo>
                  <a:cubicBezTo>
                    <a:pt x="1594" y="472"/>
                    <a:pt x="1631" y="453"/>
                    <a:pt x="1672" y="410"/>
                  </a:cubicBezTo>
                  <a:cubicBezTo>
                    <a:pt x="1701" y="380"/>
                    <a:pt x="1719" y="314"/>
                    <a:pt x="1719" y="242"/>
                  </a:cubicBezTo>
                  <a:cubicBezTo>
                    <a:pt x="1719" y="175"/>
                    <a:pt x="1704" y="116"/>
                    <a:pt x="1676" y="79"/>
                  </a:cubicBezTo>
                  <a:cubicBezTo>
                    <a:pt x="1627" y="13"/>
                    <a:pt x="1556" y="0"/>
                    <a:pt x="1449" y="0"/>
                  </a:cubicBezTo>
                  <a:lnTo>
                    <a:pt x="1262" y="0"/>
                  </a:lnTo>
                  <a:close/>
                  <a:moveTo>
                    <a:pt x="1395" y="103"/>
                  </a:moveTo>
                  <a:cubicBezTo>
                    <a:pt x="1452" y="103"/>
                    <a:pt x="1452" y="103"/>
                    <a:pt x="1452" y="103"/>
                  </a:cubicBezTo>
                  <a:cubicBezTo>
                    <a:pt x="1535" y="103"/>
                    <a:pt x="1589" y="140"/>
                    <a:pt x="1589" y="237"/>
                  </a:cubicBezTo>
                  <a:cubicBezTo>
                    <a:pt x="1589" y="334"/>
                    <a:pt x="1535" y="372"/>
                    <a:pt x="1452" y="372"/>
                  </a:cubicBezTo>
                  <a:cubicBezTo>
                    <a:pt x="1395" y="372"/>
                    <a:pt x="1395" y="372"/>
                    <a:pt x="1395" y="372"/>
                  </a:cubicBezTo>
                  <a:lnTo>
                    <a:pt x="1395" y="103"/>
                  </a:lnTo>
                  <a:close/>
                  <a:moveTo>
                    <a:pt x="856" y="0"/>
                  </a:moveTo>
                  <a:cubicBezTo>
                    <a:pt x="745" y="374"/>
                    <a:pt x="745" y="374"/>
                    <a:pt x="745" y="374"/>
                  </a:cubicBezTo>
                  <a:cubicBezTo>
                    <a:pt x="638" y="0"/>
                    <a:pt x="638" y="0"/>
                    <a:pt x="638" y="0"/>
                  </a:cubicBezTo>
                  <a:cubicBezTo>
                    <a:pt x="494" y="0"/>
                    <a:pt x="494" y="0"/>
                    <a:pt x="494" y="0"/>
                  </a:cubicBezTo>
                  <a:cubicBezTo>
                    <a:pt x="646" y="472"/>
                    <a:pt x="646" y="472"/>
                    <a:pt x="646" y="472"/>
                  </a:cubicBezTo>
                  <a:cubicBezTo>
                    <a:pt x="838" y="472"/>
                    <a:pt x="838" y="472"/>
                    <a:pt x="838" y="472"/>
                  </a:cubicBezTo>
                  <a:cubicBezTo>
                    <a:pt x="992" y="0"/>
                    <a:pt x="992" y="0"/>
                    <a:pt x="992" y="0"/>
                  </a:cubicBezTo>
                  <a:lnTo>
                    <a:pt x="856" y="0"/>
                  </a:lnTo>
                  <a:close/>
                  <a:moveTo>
                    <a:pt x="1781" y="472"/>
                  </a:moveTo>
                  <a:cubicBezTo>
                    <a:pt x="1915" y="472"/>
                    <a:pt x="1915" y="472"/>
                    <a:pt x="1915" y="472"/>
                  </a:cubicBezTo>
                  <a:cubicBezTo>
                    <a:pt x="1915" y="0"/>
                    <a:pt x="1915" y="0"/>
                    <a:pt x="1915" y="0"/>
                  </a:cubicBezTo>
                  <a:cubicBezTo>
                    <a:pt x="1781" y="0"/>
                    <a:pt x="1781" y="0"/>
                    <a:pt x="1781" y="0"/>
                  </a:cubicBezTo>
                  <a:lnTo>
                    <a:pt x="1781" y="472"/>
                  </a:lnTo>
                  <a:close/>
                  <a:moveTo>
                    <a:pt x="2155" y="1"/>
                  </a:moveTo>
                  <a:cubicBezTo>
                    <a:pt x="1969" y="472"/>
                    <a:pt x="1969" y="472"/>
                    <a:pt x="1969" y="472"/>
                  </a:cubicBezTo>
                  <a:cubicBezTo>
                    <a:pt x="2100" y="472"/>
                    <a:pt x="2100" y="472"/>
                    <a:pt x="2100" y="472"/>
                  </a:cubicBezTo>
                  <a:cubicBezTo>
                    <a:pt x="2130" y="389"/>
                    <a:pt x="2130" y="389"/>
                    <a:pt x="2130" y="389"/>
                  </a:cubicBezTo>
                  <a:cubicBezTo>
                    <a:pt x="2350" y="389"/>
                    <a:pt x="2350" y="389"/>
                    <a:pt x="2350" y="389"/>
                  </a:cubicBezTo>
                  <a:cubicBezTo>
                    <a:pt x="2378" y="472"/>
                    <a:pt x="2378" y="472"/>
                    <a:pt x="2378" y="472"/>
                  </a:cubicBezTo>
                  <a:cubicBezTo>
                    <a:pt x="2520" y="472"/>
                    <a:pt x="2520" y="472"/>
                    <a:pt x="2520" y="472"/>
                  </a:cubicBezTo>
                  <a:cubicBezTo>
                    <a:pt x="2333" y="1"/>
                    <a:pt x="2333" y="1"/>
                    <a:pt x="2333" y="1"/>
                  </a:cubicBezTo>
                  <a:lnTo>
                    <a:pt x="2155" y="1"/>
                  </a:lnTo>
                  <a:close/>
                  <a:moveTo>
                    <a:pt x="2241" y="87"/>
                  </a:moveTo>
                  <a:cubicBezTo>
                    <a:pt x="2322" y="307"/>
                    <a:pt x="2322" y="307"/>
                    <a:pt x="2322" y="307"/>
                  </a:cubicBezTo>
                  <a:cubicBezTo>
                    <a:pt x="2158" y="307"/>
                    <a:pt x="2158" y="307"/>
                    <a:pt x="2158" y="307"/>
                  </a:cubicBezTo>
                  <a:lnTo>
                    <a:pt x="2241" y="8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380985"/>
              <a:endParaRPr lang="en-US" sz="1500">
                <a:solidFill>
                  <a:srgbClr val="FFFFFF"/>
                </a:solidFill>
                <a:ea typeface="MS PGothic" pitchFamily="34" charset="-128"/>
                <a:cs typeface=""/>
              </a:endParaRPr>
            </a:p>
          </p:txBody>
        </p:sp>
        <p:sp>
          <p:nvSpPr>
            <p:cNvPr id="8" name="Freeform 7"/>
            <p:cNvSpPr>
              <a:spLocks noEditPoints="1"/>
            </p:cNvSpPr>
            <p:nvPr userDrawn="1"/>
          </p:nvSpPr>
          <p:spPr bwMode="auto">
            <a:xfrm>
              <a:off x="677492" y="-1417931"/>
              <a:ext cx="877396" cy="582700"/>
            </a:xfrm>
            <a:custGeom>
              <a:avLst/>
              <a:gdLst>
                <a:gd name="T0" fmla="*/ 405 w 1086"/>
                <a:gd name="T1" fmla="*/ 214 h 718"/>
                <a:gd name="T2" fmla="*/ 405 w 1086"/>
                <a:gd name="T3" fmla="*/ 149 h 718"/>
                <a:gd name="T4" fmla="*/ 424 w 1086"/>
                <a:gd name="T5" fmla="*/ 148 h 718"/>
                <a:gd name="T6" fmla="*/ 719 w 1086"/>
                <a:gd name="T7" fmla="*/ 301 h 718"/>
                <a:gd name="T8" fmla="*/ 458 w 1086"/>
                <a:gd name="T9" fmla="*/ 476 h 718"/>
                <a:gd name="T10" fmla="*/ 405 w 1086"/>
                <a:gd name="T11" fmla="*/ 467 h 718"/>
                <a:gd name="T12" fmla="*/ 405 w 1086"/>
                <a:gd name="T13" fmla="*/ 270 h 718"/>
                <a:gd name="T14" fmla="*/ 530 w 1086"/>
                <a:gd name="T15" fmla="*/ 378 h 718"/>
                <a:gd name="T16" fmla="*/ 622 w 1086"/>
                <a:gd name="T17" fmla="*/ 300 h 718"/>
                <a:gd name="T18" fmla="*/ 441 w 1086"/>
                <a:gd name="T19" fmla="*/ 212 h 718"/>
                <a:gd name="T20" fmla="*/ 405 w 1086"/>
                <a:gd name="T21" fmla="*/ 214 h 718"/>
                <a:gd name="T22" fmla="*/ 405 w 1086"/>
                <a:gd name="T23" fmla="*/ 0 h 718"/>
                <a:gd name="T24" fmla="*/ 405 w 1086"/>
                <a:gd name="T25" fmla="*/ 97 h 718"/>
                <a:gd name="T26" fmla="*/ 424 w 1086"/>
                <a:gd name="T27" fmla="*/ 95 h 718"/>
                <a:gd name="T28" fmla="*/ 832 w 1086"/>
                <a:gd name="T29" fmla="*/ 298 h 718"/>
                <a:gd name="T30" fmla="*/ 455 w 1086"/>
                <a:gd name="T31" fmla="*/ 523 h 718"/>
                <a:gd name="T32" fmla="*/ 405 w 1086"/>
                <a:gd name="T33" fmla="*/ 518 h 718"/>
                <a:gd name="T34" fmla="*/ 405 w 1086"/>
                <a:gd name="T35" fmla="*/ 578 h 718"/>
                <a:gd name="T36" fmla="*/ 447 w 1086"/>
                <a:gd name="T37" fmla="*/ 581 h 718"/>
                <a:gd name="T38" fmla="*/ 881 w 1086"/>
                <a:gd name="T39" fmla="*/ 381 h 718"/>
                <a:gd name="T40" fmla="*/ 1004 w 1086"/>
                <a:gd name="T41" fmla="*/ 456 h 718"/>
                <a:gd name="T42" fmla="*/ 449 w 1086"/>
                <a:gd name="T43" fmla="*/ 636 h 718"/>
                <a:gd name="T44" fmla="*/ 405 w 1086"/>
                <a:gd name="T45" fmla="*/ 634 h 718"/>
                <a:gd name="T46" fmla="*/ 405 w 1086"/>
                <a:gd name="T47" fmla="*/ 718 h 718"/>
                <a:gd name="T48" fmla="*/ 1086 w 1086"/>
                <a:gd name="T49" fmla="*/ 718 h 718"/>
                <a:gd name="T50" fmla="*/ 1086 w 1086"/>
                <a:gd name="T51" fmla="*/ 0 h 718"/>
                <a:gd name="T52" fmla="*/ 405 w 1086"/>
                <a:gd name="T53" fmla="*/ 0 h 718"/>
                <a:gd name="T54" fmla="*/ 405 w 1086"/>
                <a:gd name="T55" fmla="*/ 467 h 718"/>
                <a:gd name="T56" fmla="*/ 405 w 1086"/>
                <a:gd name="T57" fmla="*/ 518 h 718"/>
                <a:gd name="T58" fmla="*/ 194 w 1086"/>
                <a:gd name="T59" fmla="*/ 317 h 718"/>
                <a:gd name="T60" fmla="*/ 405 w 1086"/>
                <a:gd name="T61" fmla="*/ 214 h 718"/>
                <a:gd name="T62" fmla="*/ 405 w 1086"/>
                <a:gd name="T63" fmla="*/ 270 h 718"/>
                <a:gd name="T64" fmla="*/ 405 w 1086"/>
                <a:gd name="T65" fmla="*/ 270 h 718"/>
                <a:gd name="T66" fmla="*/ 281 w 1086"/>
                <a:gd name="T67" fmla="*/ 327 h 718"/>
                <a:gd name="T68" fmla="*/ 405 w 1086"/>
                <a:gd name="T69" fmla="*/ 467 h 718"/>
                <a:gd name="T70" fmla="*/ 111 w 1086"/>
                <a:gd name="T71" fmla="*/ 309 h 718"/>
                <a:gd name="T72" fmla="*/ 405 w 1086"/>
                <a:gd name="T73" fmla="*/ 149 h 718"/>
                <a:gd name="T74" fmla="*/ 405 w 1086"/>
                <a:gd name="T75" fmla="*/ 97 h 718"/>
                <a:gd name="T76" fmla="*/ 0 w 1086"/>
                <a:gd name="T77" fmla="*/ 298 h 718"/>
                <a:gd name="T78" fmla="*/ 405 w 1086"/>
                <a:gd name="T79" fmla="*/ 634 h 718"/>
                <a:gd name="T80" fmla="*/ 405 w 1086"/>
                <a:gd name="T81" fmla="*/ 578 h 718"/>
                <a:gd name="T82" fmla="*/ 111 w 1086"/>
                <a:gd name="T83" fmla="*/ 309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6" h="718">
                  <a:moveTo>
                    <a:pt x="405" y="214"/>
                  </a:moveTo>
                  <a:cubicBezTo>
                    <a:pt x="405" y="149"/>
                    <a:pt x="405" y="149"/>
                    <a:pt x="405" y="149"/>
                  </a:cubicBezTo>
                  <a:cubicBezTo>
                    <a:pt x="412" y="149"/>
                    <a:pt x="418" y="148"/>
                    <a:pt x="424" y="148"/>
                  </a:cubicBezTo>
                  <a:cubicBezTo>
                    <a:pt x="602" y="143"/>
                    <a:pt x="719" y="301"/>
                    <a:pt x="719" y="301"/>
                  </a:cubicBezTo>
                  <a:cubicBezTo>
                    <a:pt x="719" y="301"/>
                    <a:pt x="593" y="476"/>
                    <a:pt x="458" y="476"/>
                  </a:cubicBezTo>
                  <a:cubicBezTo>
                    <a:pt x="438" y="476"/>
                    <a:pt x="421" y="472"/>
                    <a:pt x="405" y="467"/>
                  </a:cubicBezTo>
                  <a:cubicBezTo>
                    <a:pt x="405" y="270"/>
                    <a:pt x="405" y="270"/>
                    <a:pt x="405" y="270"/>
                  </a:cubicBezTo>
                  <a:cubicBezTo>
                    <a:pt x="474" y="279"/>
                    <a:pt x="488" y="309"/>
                    <a:pt x="530" y="378"/>
                  </a:cubicBezTo>
                  <a:cubicBezTo>
                    <a:pt x="622" y="300"/>
                    <a:pt x="622" y="300"/>
                    <a:pt x="622" y="300"/>
                  </a:cubicBezTo>
                  <a:cubicBezTo>
                    <a:pt x="622" y="300"/>
                    <a:pt x="555" y="212"/>
                    <a:pt x="441" y="212"/>
                  </a:cubicBezTo>
                  <a:cubicBezTo>
                    <a:pt x="429" y="212"/>
                    <a:pt x="417" y="213"/>
                    <a:pt x="405" y="214"/>
                  </a:cubicBezTo>
                  <a:moveTo>
                    <a:pt x="405" y="0"/>
                  </a:moveTo>
                  <a:cubicBezTo>
                    <a:pt x="405" y="97"/>
                    <a:pt x="405" y="97"/>
                    <a:pt x="405" y="97"/>
                  </a:cubicBezTo>
                  <a:cubicBezTo>
                    <a:pt x="412" y="96"/>
                    <a:pt x="418" y="96"/>
                    <a:pt x="424" y="95"/>
                  </a:cubicBezTo>
                  <a:cubicBezTo>
                    <a:pt x="671" y="87"/>
                    <a:pt x="832" y="298"/>
                    <a:pt x="832" y="298"/>
                  </a:cubicBezTo>
                  <a:cubicBezTo>
                    <a:pt x="832" y="298"/>
                    <a:pt x="647" y="523"/>
                    <a:pt x="455" y="523"/>
                  </a:cubicBezTo>
                  <a:cubicBezTo>
                    <a:pt x="437" y="523"/>
                    <a:pt x="421" y="521"/>
                    <a:pt x="405" y="518"/>
                  </a:cubicBezTo>
                  <a:cubicBezTo>
                    <a:pt x="405" y="578"/>
                    <a:pt x="405" y="578"/>
                    <a:pt x="405" y="578"/>
                  </a:cubicBezTo>
                  <a:cubicBezTo>
                    <a:pt x="419" y="580"/>
                    <a:pt x="432" y="581"/>
                    <a:pt x="447" y="581"/>
                  </a:cubicBezTo>
                  <a:cubicBezTo>
                    <a:pt x="626" y="581"/>
                    <a:pt x="755" y="489"/>
                    <a:pt x="881" y="381"/>
                  </a:cubicBezTo>
                  <a:cubicBezTo>
                    <a:pt x="902" y="398"/>
                    <a:pt x="987" y="438"/>
                    <a:pt x="1004" y="456"/>
                  </a:cubicBezTo>
                  <a:cubicBezTo>
                    <a:pt x="885" y="556"/>
                    <a:pt x="607" y="636"/>
                    <a:pt x="449" y="636"/>
                  </a:cubicBezTo>
                  <a:cubicBezTo>
                    <a:pt x="434" y="636"/>
                    <a:pt x="420" y="636"/>
                    <a:pt x="405" y="634"/>
                  </a:cubicBezTo>
                  <a:cubicBezTo>
                    <a:pt x="405" y="718"/>
                    <a:pt x="405" y="718"/>
                    <a:pt x="405" y="718"/>
                  </a:cubicBezTo>
                  <a:cubicBezTo>
                    <a:pt x="1086" y="718"/>
                    <a:pt x="1086" y="718"/>
                    <a:pt x="1086" y="718"/>
                  </a:cubicBezTo>
                  <a:cubicBezTo>
                    <a:pt x="1086" y="0"/>
                    <a:pt x="1086" y="0"/>
                    <a:pt x="1086" y="0"/>
                  </a:cubicBezTo>
                  <a:lnTo>
                    <a:pt x="405" y="0"/>
                  </a:lnTo>
                  <a:close/>
                  <a:moveTo>
                    <a:pt x="405" y="467"/>
                  </a:moveTo>
                  <a:cubicBezTo>
                    <a:pt x="405" y="518"/>
                    <a:pt x="405" y="518"/>
                    <a:pt x="405" y="518"/>
                  </a:cubicBezTo>
                  <a:cubicBezTo>
                    <a:pt x="240" y="489"/>
                    <a:pt x="194" y="317"/>
                    <a:pt x="194" y="317"/>
                  </a:cubicBezTo>
                  <a:cubicBezTo>
                    <a:pt x="194" y="317"/>
                    <a:pt x="273" y="228"/>
                    <a:pt x="405" y="214"/>
                  </a:cubicBezTo>
                  <a:cubicBezTo>
                    <a:pt x="405" y="270"/>
                    <a:pt x="405" y="270"/>
                    <a:pt x="405" y="270"/>
                  </a:cubicBezTo>
                  <a:cubicBezTo>
                    <a:pt x="405" y="270"/>
                    <a:pt x="405" y="270"/>
                    <a:pt x="405" y="270"/>
                  </a:cubicBezTo>
                  <a:cubicBezTo>
                    <a:pt x="336" y="262"/>
                    <a:pt x="281" y="327"/>
                    <a:pt x="281" y="327"/>
                  </a:cubicBezTo>
                  <a:cubicBezTo>
                    <a:pt x="281" y="327"/>
                    <a:pt x="312" y="436"/>
                    <a:pt x="405" y="467"/>
                  </a:cubicBezTo>
                  <a:moveTo>
                    <a:pt x="111" y="309"/>
                  </a:moveTo>
                  <a:cubicBezTo>
                    <a:pt x="111" y="309"/>
                    <a:pt x="209" y="164"/>
                    <a:pt x="405" y="149"/>
                  </a:cubicBezTo>
                  <a:cubicBezTo>
                    <a:pt x="405" y="97"/>
                    <a:pt x="405" y="97"/>
                    <a:pt x="405" y="97"/>
                  </a:cubicBezTo>
                  <a:cubicBezTo>
                    <a:pt x="188" y="114"/>
                    <a:pt x="0" y="298"/>
                    <a:pt x="0" y="298"/>
                  </a:cubicBezTo>
                  <a:cubicBezTo>
                    <a:pt x="0" y="298"/>
                    <a:pt x="106" y="606"/>
                    <a:pt x="405" y="634"/>
                  </a:cubicBezTo>
                  <a:cubicBezTo>
                    <a:pt x="405" y="578"/>
                    <a:pt x="405" y="578"/>
                    <a:pt x="405" y="578"/>
                  </a:cubicBezTo>
                  <a:cubicBezTo>
                    <a:pt x="186" y="551"/>
                    <a:pt x="111" y="309"/>
                    <a:pt x="111" y="30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defTabSz="380985"/>
              <a:endParaRPr lang="en-US" sz="1500">
                <a:solidFill>
                  <a:srgbClr val="FFFFFF"/>
                </a:solidFill>
                <a:ea typeface="MS PGothic" pitchFamily="34" charset="-128"/>
                <a:cs typeface=""/>
              </a:endParaRPr>
            </a:p>
          </p:txBody>
        </p:sp>
      </p:grpSp>
    </p:spTree>
    <p:extLst>
      <p:ext uri="{BB962C8B-B14F-4D97-AF65-F5344CB8AC3E}">
        <p14:creationId xmlns:p14="http://schemas.microsoft.com/office/powerpoint/2010/main" val="334897955"/>
      </p:ext>
    </p:extLst>
  </p:cSld>
  <p:clrMap bg1="dk2" tx1="lt1" bg2="dk1"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rtl="0" fontAlgn="base">
        <a:lnSpc>
          <a:spcPct val="90000"/>
        </a:lnSpc>
        <a:spcBef>
          <a:spcPct val="0"/>
        </a:spcBef>
        <a:spcAft>
          <a:spcPct val="0"/>
        </a:spcAft>
        <a:defRPr sz="3000" b="1" cap="all" baseline="0">
          <a:solidFill>
            <a:schemeClr val="bg1"/>
          </a:solidFill>
          <a:latin typeface="Trebuchet MS" panose="020B0603020202020204" pitchFamily="34" charset="0"/>
          <a:ea typeface="+mj-ea"/>
          <a:cs typeface="+mj-cs"/>
        </a:defRPr>
      </a:lvl1pPr>
      <a:lvl2pPr algn="l" rtl="0" fontAlgn="base">
        <a:spcBef>
          <a:spcPct val="0"/>
        </a:spcBef>
        <a:spcAft>
          <a:spcPct val="0"/>
        </a:spcAft>
        <a:defRPr sz="2667" b="1">
          <a:solidFill>
            <a:srgbClr val="73B900"/>
          </a:solidFill>
          <a:latin typeface="Arial" charset="0"/>
        </a:defRPr>
      </a:lvl2pPr>
      <a:lvl3pPr algn="l" rtl="0" fontAlgn="base">
        <a:spcBef>
          <a:spcPct val="0"/>
        </a:spcBef>
        <a:spcAft>
          <a:spcPct val="0"/>
        </a:spcAft>
        <a:defRPr sz="2667" b="1">
          <a:solidFill>
            <a:srgbClr val="73B900"/>
          </a:solidFill>
          <a:latin typeface="Arial" charset="0"/>
        </a:defRPr>
      </a:lvl3pPr>
      <a:lvl4pPr algn="l" rtl="0" fontAlgn="base">
        <a:spcBef>
          <a:spcPct val="0"/>
        </a:spcBef>
        <a:spcAft>
          <a:spcPct val="0"/>
        </a:spcAft>
        <a:defRPr sz="2667" b="1">
          <a:solidFill>
            <a:srgbClr val="73B900"/>
          </a:solidFill>
          <a:latin typeface="Arial" charset="0"/>
        </a:defRPr>
      </a:lvl4pPr>
      <a:lvl5pPr algn="l" rtl="0" fontAlgn="base">
        <a:spcBef>
          <a:spcPct val="0"/>
        </a:spcBef>
        <a:spcAft>
          <a:spcPct val="0"/>
        </a:spcAft>
        <a:defRPr sz="2667" b="1">
          <a:solidFill>
            <a:srgbClr val="73B900"/>
          </a:solidFill>
          <a:latin typeface="Arial" charset="0"/>
        </a:defRPr>
      </a:lvl5pPr>
      <a:lvl6pPr marL="380985" algn="l" rtl="0" eaLnBrk="1" fontAlgn="base" hangingPunct="1">
        <a:spcBef>
          <a:spcPct val="0"/>
        </a:spcBef>
        <a:spcAft>
          <a:spcPct val="0"/>
        </a:spcAft>
        <a:defRPr sz="2667" b="1">
          <a:solidFill>
            <a:srgbClr val="73B900"/>
          </a:solidFill>
          <a:latin typeface="Arial" charset="0"/>
        </a:defRPr>
      </a:lvl6pPr>
      <a:lvl7pPr marL="761970" algn="l" rtl="0" eaLnBrk="1" fontAlgn="base" hangingPunct="1">
        <a:spcBef>
          <a:spcPct val="0"/>
        </a:spcBef>
        <a:spcAft>
          <a:spcPct val="0"/>
        </a:spcAft>
        <a:defRPr sz="2667" b="1">
          <a:solidFill>
            <a:srgbClr val="73B900"/>
          </a:solidFill>
          <a:latin typeface="Arial" charset="0"/>
        </a:defRPr>
      </a:lvl7pPr>
      <a:lvl8pPr marL="1142954" algn="l" rtl="0" eaLnBrk="1" fontAlgn="base" hangingPunct="1">
        <a:spcBef>
          <a:spcPct val="0"/>
        </a:spcBef>
        <a:spcAft>
          <a:spcPct val="0"/>
        </a:spcAft>
        <a:defRPr sz="2667" b="1">
          <a:solidFill>
            <a:srgbClr val="73B900"/>
          </a:solidFill>
          <a:latin typeface="Arial" charset="0"/>
        </a:defRPr>
      </a:lvl8pPr>
      <a:lvl9pPr marL="1523939" algn="l" rtl="0" eaLnBrk="1" fontAlgn="base" hangingPunct="1">
        <a:spcBef>
          <a:spcPct val="0"/>
        </a:spcBef>
        <a:spcAft>
          <a:spcPct val="0"/>
        </a:spcAft>
        <a:defRPr sz="2667" b="1">
          <a:solidFill>
            <a:srgbClr val="73B900"/>
          </a:solidFill>
          <a:latin typeface="Arial" charset="0"/>
        </a:defRPr>
      </a:lvl9pPr>
    </p:titleStyle>
    <p:bodyStyle>
      <a:lvl1pPr marL="0" indent="0" algn="l" rtl="0" fontAlgn="base">
        <a:lnSpc>
          <a:spcPct val="90000"/>
        </a:lnSpc>
        <a:spcBef>
          <a:spcPts val="750"/>
        </a:spcBef>
        <a:spcAft>
          <a:spcPts val="750"/>
        </a:spcAft>
        <a:buClr>
          <a:schemeClr val="bg2"/>
        </a:buClr>
        <a:buSzPct val="100000"/>
        <a:buFontTx/>
        <a:buNone/>
        <a:defRPr sz="1667" b="0">
          <a:solidFill>
            <a:schemeClr val="bg1"/>
          </a:solidFill>
          <a:latin typeface="Trebuchet MS" pitchFamily="34" charset="0"/>
          <a:ea typeface="+mn-ea"/>
          <a:cs typeface="+mn-cs"/>
        </a:defRPr>
      </a:lvl1pPr>
      <a:lvl2pPr marL="476231" indent="0" algn="l" rtl="0" fontAlgn="base">
        <a:lnSpc>
          <a:spcPct val="90000"/>
        </a:lnSpc>
        <a:spcBef>
          <a:spcPts val="750"/>
        </a:spcBef>
        <a:spcAft>
          <a:spcPts val="750"/>
        </a:spcAft>
        <a:buClr>
          <a:schemeClr val="bg2"/>
        </a:buClr>
        <a:buSzPct val="100000"/>
        <a:buFontTx/>
        <a:buNone/>
        <a:defRPr sz="1500" b="0">
          <a:solidFill>
            <a:schemeClr val="bg1"/>
          </a:solidFill>
          <a:latin typeface="Trebuchet MS" pitchFamily="34" charset="0"/>
        </a:defRPr>
      </a:lvl2pPr>
      <a:lvl3pPr marL="907485" indent="0" algn="l" rtl="0" fontAlgn="base">
        <a:lnSpc>
          <a:spcPct val="90000"/>
        </a:lnSpc>
        <a:spcBef>
          <a:spcPts val="750"/>
        </a:spcBef>
        <a:spcAft>
          <a:spcPts val="750"/>
        </a:spcAft>
        <a:buClr>
          <a:schemeClr val="bg2"/>
        </a:buClr>
        <a:buSzPct val="100000"/>
        <a:buFontTx/>
        <a:buNone/>
        <a:defRPr sz="1333" b="0">
          <a:solidFill>
            <a:schemeClr val="bg1"/>
          </a:solidFill>
          <a:latin typeface="Trebuchet MS" pitchFamily="34" charset="0"/>
        </a:defRPr>
      </a:lvl3pPr>
      <a:lvl4pPr marL="1478962" indent="-190492" algn="l" rtl="0" fontAlgn="base">
        <a:spcBef>
          <a:spcPct val="20000"/>
        </a:spcBef>
        <a:spcAft>
          <a:spcPct val="0"/>
        </a:spcAft>
        <a:buChar char="–"/>
        <a:defRPr sz="1667">
          <a:solidFill>
            <a:schemeClr val="bg1"/>
          </a:solidFill>
          <a:latin typeface="+mn-lt"/>
        </a:defRPr>
      </a:lvl4pPr>
      <a:lvl5pPr marL="1764700" indent="-190492" algn="l" rtl="0" fontAlgn="base">
        <a:spcBef>
          <a:spcPct val="20000"/>
        </a:spcBef>
        <a:spcAft>
          <a:spcPct val="0"/>
        </a:spcAft>
        <a:buChar char="»"/>
        <a:defRPr sz="1667">
          <a:solidFill>
            <a:schemeClr val="bg1"/>
          </a:solidFill>
          <a:latin typeface="+mn-lt"/>
        </a:defRPr>
      </a:lvl5pPr>
      <a:lvl6pPr marL="2145685" indent="-190492" algn="l" rtl="0" eaLnBrk="1" fontAlgn="base" hangingPunct="1">
        <a:spcBef>
          <a:spcPct val="20000"/>
        </a:spcBef>
        <a:spcAft>
          <a:spcPct val="0"/>
        </a:spcAft>
        <a:buChar char="»"/>
        <a:defRPr sz="1667">
          <a:solidFill>
            <a:schemeClr val="bg1"/>
          </a:solidFill>
          <a:latin typeface="+mn-lt"/>
        </a:defRPr>
      </a:lvl6pPr>
      <a:lvl7pPr marL="2526670" indent="-190492" algn="l" rtl="0" eaLnBrk="1" fontAlgn="base" hangingPunct="1">
        <a:spcBef>
          <a:spcPct val="20000"/>
        </a:spcBef>
        <a:spcAft>
          <a:spcPct val="0"/>
        </a:spcAft>
        <a:buChar char="»"/>
        <a:defRPr sz="1667">
          <a:solidFill>
            <a:schemeClr val="bg1"/>
          </a:solidFill>
          <a:latin typeface="+mn-lt"/>
        </a:defRPr>
      </a:lvl7pPr>
      <a:lvl8pPr marL="2907655" indent="-190492" algn="l" rtl="0" eaLnBrk="1" fontAlgn="base" hangingPunct="1">
        <a:spcBef>
          <a:spcPct val="20000"/>
        </a:spcBef>
        <a:spcAft>
          <a:spcPct val="0"/>
        </a:spcAft>
        <a:buChar char="»"/>
        <a:defRPr sz="1667">
          <a:solidFill>
            <a:schemeClr val="bg1"/>
          </a:solidFill>
          <a:latin typeface="+mn-lt"/>
        </a:defRPr>
      </a:lvl8pPr>
      <a:lvl9pPr marL="3288639" indent="-190492" algn="l" rtl="0" eaLnBrk="1" fontAlgn="base" hangingPunct="1">
        <a:spcBef>
          <a:spcPct val="20000"/>
        </a:spcBef>
        <a:spcAft>
          <a:spcPct val="0"/>
        </a:spcAft>
        <a:buChar char="»"/>
        <a:defRPr sz="1667">
          <a:solidFill>
            <a:schemeClr val="bg1"/>
          </a:solidFill>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16453" y="726147"/>
            <a:ext cx="8311096" cy="65659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431169" y="2224853"/>
            <a:ext cx="8290776" cy="43422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4" name="TextBox 3"/>
          <p:cNvSpPr txBox="1"/>
          <p:nvPr userDrawn="1"/>
        </p:nvSpPr>
        <p:spPr>
          <a:xfrm>
            <a:off x="8135212" y="6501648"/>
            <a:ext cx="267523" cy="134652"/>
          </a:xfrm>
          <a:prstGeom prst="rect">
            <a:avLst/>
          </a:prstGeom>
          <a:noFill/>
        </p:spPr>
        <p:txBody>
          <a:bodyPr wrap="square" lIns="0" tIns="0" rIns="0" bIns="0" rtlCol="0" anchor="ctr">
            <a:spAutoFit/>
          </a:bodyPr>
          <a:lstStyle>
            <a:defPPr>
              <a:defRPr lang="en-US"/>
            </a:defPPr>
            <a:lvl1pPr algn="ctr">
              <a:defRPr sz="4400" cap="all">
                <a:solidFill>
                  <a:schemeClr val="bg1"/>
                </a:solidFill>
                <a:latin typeface="Century Gothic" pitchFamily="34" charset="0"/>
              </a:defRPr>
            </a:lvl1pPr>
          </a:lstStyle>
          <a:p>
            <a:pPr algn="r" defTabSz="380985"/>
            <a:fld id="{9EF62655-870B-4C06-BC3D-C67D37BAE36D}" type="slidenum">
              <a:rPr lang="en-US" sz="708" smtClean="0">
                <a:solidFill>
                  <a:srgbClr val="505050"/>
                </a:solidFill>
                <a:latin typeface="Trebuchet MS" panose="020B0603020202020204" pitchFamily="34" charset="0"/>
                <a:ea typeface="MS PGothic" pitchFamily="34" charset="-128"/>
                <a:cs typeface=""/>
              </a:rPr>
              <a:pPr algn="r" defTabSz="380985"/>
              <a:t>‹#›</a:t>
            </a:fld>
            <a:r>
              <a:rPr lang="en-US" sz="875" cap="none" dirty="0">
                <a:solidFill>
                  <a:srgbClr val="007450">
                    <a:lumMod val="60000"/>
                    <a:lumOff val="40000"/>
                  </a:srgbClr>
                </a:solidFill>
                <a:ea typeface="MS PGothic" pitchFamily="34" charset="-128"/>
                <a:cs typeface=""/>
              </a:rPr>
              <a:t> </a:t>
            </a:r>
          </a:p>
        </p:txBody>
      </p:sp>
      <p:grpSp>
        <p:nvGrpSpPr>
          <p:cNvPr id="5" name="Group 4"/>
          <p:cNvGrpSpPr/>
          <p:nvPr userDrawn="1"/>
        </p:nvGrpSpPr>
        <p:grpSpPr>
          <a:xfrm>
            <a:off x="8461422" y="6518237"/>
            <a:ext cx="486252" cy="119757"/>
            <a:chOff x="677492" y="-1417931"/>
            <a:chExt cx="3154606" cy="582700"/>
          </a:xfrm>
        </p:grpSpPr>
        <p:sp>
          <p:nvSpPr>
            <p:cNvPr id="6" name="Freeform 5"/>
            <p:cNvSpPr>
              <a:spLocks noEditPoints="1"/>
            </p:cNvSpPr>
            <p:nvPr userDrawn="1"/>
          </p:nvSpPr>
          <p:spPr bwMode="auto">
            <a:xfrm>
              <a:off x="3761772" y="-980905"/>
              <a:ext cx="70326" cy="68652"/>
            </a:xfrm>
            <a:custGeom>
              <a:avLst/>
              <a:gdLst>
                <a:gd name="T0" fmla="*/ 36 w 87"/>
                <a:gd name="T1" fmla="*/ 37 h 83"/>
                <a:gd name="T2" fmla="*/ 36 w 87"/>
                <a:gd name="T3" fmla="*/ 26 h 83"/>
                <a:gd name="T4" fmla="*/ 43 w 87"/>
                <a:gd name="T5" fmla="*/ 26 h 83"/>
                <a:gd name="T6" fmla="*/ 52 w 87"/>
                <a:gd name="T7" fmla="*/ 31 h 83"/>
                <a:gd name="T8" fmla="*/ 45 w 87"/>
                <a:gd name="T9" fmla="*/ 37 h 83"/>
                <a:gd name="T10" fmla="*/ 36 w 87"/>
                <a:gd name="T11" fmla="*/ 37 h 83"/>
                <a:gd name="T12" fmla="*/ 36 w 87"/>
                <a:gd name="T13" fmla="*/ 45 h 83"/>
                <a:gd name="T14" fmla="*/ 41 w 87"/>
                <a:gd name="T15" fmla="*/ 45 h 83"/>
                <a:gd name="T16" fmla="*/ 52 w 87"/>
                <a:gd name="T17" fmla="*/ 63 h 83"/>
                <a:gd name="T18" fmla="*/ 63 w 87"/>
                <a:gd name="T19" fmla="*/ 63 h 83"/>
                <a:gd name="T20" fmla="*/ 52 w 87"/>
                <a:gd name="T21" fmla="*/ 44 h 83"/>
                <a:gd name="T22" fmla="*/ 63 w 87"/>
                <a:gd name="T23" fmla="*/ 32 h 83"/>
                <a:gd name="T24" fmla="*/ 44 w 87"/>
                <a:gd name="T25" fmla="*/ 19 h 83"/>
                <a:gd name="T26" fmla="*/ 26 w 87"/>
                <a:gd name="T27" fmla="*/ 19 h 83"/>
                <a:gd name="T28" fmla="*/ 26 w 87"/>
                <a:gd name="T29" fmla="*/ 63 h 83"/>
                <a:gd name="T30" fmla="*/ 36 w 87"/>
                <a:gd name="T31" fmla="*/ 63 h 83"/>
                <a:gd name="T32" fmla="*/ 36 w 87"/>
                <a:gd name="T33" fmla="*/ 45 h 83"/>
                <a:gd name="T34" fmla="*/ 87 w 87"/>
                <a:gd name="T35" fmla="*/ 41 h 83"/>
                <a:gd name="T36" fmla="*/ 44 w 87"/>
                <a:gd name="T37" fmla="*/ 0 h 83"/>
                <a:gd name="T38" fmla="*/ 0 w 87"/>
                <a:gd name="T39" fmla="*/ 41 h 83"/>
                <a:gd name="T40" fmla="*/ 44 w 87"/>
                <a:gd name="T41" fmla="*/ 83 h 83"/>
                <a:gd name="T42" fmla="*/ 87 w 87"/>
                <a:gd name="T43" fmla="*/ 41 h 83"/>
                <a:gd name="T44" fmla="*/ 74 w 87"/>
                <a:gd name="T45" fmla="*/ 41 h 83"/>
                <a:gd name="T46" fmla="*/ 44 w 87"/>
                <a:gd name="T47" fmla="*/ 73 h 83"/>
                <a:gd name="T48" fmla="*/ 44 w 87"/>
                <a:gd name="T49" fmla="*/ 73 h 83"/>
                <a:gd name="T50" fmla="*/ 13 w 87"/>
                <a:gd name="T51" fmla="*/ 41 h 83"/>
                <a:gd name="T52" fmla="*/ 44 w 87"/>
                <a:gd name="T53" fmla="*/ 9 h 83"/>
                <a:gd name="T54" fmla="*/ 74 w 87"/>
                <a:gd name="T55"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7" h="83">
                  <a:moveTo>
                    <a:pt x="36" y="37"/>
                  </a:moveTo>
                  <a:cubicBezTo>
                    <a:pt x="36" y="26"/>
                    <a:pt x="36" y="26"/>
                    <a:pt x="36" y="26"/>
                  </a:cubicBezTo>
                  <a:cubicBezTo>
                    <a:pt x="43" y="26"/>
                    <a:pt x="43" y="26"/>
                    <a:pt x="43" y="26"/>
                  </a:cubicBezTo>
                  <a:cubicBezTo>
                    <a:pt x="47" y="26"/>
                    <a:pt x="52" y="27"/>
                    <a:pt x="52" y="31"/>
                  </a:cubicBezTo>
                  <a:cubicBezTo>
                    <a:pt x="52" y="36"/>
                    <a:pt x="50" y="37"/>
                    <a:pt x="45" y="37"/>
                  </a:cubicBezTo>
                  <a:cubicBezTo>
                    <a:pt x="36" y="37"/>
                    <a:pt x="36" y="37"/>
                    <a:pt x="36" y="37"/>
                  </a:cubicBezTo>
                  <a:moveTo>
                    <a:pt x="36" y="45"/>
                  </a:moveTo>
                  <a:cubicBezTo>
                    <a:pt x="41" y="45"/>
                    <a:pt x="41" y="45"/>
                    <a:pt x="41" y="45"/>
                  </a:cubicBezTo>
                  <a:cubicBezTo>
                    <a:pt x="52" y="63"/>
                    <a:pt x="52" y="63"/>
                    <a:pt x="52" y="63"/>
                  </a:cubicBezTo>
                  <a:cubicBezTo>
                    <a:pt x="63" y="63"/>
                    <a:pt x="63" y="63"/>
                    <a:pt x="63" y="63"/>
                  </a:cubicBezTo>
                  <a:cubicBezTo>
                    <a:pt x="52" y="44"/>
                    <a:pt x="52" y="44"/>
                    <a:pt x="52" y="44"/>
                  </a:cubicBezTo>
                  <a:cubicBezTo>
                    <a:pt x="58" y="43"/>
                    <a:pt x="63" y="41"/>
                    <a:pt x="63" y="32"/>
                  </a:cubicBezTo>
                  <a:cubicBezTo>
                    <a:pt x="63" y="22"/>
                    <a:pt x="56" y="19"/>
                    <a:pt x="44" y="19"/>
                  </a:cubicBezTo>
                  <a:cubicBezTo>
                    <a:pt x="26" y="19"/>
                    <a:pt x="26" y="19"/>
                    <a:pt x="26" y="19"/>
                  </a:cubicBezTo>
                  <a:cubicBezTo>
                    <a:pt x="26" y="63"/>
                    <a:pt x="26" y="63"/>
                    <a:pt x="26" y="63"/>
                  </a:cubicBezTo>
                  <a:cubicBezTo>
                    <a:pt x="36" y="63"/>
                    <a:pt x="36" y="63"/>
                    <a:pt x="36" y="63"/>
                  </a:cubicBezTo>
                  <a:cubicBezTo>
                    <a:pt x="36" y="45"/>
                    <a:pt x="36" y="45"/>
                    <a:pt x="36" y="45"/>
                  </a:cubicBezTo>
                  <a:moveTo>
                    <a:pt x="87" y="41"/>
                  </a:moveTo>
                  <a:cubicBezTo>
                    <a:pt x="87" y="15"/>
                    <a:pt x="66" y="0"/>
                    <a:pt x="44" y="0"/>
                  </a:cubicBezTo>
                  <a:cubicBezTo>
                    <a:pt x="21" y="0"/>
                    <a:pt x="0" y="15"/>
                    <a:pt x="0" y="41"/>
                  </a:cubicBezTo>
                  <a:cubicBezTo>
                    <a:pt x="0" y="67"/>
                    <a:pt x="21" y="83"/>
                    <a:pt x="44" y="83"/>
                  </a:cubicBezTo>
                  <a:cubicBezTo>
                    <a:pt x="66" y="83"/>
                    <a:pt x="87" y="67"/>
                    <a:pt x="87" y="41"/>
                  </a:cubicBezTo>
                  <a:moveTo>
                    <a:pt x="74" y="41"/>
                  </a:moveTo>
                  <a:cubicBezTo>
                    <a:pt x="74" y="60"/>
                    <a:pt x="60" y="73"/>
                    <a:pt x="44" y="73"/>
                  </a:cubicBezTo>
                  <a:cubicBezTo>
                    <a:pt x="44" y="73"/>
                    <a:pt x="44" y="73"/>
                    <a:pt x="44" y="73"/>
                  </a:cubicBezTo>
                  <a:cubicBezTo>
                    <a:pt x="26" y="73"/>
                    <a:pt x="13" y="60"/>
                    <a:pt x="13" y="41"/>
                  </a:cubicBezTo>
                  <a:cubicBezTo>
                    <a:pt x="13" y="22"/>
                    <a:pt x="26" y="9"/>
                    <a:pt x="44" y="9"/>
                  </a:cubicBezTo>
                  <a:cubicBezTo>
                    <a:pt x="60" y="9"/>
                    <a:pt x="74" y="22"/>
                    <a:pt x="74" y="4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380985"/>
              <a:endParaRPr lang="en-US" sz="1500">
                <a:solidFill>
                  <a:srgbClr val="FFFFFF"/>
                </a:solidFill>
                <a:ea typeface="MS PGothic" pitchFamily="34" charset="-128"/>
                <a:cs typeface=""/>
              </a:endParaRPr>
            </a:p>
          </p:txBody>
        </p:sp>
        <p:sp>
          <p:nvSpPr>
            <p:cNvPr id="7" name="Freeform 6"/>
            <p:cNvSpPr>
              <a:spLocks noEditPoints="1"/>
            </p:cNvSpPr>
            <p:nvPr userDrawn="1"/>
          </p:nvSpPr>
          <p:spPr bwMode="auto">
            <a:xfrm>
              <a:off x="1700563" y="-1309093"/>
              <a:ext cx="2039443" cy="385118"/>
            </a:xfrm>
            <a:custGeom>
              <a:avLst/>
              <a:gdLst>
                <a:gd name="T0" fmla="*/ 1048 w 2520"/>
                <a:gd name="T1" fmla="*/ 0 h 472"/>
                <a:gd name="T2" fmla="*/ 1048 w 2520"/>
                <a:gd name="T3" fmla="*/ 472 h 472"/>
                <a:gd name="T4" fmla="*/ 1181 w 2520"/>
                <a:gd name="T5" fmla="*/ 472 h 472"/>
                <a:gd name="T6" fmla="*/ 1181 w 2520"/>
                <a:gd name="T7" fmla="*/ 0 h 472"/>
                <a:gd name="T8" fmla="*/ 1048 w 2520"/>
                <a:gd name="T9" fmla="*/ 0 h 472"/>
                <a:gd name="T10" fmla="*/ 0 w 2520"/>
                <a:gd name="T11" fmla="*/ 0 h 472"/>
                <a:gd name="T12" fmla="*/ 0 w 2520"/>
                <a:gd name="T13" fmla="*/ 472 h 472"/>
                <a:gd name="T14" fmla="*/ 134 w 2520"/>
                <a:gd name="T15" fmla="*/ 472 h 472"/>
                <a:gd name="T16" fmla="*/ 134 w 2520"/>
                <a:gd name="T17" fmla="*/ 105 h 472"/>
                <a:gd name="T18" fmla="*/ 239 w 2520"/>
                <a:gd name="T19" fmla="*/ 106 h 472"/>
                <a:gd name="T20" fmla="*/ 314 w 2520"/>
                <a:gd name="T21" fmla="*/ 132 h 472"/>
                <a:gd name="T22" fmla="*/ 344 w 2520"/>
                <a:gd name="T23" fmla="*/ 257 h 472"/>
                <a:gd name="T24" fmla="*/ 344 w 2520"/>
                <a:gd name="T25" fmla="*/ 472 h 472"/>
                <a:gd name="T26" fmla="*/ 474 w 2520"/>
                <a:gd name="T27" fmla="*/ 472 h 472"/>
                <a:gd name="T28" fmla="*/ 474 w 2520"/>
                <a:gd name="T29" fmla="*/ 211 h 472"/>
                <a:gd name="T30" fmla="*/ 239 w 2520"/>
                <a:gd name="T31" fmla="*/ 0 h 472"/>
                <a:gd name="T32" fmla="*/ 0 w 2520"/>
                <a:gd name="T33" fmla="*/ 0 h 472"/>
                <a:gd name="T34" fmla="*/ 1262 w 2520"/>
                <a:gd name="T35" fmla="*/ 0 h 472"/>
                <a:gd name="T36" fmla="*/ 1262 w 2520"/>
                <a:gd name="T37" fmla="*/ 472 h 472"/>
                <a:gd name="T38" fmla="*/ 1479 w 2520"/>
                <a:gd name="T39" fmla="*/ 472 h 472"/>
                <a:gd name="T40" fmla="*/ 1672 w 2520"/>
                <a:gd name="T41" fmla="*/ 410 h 472"/>
                <a:gd name="T42" fmla="*/ 1719 w 2520"/>
                <a:gd name="T43" fmla="*/ 242 h 472"/>
                <a:gd name="T44" fmla="*/ 1676 w 2520"/>
                <a:gd name="T45" fmla="*/ 79 h 472"/>
                <a:gd name="T46" fmla="*/ 1449 w 2520"/>
                <a:gd name="T47" fmla="*/ 0 h 472"/>
                <a:gd name="T48" fmla="*/ 1262 w 2520"/>
                <a:gd name="T49" fmla="*/ 0 h 472"/>
                <a:gd name="T50" fmla="*/ 1395 w 2520"/>
                <a:gd name="T51" fmla="*/ 103 h 472"/>
                <a:gd name="T52" fmla="*/ 1452 w 2520"/>
                <a:gd name="T53" fmla="*/ 103 h 472"/>
                <a:gd name="T54" fmla="*/ 1589 w 2520"/>
                <a:gd name="T55" fmla="*/ 237 h 472"/>
                <a:gd name="T56" fmla="*/ 1452 w 2520"/>
                <a:gd name="T57" fmla="*/ 372 h 472"/>
                <a:gd name="T58" fmla="*/ 1395 w 2520"/>
                <a:gd name="T59" fmla="*/ 372 h 472"/>
                <a:gd name="T60" fmla="*/ 1395 w 2520"/>
                <a:gd name="T61" fmla="*/ 103 h 472"/>
                <a:gd name="T62" fmla="*/ 856 w 2520"/>
                <a:gd name="T63" fmla="*/ 0 h 472"/>
                <a:gd name="T64" fmla="*/ 745 w 2520"/>
                <a:gd name="T65" fmla="*/ 374 h 472"/>
                <a:gd name="T66" fmla="*/ 638 w 2520"/>
                <a:gd name="T67" fmla="*/ 0 h 472"/>
                <a:gd name="T68" fmla="*/ 494 w 2520"/>
                <a:gd name="T69" fmla="*/ 0 h 472"/>
                <a:gd name="T70" fmla="*/ 646 w 2520"/>
                <a:gd name="T71" fmla="*/ 472 h 472"/>
                <a:gd name="T72" fmla="*/ 838 w 2520"/>
                <a:gd name="T73" fmla="*/ 472 h 472"/>
                <a:gd name="T74" fmla="*/ 992 w 2520"/>
                <a:gd name="T75" fmla="*/ 0 h 472"/>
                <a:gd name="T76" fmla="*/ 856 w 2520"/>
                <a:gd name="T77" fmla="*/ 0 h 472"/>
                <a:gd name="T78" fmla="*/ 1781 w 2520"/>
                <a:gd name="T79" fmla="*/ 472 h 472"/>
                <a:gd name="T80" fmla="*/ 1915 w 2520"/>
                <a:gd name="T81" fmla="*/ 472 h 472"/>
                <a:gd name="T82" fmla="*/ 1915 w 2520"/>
                <a:gd name="T83" fmla="*/ 0 h 472"/>
                <a:gd name="T84" fmla="*/ 1781 w 2520"/>
                <a:gd name="T85" fmla="*/ 0 h 472"/>
                <a:gd name="T86" fmla="*/ 1781 w 2520"/>
                <a:gd name="T87" fmla="*/ 472 h 472"/>
                <a:gd name="T88" fmla="*/ 2155 w 2520"/>
                <a:gd name="T89" fmla="*/ 1 h 472"/>
                <a:gd name="T90" fmla="*/ 1969 w 2520"/>
                <a:gd name="T91" fmla="*/ 472 h 472"/>
                <a:gd name="T92" fmla="*/ 2100 w 2520"/>
                <a:gd name="T93" fmla="*/ 472 h 472"/>
                <a:gd name="T94" fmla="*/ 2130 w 2520"/>
                <a:gd name="T95" fmla="*/ 389 h 472"/>
                <a:gd name="T96" fmla="*/ 2350 w 2520"/>
                <a:gd name="T97" fmla="*/ 389 h 472"/>
                <a:gd name="T98" fmla="*/ 2378 w 2520"/>
                <a:gd name="T99" fmla="*/ 472 h 472"/>
                <a:gd name="T100" fmla="*/ 2520 w 2520"/>
                <a:gd name="T101" fmla="*/ 472 h 472"/>
                <a:gd name="T102" fmla="*/ 2333 w 2520"/>
                <a:gd name="T103" fmla="*/ 1 h 472"/>
                <a:gd name="T104" fmla="*/ 2155 w 2520"/>
                <a:gd name="T105" fmla="*/ 1 h 472"/>
                <a:gd name="T106" fmla="*/ 2241 w 2520"/>
                <a:gd name="T107" fmla="*/ 87 h 472"/>
                <a:gd name="T108" fmla="*/ 2322 w 2520"/>
                <a:gd name="T109" fmla="*/ 307 h 472"/>
                <a:gd name="T110" fmla="*/ 2158 w 2520"/>
                <a:gd name="T111" fmla="*/ 307 h 472"/>
                <a:gd name="T112" fmla="*/ 2241 w 2520"/>
                <a:gd name="T113" fmla="*/ 87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20" h="472">
                  <a:moveTo>
                    <a:pt x="1048" y="0"/>
                  </a:moveTo>
                  <a:cubicBezTo>
                    <a:pt x="1048" y="472"/>
                    <a:pt x="1048" y="472"/>
                    <a:pt x="1048" y="472"/>
                  </a:cubicBezTo>
                  <a:cubicBezTo>
                    <a:pt x="1181" y="472"/>
                    <a:pt x="1181" y="472"/>
                    <a:pt x="1181" y="472"/>
                  </a:cubicBezTo>
                  <a:cubicBezTo>
                    <a:pt x="1181" y="0"/>
                    <a:pt x="1181" y="0"/>
                    <a:pt x="1181" y="0"/>
                  </a:cubicBezTo>
                  <a:lnTo>
                    <a:pt x="1048" y="0"/>
                  </a:lnTo>
                  <a:close/>
                  <a:moveTo>
                    <a:pt x="0" y="0"/>
                  </a:moveTo>
                  <a:cubicBezTo>
                    <a:pt x="0" y="472"/>
                    <a:pt x="0" y="472"/>
                    <a:pt x="0" y="472"/>
                  </a:cubicBezTo>
                  <a:cubicBezTo>
                    <a:pt x="134" y="472"/>
                    <a:pt x="134" y="472"/>
                    <a:pt x="134" y="472"/>
                  </a:cubicBezTo>
                  <a:cubicBezTo>
                    <a:pt x="134" y="105"/>
                    <a:pt x="134" y="105"/>
                    <a:pt x="134" y="105"/>
                  </a:cubicBezTo>
                  <a:cubicBezTo>
                    <a:pt x="239" y="106"/>
                    <a:pt x="239" y="106"/>
                    <a:pt x="239" y="106"/>
                  </a:cubicBezTo>
                  <a:cubicBezTo>
                    <a:pt x="273" y="106"/>
                    <a:pt x="297" y="114"/>
                    <a:pt x="314" y="132"/>
                  </a:cubicBezTo>
                  <a:cubicBezTo>
                    <a:pt x="335" y="154"/>
                    <a:pt x="344" y="191"/>
                    <a:pt x="344" y="257"/>
                  </a:cubicBezTo>
                  <a:cubicBezTo>
                    <a:pt x="344" y="472"/>
                    <a:pt x="344" y="472"/>
                    <a:pt x="344" y="472"/>
                  </a:cubicBezTo>
                  <a:cubicBezTo>
                    <a:pt x="474" y="472"/>
                    <a:pt x="474" y="472"/>
                    <a:pt x="474" y="472"/>
                  </a:cubicBezTo>
                  <a:cubicBezTo>
                    <a:pt x="474" y="211"/>
                    <a:pt x="474" y="211"/>
                    <a:pt x="474" y="211"/>
                  </a:cubicBezTo>
                  <a:cubicBezTo>
                    <a:pt x="474" y="25"/>
                    <a:pt x="355" y="0"/>
                    <a:pt x="239" y="0"/>
                  </a:cubicBezTo>
                  <a:lnTo>
                    <a:pt x="0" y="0"/>
                  </a:lnTo>
                  <a:close/>
                  <a:moveTo>
                    <a:pt x="1262" y="0"/>
                  </a:moveTo>
                  <a:cubicBezTo>
                    <a:pt x="1262" y="472"/>
                    <a:pt x="1262" y="472"/>
                    <a:pt x="1262" y="472"/>
                  </a:cubicBezTo>
                  <a:cubicBezTo>
                    <a:pt x="1479" y="472"/>
                    <a:pt x="1479" y="472"/>
                    <a:pt x="1479" y="472"/>
                  </a:cubicBezTo>
                  <a:cubicBezTo>
                    <a:pt x="1594" y="472"/>
                    <a:pt x="1631" y="453"/>
                    <a:pt x="1672" y="410"/>
                  </a:cubicBezTo>
                  <a:cubicBezTo>
                    <a:pt x="1701" y="380"/>
                    <a:pt x="1719" y="314"/>
                    <a:pt x="1719" y="242"/>
                  </a:cubicBezTo>
                  <a:cubicBezTo>
                    <a:pt x="1719" y="175"/>
                    <a:pt x="1704" y="116"/>
                    <a:pt x="1676" y="79"/>
                  </a:cubicBezTo>
                  <a:cubicBezTo>
                    <a:pt x="1627" y="13"/>
                    <a:pt x="1556" y="0"/>
                    <a:pt x="1449" y="0"/>
                  </a:cubicBezTo>
                  <a:lnTo>
                    <a:pt x="1262" y="0"/>
                  </a:lnTo>
                  <a:close/>
                  <a:moveTo>
                    <a:pt x="1395" y="103"/>
                  </a:moveTo>
                  <a:cubicBezTo>
                    <a:pt x="1452" y="103"/>
                    <a:pt x="1452" y="103"/>
                    <a:pt x="1452" y="103"/>
                  </a:cubicBezTo>
                  <a:cubicBezTo>
                    <a:pt x="1535" y="103"/>
                    <a:pt x="1589" y="140"/>
                    <a:pt x="1589" y="237"/>
                  </a:cubicBezTo>
                  <a:cubicBezTo>
                    <a:pt x="1589" y="334"/>
                    <a:pt x="1535" y="372"/>
                    <a:pt x="1452" y="372"/>
                  </a:cubicBezTo>
                  <a:cubicBezTo>
                    <a:pt x="1395" y="372"/>
                    <a:pt x="1395" y="372"/>
                    <a:pt x="1395" y="372"/>
                  </a:cubicBezTo>
                  <a:lnTo>
                    <a:pt x="1395" y="103"/>
                  </a:lnTo>
                  <a:close/>
                  <a:moveTo>
                    <a:pt x="856" y="0"/>
                  </a:moveTo>
                  <a:cubicBezTo>
                    <a:pt x="745" y="374"/>
                    <a:pt x="745" y="374"/>
                    <a:pt x="745" y="374"/>
                  </a:cubicBezTo>
                  <a:cubicBezTo>
                    <a:pt x="638" y="0"/>
                    <a:pt x="638" y="0"/>
                    <a:pt x="638" y="0"/>
                  </a:cubicBezTo>
                  <a:cubicBezTo>
                    <a:pt x="494" y="0"/>
                    <a:pt x="494" y="0"/>
                    <a:pt x="494" y="0"/>
                  </a:cubicBezTo>
                  <a:cubicBezTo>
                    <a:pt x="646" y="472"/>
                    <a:pt x="646" y="472"/>
                    <a:pt x="646" y="472"/>
                  </a:cubicBezTo>
                  <a:cubicBezTo>
                    <a:pt x="838" y="472"/>
                    <a:pt x="838" y="472"/>
                    <a:pt x="838" y="472"/>
                  </a:cubicBezTo>
                  <a:cubicBezTo>
                    <a:pt x="992" y="0"/>
                    <a:pt x="992" y="0"/>
                    <a:pt x="992" y="0"/>
                  </a:cubicBezTo>
                  <a:lnTo>
                    <a:pt x="856" y="0"/>
                  </a:lnTo>
                  <a:close/>
                  <a:moveTo>
                    <a:pt x="1781" y="472"/>
                  </a:moveTo>
                  <a:cubicBezTo>
                    <a:pt x="1915" y="472"/>
                    <a:pt x="1915" y="472"/>
                    <a:pt x="1915" y="472"/>
                  </a:cubicBezTo>
                  <a:cubicBezTo>
                    <a:pt x="1915" y="0"/>
                    <a:pt x="1915" y="0"/>
                    <a:pt x="1915" y="0"/>
                  </a:cubicBezTo>
                  <a:cubicBezTo>
                    <a:pt x="1781" y="0"/>
                    <a:pt x="1781" y="0"/>
                    <a:pt x="1781" y="0"/>
                  </a:cubicBezTo>
                  <a:lnTo>
                    <a:pt x="1781" y="472"/>
                  </a:lnTo>
                  <a:close/>
                  <a:moveTo>
                    <a:pt x="2155" y="1"/>
                  </a:moveTo>
                  <a:cubicBezTo>
                    <a:pt x="1969" y="472"/>
                    <a:pt x="1969" y="472"/>
                    <a:pt x="1969" y="472"/>
                  </a:cubicBezTo>
                  <a:cubicBezTo>
                    <a:pt x="2100" y="472"/>
                    <a:pt x="2100" y="472"/>
                    <a:pt x="2100" y="472"/>
                  </a:cubicBezTo>
                  <a:cubicBezTo>
                    <a:pt x="2130" y="389"/>
                    <a:pt x="2130" y="389"/>
                    <a:pt x="2130" y="389"/>
                  </a:cubicBezTo>
                  <a:cubicBezTo>
                    <a:pt x="2350" y="389"/>
                    <a:pt x="2350" y="389"/>
                    <a:pt x="2350" y="389"/>
                  </a:cubicBezTo>
                  <a:cubicBezTo>
                    <a:pt x="2378" y="472"/>
                    <a:pt x="2378" y="472"/>
                    <a:pt x="2378" y="472"/>
                  </a:cubicBezTo>
                  <a:cubicBezTo>
                    <a:pt x="2520" y="472"/>
                    <a:pt x="2520" y="472"/>
                    <a:pt x="2520" y="472"/>
                  </a:cubicBezTo>
                  <a:cubicBezTo>
                    <a:pt x="2333" y="1"/>
                    <a:pt x="2333" y="1"/>
                    <a:pt x="2333" y="1"/>
                  </a:cubicBezTo>
                  <a:lnTo>
                    <a:pt x="2155" y="1"/>
                  </a:lnTo>
                  <a:close/>
                  <a:moveTo>
                    <a:pt x="2241" y="87"/>
                  </a:moveTo>
                  <a:cubicBezTo>
                    <a:pt x="2322" y="307"/>
                    <a:pt x="2322" y="307"/>
                    <a:pt x="2322" y="307"/>
                  </a:cubicBezTo>
                  <a:cubicBezTo>
                    <a:pt x="2158" y="307"/>
                    <a:pt x="2158" y="307"/>
                    <a:pt x="2158" y="307"/>
                  </a:cubicBezTo>
                  <a:lnTo>
                    <a:pt x="2241" y="8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380985"/>
              <a:endParaRPr lang="en-US" sz="1500">
                <a:solidFill>
                  <a:srgbClr val="FFFFFF"/>
                </a:solidFill>
                <a:ea typeface="MS PGothic" pitchFamily="34" charset="-128"/>
                <a:cs typeface=""/>
              </a:endParaRPr>
            </a:p>
          </p:txBody>
        </p:sp>
        <p:sp>
          <p:nvSpPr>
            <p:cNvPr id="8" name="Freeform 7"/>
            <p:cNvSpPr>
              <a:spLocks noEditPoints="1"/>
            </p:cNvSpPr>
            <p:nvPr userDrawn="1"/>
          </p:nvSpPr>
          <p:spPr bwMode="auto">
            <a:xfrm>
              <a:off x="677492" y="-1417931"/>
              <a:ext cx="877396" cy="582700"/>
            </a:xfrm>
            <a:custGeom>
              <a:avLst/>
              <a:gdLst>
                <a:gd name="T0" fmla="*/ 405 w 1086"/>
                <a:gd name="T1" fmla="*/ 214 h 718"/>
                <a:gd name="T2" fmla="*/ 405 w 1086"/>
                <a:gd name="T3" fmla="*/ 149 h 718"/>
                <a:gd name="T4" fmla="*/ 424 w 1086"/>
                <a:gd name="T5" fmla="*/ 148 h 718"/>
                <a:gd name="T6" fmla="*/ 719 w 1086"/>
                <a:gd name="T7" fmla="*/ 301 h 718"/>
                <a:gd name="T8" fmla="*/ 458 w 1086"/>
                <a:gd name="T9" fmla="*/ 476 h 718"/>
                <a:gd name="T10" fmla="*/ 405 w 1086"/>
                <a:gd name="T11" fmla="*/ 467 h 718"/>
                <a:gd name="T12" fmla="*/ 405 w 1086"/>
                <a:gd name="T13" fmla="*/ 270 h 718"/>
                <a:gd name="T14" fmla="*/ 530 w 1086"/>
                <a:gd name="T15" fmla="*/ 378 h 718"/>
                <a:gd name="T16" fmla="*/ 622 w 1086"/>
                <a:gd name="T17" fmla="*/ 300 h 718"/>
                <a:gd name="T18" fmla="*/ 441 w 1086"/>
                <a:gd name="T19" fmla="*/ 212 h 718"/>
                <a:gd name="T20" fmla="*/ 405 w 1086"/>
                <a:gd name="T21" fmla="*/ 214 h 718"/>
                <a:gd name="T22" fmla="*/ 405 w 1086"/>
                <a:gd name="T23" fmla="*/ 0 h 718"/>
                <a:gd name="T24" fmla="*/ 405 w 1086"/>
                <a:gd name="T25" fmla="*/ 97 h 718"/>
                <a:gd name="T26" fmla="*/ 424 w 1086"/>
                <a:gd name="T27" fmla="*/ 95 h 718"/>
                <a:gd name="T28" fmla="*/ 832 w 1086"/>
                <a:gd name="T29" fmla="*/ 298 h 718"/>
                <a:gd name="T30" fmla="*/ 455 w 1086"/>
                <a:gd name="T31" fmla="*/ 523 h 718"/>
                <a:gd name="T32" fmla="*/ 405 w 1086"/>
                <a:gd name="T33" fmla="*/ 518 h 718"/>
                <a:gd name="T34" fmla="*/ 405 w 1086"/>
                <a:gd name="T35" fmla="*/ 578 h 718"/>
                <a:gd name="T36" fmla="*/ 447 w 1086"/>
                <a:gd name="T37" fmla="*/ 581 h 718"/>
                <a:gd name="T38" fmla="*/ 881 w 1086"/>
                <a:gd name="T39" fmla="*/ 381 h 718"/>
                <a:gd name="T40" fmla="*/ 1004 w 1086"/>
                <a:gd name="T41" fmla="*/ 456 h 718"/>
                <a:gd name="T42" fmla="*/ 449 w 1086"/>
                <a:gd name="T43" fmla="*/ 636 h 718"/>
                <a:gd name="T44" fmla="*/ 405 w 1086"/>
                <a:gd name="T45" fmla="*/ 634 h 718"/>
                <a:gd name="T46" fmla="*/ 405 w 1086"/>
                <a:gd name="T47" fmla="*/ 718 h 718"/>
                <a:gd name="T48" fmla="*/ 1086 w 1086"/>
                <a:gd name="T49" fmla="*/ 718 h 718"/>
                <a:gd name="T50" fmla="*/ 1086 w 1086"/>
                <a:gd name="T51" fmla="*/ 0 h 718"/>
                <a:gd name="T52" fmla="*/ 405 w 1086"/>
                <a:gd name="T53" fmla="*/ 0 h 718"/>
                <a:gd name="T54" fmla="*/ 405 w 1086"/>
                <a:gd name="T55" fmla="*/ 467 h 718"/>
                <a:gd name="T56" fmla="*/ 405 w 1086"/>
                <a:gd name="T57" fmla="*/ 518 h 718"/>
                <a:gd name="T58" fmla="*/ 194 w 1086"/>
                <a:gd name="T59" fmla="*/ 317 h 718"/>
                <a:gd name="T60" fmla="*/ 405 w 1086"/>
                <a:gd name="T61" fmla="*/ 214 h 718"/>
                <a:gd name="T62" fmla="*/ 405 w 1086"/>
                <a:gd name="T63" fmla="*/ 270 h 718"/>
                <a:gd name="T64" fmla="*/ 405 w 1086"/>
                <a:gd name="T65" fmla="*/ 270 h 718"/>
                <a:gd name="T66" fmla="*/ 281 w 1086"/>
                <a:gd name="T67" fmla="*/ 327 h 718"/>
                <a:gd name="T68" fmla="*/ 405 w 1086"/>
                <a:gd name="T69" fmla="*/ 467 h 718"/>
                <a:gd name="T70" fmla="*/ 111 w 1086"/>
                <a:gd name="T71" fmla="*/ 309 h 718"/>
                <a:gd name="T72" fmla="*/ 405 w 1086"/>
                <a:gd name="T73" fmla="*/ 149 h 718"/>
                <a:gd name="T74" fmla="*/ 405 w 1086"/>
                <a:gd name="T75" fmla="*/ 97 h 718"/>
                <a:gd name="T76" fmla="*/ 0 w 1086"/>
                <a:gd name="T77" fmla="*/ 298 h 718"/>
                <a:gd name="T78" fmla="*/ 405 w 1086"/>
                <a:gd name="T79" fmla="*/ 634 h 718"/>
                <a:gd name="T80" fmla="*/ 405 w 1086"/>
                <a:gd name="T81" fmla="*/ 578 h 718"/>
                <a:gd name="T82" fmla="*/ 111 w 1086"/>
                <a:gd name="T83" fmla="*/ 309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6" h="718">
                  <a:moveTo>
                    <a:pt x="405" y="214"/>
                  </a:moveTo>
                  <a:cubicBezTo>
                    <a:pt x="405" y="149"/>
                    <a:pt x="405" y="149"/>
                    <a:pt x="405" y="149"/>
                  </a:cubicBezTo>
                  <a:cubicBezTo>
                    <a:pt x="412" y="149"/>
                    <a:pt x="418" y="148"/>
                    <a:pt x="424" y="148"/>
                  </a:cubicBezTo>
                  <a:cubicBezTo>
                    <a:pt x="602" y="143"/>
                    <a:pt x="719" y="301"/>
                    <a:pt x="719" y="301"/>
                  </a:cubicBezTo>
                  <a:cubicBezTo>
                    <a:pt x="719" y="301"/>
                    <a:pt x="593" y="476"/>
                    <a:pt x="458" y="476"/>
                  </a:cubicBezTo>
                  <a:cubicBezTo>
                    <a:pt x="438" y="476"/>
                    <a:pt x="421" y="472"/>
                    <a:pt x="405" y="467"/>
                  </a:cubicBezTo>
                  <a:cubicBezTo>
                    <a:pt x="405" y="270"/>
                    <a:pt x="405" y="270"/>
                    <a:pt x="405" y="270"/>
                  </a:cubicBezTo>
                  <a:cubicBezTo>
                    <a:pt x="474" y="279"/>
                    <a:pt x="488" y="309"/>
                    <a:pt x="530" y="378"/>
                  </a:cubicBezTo>
                  <a:cubicBezTo>
                    <a:pt x="622" y="300"/>
                    <a:pt x="622" y="300"/>
                    <a:pt x="622" y="300"/>
                  </a:cubicBezTo>
                  <a:cubicBezTo>
                    <a:pt x="622" y="300"/>
                    <a:pt x="555" y="212"/>
                    <a:pt x="441" y="212"/>
                  </a:cubicBezTo>
                  <a:cubicBezTo>
                    <a:pt x="429" y="212"/>
                    <a:pt x="417" y="213"/>
                    <a:pt x="405" y="214"/>
                  </a:cubicBezTo>
                  <a:moveTo>
                    <a:pt x="405" y="0"/>
                  </a:moveTo>
                  <a:cubicBezTo>
                    <a:pt x="405" y="97"/>
                    <a:pt x="405" y="97"/>
                    <a:pt x="405" y="97"/>
                  </a:cubicBezTo>
                  <a:cubicBezTo>
                    <a:pt x="412" y="96"/>
                    <a:pt x="418" y="96"/>
                    <a:pt x="424" y="95"/>
                  </a:cubicBezTo>
                  <a:cubicBezTo>
                    <a:pt x="671" y="87"/>
                    <a:pt x="832" y="298"/>
                    <a:pt x="832" y="298"/>
                  </a:cubicBezTo>
                  <a:cubicBezTo>
                    <a:pt x="832" y="298"/>
                    <a:pt x="647" y="523"/>
                    <a:pt x="455" y="523"/>
                  </a:cubicBezTo>
                  <a:cubicBezTo>
                    <a:pt x="437" y="523"/>
                    <a:pt x="421" y="521"/>
                    <a:pt x="405" y="518"/>
                  </a:cubicBezTo>
                  <a:cubicBezTo>
                    <a:pt x="405" y="578"/>
                    <a:pt x="405" y="578"/>
                    <a:pt x="405" y="578"/>
                  </a:cubicBezTo>
                  <a:cubicBezTo>
                    <a:pt x="419" y="580"/>
                    <a:pt x="432" y="581"/>
                    <a:pt x="447" y="581"/>
                  </a:cubicBezTo>
                  <a:cubicBezTo>
                    <a:pt x="626" y="581"/>
                    <a:pt x="755" y="489"/>
                    <a:pt x="881" y="381"/>
                  </a:cubicBezTo>
                  <a:cubicBezTo>
                    <a:pt x="902" y="398"/>
                    <a:pt x="987" y="438"/>
                    <a:pt x="1004" y="456"/>
                  </a:cubicBezTo>
                  <a:cubicBezTo>
                    <a:pt x="885" y="556"/>
                    <a:pt x="607" y="636"/>
                    <a:pt x="449" y="636"/>
                  </a:cubicBezTo>
                  <a:cubicBezTo>
                    <a:pt x="434" y="636"/>
                    <a:pt x="420" y="636"/>
                    <a:pt x="405" y="634"/>
                  </a:cubicBezTo>
                  <a:cubicBezTo>
                    <a:pt x="405" y="718"/>
                    <a:pt x="405" y="718"/>
                    <a:pt x="405" y="718"/>
                  </a:cubicBezTo>
                  <a:cubicBezTo>
                    <a:pt x="1086" y="718"/>
                    <a:pt x="1086" y="718"/>
                    <a:pt x="1086" y="718"/>
                  </a:cubicBezTo>
                  <a:cubicBezTo>
                    <a:pt x="1086" y="0"/>
                    <a:pt x="1086" y="0"/>
                    <a:pt x="1086" y="0"/>
                  </a:cubicBezTo>
                  <a:lnTo>
                    <a:pt x="405" y="0"/>
                  </a:lnTo>
                  <a:close/>
                  <a:moveTo>
                    <a:pt x="405" y="467"/>
                  </a:moveTo>
                  <a:cubicBezTo>
                    <a:pt x="405" y="518"/>
                    <a:pt x="405" y="518"/>
                    <a:pt x="405" y="518"/>
                  </a:cubicBezTo>
                  <a:cubicBezTo>
                    <a:pt x="240" y="489"/>
                    <a:pt x="194" y="317"/>
                    <a:pt x="194" y="317"/>
                  </a:cubicBezTo>
                  <a:cubicBezTo>
                    <a:pt x="194" y="317"/>
                    <a:pt x="273" y="228"/>
                    <a:pt x="405" y="214"/>
                  </a:cubicBezTo>
                  <a:cubicBezTo>
                    <a:pt x="405" y="270"/>
                    <a:pt x="405" y="270"/>
                    <a:pt x="405" y="270"/>
                  </a:cubicBezTo>
                  <a:cubicBezTo>
                    <a:pt x="405" y="270"/>
                    <a:pt x="405" y="270"/>
                    <a:pt x="405" y="270"/>
                  </a:cubicBezTo>
                  <a:cubicBezTo>
                    <a:pt x="336" y="262"/>
                    <a:pt x="281" y="327"/>
                    <a:pt x="281" y="327"/>
                  </a:cubicBezTo>
                  <a:cubicBezTo>
                    <a:pt x="281" y="327"/>
                    <a:pt x="312" y="436"/>
                    <a:pt x="405" y="467"/>
                  </a:cubicBezTo>
                  <a:moveTo>
                    <a:pt x="111" y="309"/>
                  </a:moveTo>
                  <a:cubicBezTo>
                    <a:pt x="111" y="309"/>
                    <a:pt x="209" y="164"/>
                    <a:pt x="405" y="149"/>
                  </a:cubicBezTo>
                  <a:cubicBezTo>
                    <a:pt x="405" y="97"/>
                    <a:pt x="405" y="97"/>
                    <a:pt x="405" y="97"/>
                  </a:cubicBezTo>
                  <a:cubicBezTo>
                    <a:pt x="188" y="114"/>
                    <a:pt x="0" y="298"/>
                    <a:pt x="0" y="298"/>
                  </a:cubicBezTo>
                  <a:cubicBezTo>
                    <a:pt x="0" y="298"/>
                    <a:pt x="106" y="606"/>
                    <a:pt x="405" y="634"/>
                  </a:cubicBezTo>
                  <a:cubicBezTo>
                    <a:pt x="405" y="578"/>
                    <a:pt x="405" y="578"/>
                    <a:pt x="405" y="578"/>
                  </a:cubicBezTo>
                  <a:cubicBezTo>
                    <a:pt x="186" y="551"/>
                    <a:pt x="111" y="309"/>
                    <a:pt x="111" y="30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defTabSz="380985"/>
              <a:endParaRPr lang="en-US" sz="1500">
                <a:solidFill>
                  <a:srgbClr val="FFFFFF"/>
                </a:solidFill>
                <a:ea typeface="MS PGothic" pitchFamily="34" charset="-128"/>
                <a:cs typeface=""/>
              </a:endParaRPr>
            </a:p>
          </p:txBody>
        </p:sp>
      </p:grpSp>
    </p:spTree>
    <p:extLst>
      <p:ext uri="{BB962C8B-B14F-4D97-AF65-F5344CB8AC3E}">
        <p14:creationId xmlns:p14="http://schemas.microsoft.com/office/powerpoint/2010/main" val="1236443089"/>
      </p:ext>
    </p:extLst>
  </p:cSld>
  <p:clrMap bg1="dk2" tx1="lt1" bg2="dk1" tx2="lt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rtl="0" fontAlgn="base">
        <a:lnSpc>
          <a:spcPct val="90000"/>
        </a:lnSpc>
        <a:spcBef>
          <a:spcPct val="0"/>
        </a:spcBef>
        <a:spcAft>
          <a:spcPct val="0"/>
        </a:spcAft>
        <a:defRPr sz="3000" b="1" cap="all" baseline="0">
          <a:solidFill>
            <a:schemeClr val="bg1"/>
          </a:solidFill>
          <a:latin typeface="Trebuchet MS" panose="020B0603020202020204" pitchFamily="34" charset="0"/>
          <a:ea typeface="+mj-ea"/>
          <a:cs typeface="+mj-cs"/>
        </a:defRPr>
      </a:lvl1pPr>
      <a:lvl2pPr algn="l" rtl="0" fontAlgn="base">
        <a:spcBef>
          <a:spcPct val="0"/>
        </a:spcBef>
        <a:spcAft>
          <a:spcPct val="0"/>
        </a:spcAft>
        <a:defRPr sz="2667" b="1">
          <a:solidFill>
            <a:srgbClr val="73B900"/>
          </a:solidFill>
          <a:latin typeface="Arial" charset="0"/>
        </a:defRPr>
      </a:lvl2pPr>
      <a:lvl3pPr algn="l" rtl="0" fontAlgn="base">
        <a:spcBef>
          <a:spcPct val="0"/>
        </a:spcBef>
        <a:spcAft>
          <a:spcPct val="0"/>
        </a:spcAft>
        <a:defRPr sz="2667" b="1">
          <a:solidFill>
            <a:srgbClr val="73B900"/>
          </a:solidFill>
          <a:latin typeface="Arial" charset="0"/>
        </a:defRPr>
      </a:lvl3pPr>
      <a:lvl4pPr algn="l" rtl="0" fontAlgn="base">
        <a:spcBef>
          <a:spcPct val="0"/>
        </a:spcBef>
        <a:spcAft>
          <a:spcPct val="0"/>
        </a:spcAft>
        <a:defRPr sz="2667" b="1">
          <a:solidFill>
            <a:srgbClr val="73B900"/>
          </a:solidFill>
          <a:latin typeface="Arial" charset="0"/>
        </a:defRPr>
      </a:lvl4pPr>
      <a:lvl5pPr algn="l" rtl="0" fontAlgn="base">
        <a:spcBef>
          <a:spcPct val="0"/>
        </a:spcBef>
        <a:spcAft>
          <a:spcPct val="0"/>
        </a:spcAft>
        <a:defRPr sz="2667" b="1">
          <a:solidFill>
            <a:srgbClr val="73B900"/>
          </a:solidFill>
          <a:latin typeface="Arial" charset="0"/>
        </a:defRPr>
      </a:lvl5pPr>
      <a:lvl6pPr marL="380985" algn="l" rtl="0" eaLnBrk="1" fontAlgn="base" hangingPunct="1">
        <a:spcBef>
          <a:spcPct val="0"/>
        </a:spcBef>
        <a:spcAft>
          <a:spcPct val="0"/>
        </a:spcAft>
        <a:defRPr sz="2667" b="1">
          <a:solidFill>
            <a:srgbClr val="73B900"/>
          </a:solidFill>
          <a:latin typeface="Arial" charset="0"/>
        </a:defRPr>
      </a:lvl6pPr>
      <a:lvl7pPr marL="761970" algn="l" rtl="0" eaLnBrk="1" fontAlgn="base" hangingPunct="1">
        <a:spcBef>
          <a:spcPct val="0"/>
        </a:spcBef>
        <a:spcAft>
          <a:spcPct val="0"/>
        </a:spcAft>
        <a:defRPr sz="2667" b="1">
          <a:solidFill>
            <a:srgbClr val="73B900"/>
          </a:solidFill>
          <a:latin typeface="Arial" charset="0"/>
        </a:defRPr>
      </a:lvl7pPr>
      <a:lvl8pPr marL="1142954" algn="l" rtl="0" eaLnBrk="1" fontAlgn="base" hangingPunct="1">
        <a:spcBef>
          <a:spcPct val="0"/>
        </a:spcBef>
        <a:spcAft>
          <a:spcPct val="0"/>
        </a:spcAft>
        <a:defRPr sz="2667" b="1">
          <a:solidFill>
            <a:srgbClr val="73B900"/>
          </a:solidFill>
          <a:latin typeface="Arial" charset="0"/>
        </a:defRPr>
      </a:lvl8pPr>
      <a:lvl9pPr marL="1523939" algn="l" rtl="0" eaLnBrk="1" fontAlgn="base" hangingPunct="1">
        <a:spcBef>
          <a:spcPct val="0"/>
        </a:spcBef>
        <a:spcAft>
          <a:spcPct val="0"/>
        </a:spcAft>
        <a:defRPr sz="2667" b="1">
          <a:solidFill>
            <a:srgbClr val="73B900"/>
          </a:solidFill>
          <a:latin typeface="Arial" charset="0"/>
        </a:defRPr>
      </a:lvl9pPr>
    </p:titleStyle>
    <p:bodyStyle>
      <a:lvl1pPr marL="0" indent="0" algn="l" rtl="0" fontAlgn="base">
        <a:lnSpc>
          <a:spcPct val="90000"/>
        </a:lnSpc>
        <a:spcBef>
          <a:spcPts val="750"/>
        </a:spcBef>
        <a:spcAft>
          <a:spcPts val="750"/>
        </a:spcAft>
        <a:buClr>
          <a:schemeClr val="bg2"/>
        </a:buClr>
        <a:buSzPct val="100000"/>
        <a:buFontTx/>
        <a:buNone/>
        <a:defRPr sz="1667" b="0">
          <a:solidFill>
            <a:schemeClr val="bg1"/>
          </a:solidFill>
          <a:latin typeface="Trebuchet MS" pitchFamily="34" charset="0"/>
          <a:ea typeface="+mn-ea"/>
          <a:cs typeface="+mn-cs"/>
        </a:defRPr>
      </a:lvl1pPr>
      <a:lvl2pPr marL="476231" indent="0" algn="l" rtl="0" fontAlgn="base">
        <a:lnSpc>
          <a:spcPct val="90000"/>
        </a:lnSpc>
        <a:spcBef>
          <a:spcPts val="750"/>
        </a:spcBef>
        <a:spcAft>
          <a:spcPts val="750"/>
        </a:spcAft>
        <a:buClr>
          <a:schemeClr val="bg2"/>
        </a:buClr>
        <a:buSzPct val="100000"/>
        <a:buFontTx/>
        <a:buNone/>
        <a:defRPr sz="1500" b="0">
          <a:solidFill>
            <a:schemeClr val="bg1"/>
          </a:solidFill>
          <a:latin typeface="Trebuchet MS" pitchFamily="34" charset="0"/>
        </a:defRPr>
      </a:lvl2pPr>
      <a:lvl3pPr marL="907485" indent="0" algn="l" rtl="0" fontAlgn="base">
        <a:lnSpc>
          <a:spcPct val="90000"/>
        </a:lnSpc>
        <a:spcBef>
          <a:spcPts val="750"/>
        </a:spcBef>
        <a:spcAft>
          <a:spcPts val="750"/>
        </a:spcAft>
        <a:buClr>
          <a:schemeClr val="bg2"/>
        </a:buClr>
        <a:buSzPct val="100000"/>
        <a:buFontTx/>
        <a:buNone/>
        <a:defRPr sz="1333" b="0">
          <a:solidFill>
            <a:schemeClr val="bg1"/>
          </a:solidFill>
          <a:latin typeface="Trebuchet MS" pitchFamily="34" charset="0"/>
        </a:defRPr>
      </a:lvl3pPr>
      <a:lvl4pPr marL="1478962" indent="-190492" algn="l" rtl="0" fontAlgn="base">
        <a:spcBef>
          <a:spcPct val="20000"/>
        </a:spcBef>
        <a:spcAft>
          <a:spcPct val="0"/>
        </a:spcAft>
        <a:buChar char="–"/>
        <a:defRPr sz="1667">
          <a:solidFill>
            <a:schemeClr val="bg1"/>
          </a:solidFill>
          <a:latin typeface="+mn-lt"/>
        </a:defRPr>
      </a:lvl4pPr>
      <a:lvl5pPr marL="1764700" indent="-190492" algn="l" rtl="0" fontAlgn="base">
        <a:spcBef>
          <a:spcPct val="20000"/>
        </a:spcBef>
        <a:spcAft>
          <a:spcPct val="0"/>
        </a:spcAft>
        <a:buChar char="»"/>
        <a:defRPr sz="1667">
          <a:solidFill>
            <a:schemeClr val="bg1"/>
          </a:solidFill>
          <a:latin typeface="+mn-lt"/>
        </a:defRPr>
      </a:lvl5pPr>
      <a:lvl6pPr marL="2145685" indent="-190492" algn="l" rtl="0" eaLnBrk="1" fontAlgn="base" hangingPunct="1">
        <a:spcBef>
          <a:spcPct val="20000"/>
        </a:spcBef>
        <a:spcAft>
          <a:spcPct val="0"/>
        </a:spcAft>
        <a:buChar char="»"/>
        <a:defRPr sz="1667">
          <a:solidFill>
            <a:schemeClr val="bg1"/>
          </a:solidFill>
          <a:latin typeface="+mn-lt"/>
        </a:defRPr>
      </a:lvl6pPr>
      <a:lvl7pPr marL="2526670" indent="-190492" algn="l" rtl="0" eaLnBrk="1" fontAlgn="base" hangingPunct="1">
        <a:spcBef>
          <a:spcPct val="20000"/>
        </a:spcBef>
        <a:spcAft>
          <a:spcPct val="0"/>
        </a:spcAft>
        <a:buChar char="»"/>
        <a:defRPr sz="1667">
          <a:solidFill>
            <a:schemeClr val="bg1"/>
          </a:solidFill>
          <a:latin typeface="+mn-lt"/>
        </a:defRPr>
      </a:lvl7pPr>
      <a:lvl8pPr marL="2907655" indent="-190492" algn="l" rtl="0" eaLnBrk="1" fontAlgn="base" hangingPunct="1">
        <a:spcBef>
          <a:spcPct val="20000"/>
        </a:spcBef>
        <a:spcAft>
          <a:spcPct val="0"/>
        </a:spcAft>
        <a:buChar char="»"/>
        <a:defRPr sz="1667">
          <a:solidFill>
            <a:schemeClr val="bg1"/>
          </a:solidFill>
          <a:latin typeface="+mn-lt"/>
        </a:defRPr>
      </a:lvl8pPr>
      <a:lvl9pPr marL="3288639" indent="-190492" algn="l" rtl="0" eaLnBrk="1" fontAlgn="base" hangingPunct="1">
        <a:spcBef>
          <a:spcPct val="20000"/>
        </a:spcBef>
        <a:spcAft>
          <a:spcPct val="0"/>
        </a:spcAft>
        <a:buChar char="»"/>
        <a:defRPr sz="1667">
          <a:solidFill>
            <a:schemeClr val="bg1"/>
          </a:solidFill>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16453" y="726147"/>
            <a:ext cx="8311096" cy="65659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431169" y="2224853"/>
            <a:ext cx="8290776" cy="43422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4" name="TextBox 3"/>
          <p:cNvSpPr txBox="1"/>
          <p:nvPr userDrawn="1"/>
        </p:nvSpPr>
        <p:spPr>
          <a:xfrm>
            <a:off x="8135212" y="6501648"/>
            <a:ext cx="267523" cy="134652"/>
          </a:xfrm>
          <a:prstGeom prst="rect">
            <a:avLst/>
          </a:prstGeom>
          <a:noFill/>
        </p:spPr>
        <p:txBody>
          <a:bodyPr wrap="square" lIns="0" tIns="0" rIns="0" bIns="0" rtlCol="0" anchor="ctr">
            <a:spAutoFit/>
          </a:bodyPr>
          <a:lstStyle>
            <a:defPPr>
              <a:defRPr lang="en-US"/>
            </a:defPPr>
            <a:lvl1pPr algn="ctr">
              <a:defRPr sz="4400" cap="all">
                <a:solidFill>
                  <a:schemeClr val="bg1"/>
                </a:solidFill>
                <a:latin typeface="Century Gothic" pitchFamily="34" charset="0"/>
              </a:defRPr>
            </a:lvl1pPr>
          </a:lstStyle>
          <a:p>
            <a:pPr algn="r" defTabSz="380985"/>
            <a:fld id="{9EF62655-870B-4C06-BC3D-C67D37BAE36D}" type="slidenum">
              <a:rPr lang="en-US" sz="708" smtClean="0">
                <a:solidFill>
                  <a:srgbClr val="505050"/>
                </a:solidFill>
                <a:latin typeface="Trebuchet MS" panose="020B0603020202020204" pitchFamily="34" charset="0"/>
                <a:ea typeface="MS PGothic" pitchFamily="34" charset="-128"/>
                <a:cs typeface=""/>
              </a:rPr>
              <a:pPr algn="r" defTabSz="380985"/>
              <a:t>‹#›</a:t>
            </a:fld>
            <a:r>
              <a:rPr lang="en-US" sz="875" cap="none" dirty="0">
                <a:solidFill>
                  <a:srgbClr val="007450">
                    <a:lumMod val="60000"/>
                    <a:lumOff val="40000"/>
                  </a:srgbClr>
                </a:solidFill>
                <a:ea typeface="MS PGothic" pitchFamily="34" charset="-128"/>
                <a:cs typeface=""/>
              </a:rPr>
              <a:t> </a:t>
            </a:r>
          </a:p>
        </p:txBody>
      </p:sp>
      <p:grpSp>
        <p:nvGrpSpPr>
          <p:cNvPr id="5" name="Group 4"/>
          <p:cNvGrpSpPr/>
          <p:nvPr userDrawn="1"/>
        </p:nvGrpSpPr>
        <p:grpSpPr>
          <a:xfrm>
            <a:off x="8461422" y="6518237"/>
            <a:ext cx="486252" cy="119757"/>
            <a:chOff x="677492" y="-1417931"/>
            <a:chExt cx="3154606" cy="582700"/>
          </a:xfrm>
        </p:grpSpPr>
        <p:sp>
          <p:nvSpPr>
            <p:cNvPr id="6" name="Freeform 5"/>
            <p:cNvSpPr>
              <a:spLocks noEditPoints="1"/>
            </p:cNvSpPr>
            <p:nvPr userDrawn="1"/>
          </p:nvSpPr>
          <p:spPr bwMode="auto">
            <a:xfrm>
              <a:off x="3761772" y="-980905"/>
              <a:ext cx="70326" cy="68652"/>
            </a:xfrm>
            <a:custGeom>
              <a:avLst/>
              <a:gdLst>
                <a:gd name="T0" fmla="*/ 36 w 87"/>
                <a:gd name="T1" fmla="*/ 37 h 83"/>
                <a:gd name="T2" fmla="*/ 36 w 87"/>
                <a:gd name="T3" fmla="*/ 26 h 83"/>
                <a:gd name="T4" fmla="*/ 43 w 87"/>
                <a:gd name="T5" fmla="*/ 26 h 83"/>
                <a:gd name="T6" fmla="*/ 52 w 87"/>
                <a:gd name="T7" fmla="*/ 31 h 83"/>
                <a:gd name="T8" fmla="*/ 45 w 87"/>
                <a:gd name="T9" fmla="*/ 37 h 83"/>
                <a:gd name="T10" fmla="*/ 36 w 87"/>
                <a:gd name="T11" fmla="*/ 37 h 83"/>
                <a:gd name="T12" fmla="*/ 36 w 87"/>
                <a:gd name="T13" fmla="*/ 45 h 83"/>
                <a:gd name="T14" fmla="*/ 41 w 87"/>
                <a:gd name="T15" fmla="*/ 45 h 83"/>
                <a:gd name="T16" fmla="*/ 52 w 87"/>
                <a:gd name="T17" fmla="*/ 63 h 83"/>
                <a:gd name="T18" fmla="*/ 63 w 87"/>
                <a:gd name="T19" fmla="*/ 63 h 83"/>
                <a:gd name="T20" fmla="*/ 52 w 87"/>
                <a:gd name="T21" fmla="*/ 44 h 83"/>
                <a:gd name="T22" fmla="*/ 63 w 87"/>
                <a:gd name="T23" fmla="*/ 32 h 83"/>
                <a:gd name="T24" fmla="*/ 44 w 87"/>
                <a:gd name="T25" fmla="*/ 19 h 83"/>
                <a:gd name="T26" fmla="*/ 26 w 87"/>
                <a:gd name="T27" fmla="*/ 19 h 83"/>
                <a:gd name="T28" fmla="*/ 26 w 87"/>
                <a:gd name="T29" fmla="*/ 63 h 83"/>
                <a:gd name="T30" fmla="*/ 36 w 87"/>
                <a:gd name="T31" fmla="*/ 63 h 83"/>
                <a:gd name="T32" fmla="*/ 36 w 87"/>
                <a:gd name="T33" fmla="*/ 45 h 83"/>
                <a:gd name="T34" fmla="*/ 87 w 87"/>
                <a:gd name="T35" fmla="*/ 41 h 83"/>
                <a:gd name="T36" fmla="*/ 44 w 87"/>
                <a:gd name="T37" fmla="*/ 0 h 83"/>
                <a:gd name="T38" fmla="*/ 0 w 87"/>
                <a:gd name="T39" fmla="*/ 41 h 83"/>
                <a:gd name="T40" fmla="*/ 44 w 87"/>
                <a:gd name="T41" fmla="*/ 83 h 83"/>
                <a:gd name="T42" fmla="*/ 87 w 87"/>
                <a:gd name="T43" fmla="*/ 41 h 83"/>
                <a:gd name="T44" fmla="*/ 74 w 87"/>
                <a:gd name="T45" fmla="*/ 41 h 83"/>
                <a:gd name="T46" fmla="*/ 44 w 87"/>
                <a:gd name="T47" fmla="*/ 73 h 83"/>
                <a:gd name="T48" fmla="*/ 44 w 87"/>
                <a:gd name="T49" fmla="*/ 73 h 83"/>
                <a:gd name="T50" fmla="*/ 13 w 87"/>
                <a:gd name="T51" fmla="*/ 41 h 83"/>
                <a:gd name="T52" fmla="*/ 44 w 87"/>
                <a:gd name="T53" fmla="*/ 9 h 83"/>
                <a:gd name="T54" fmla="*/ 74 w 87"/>
                <a:gd name="T55"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7" h="83">
                  <a:moveTo>
                    <a:pt x="36" y="37"/>
                  </a:moveTo>
                  <a:cubicBezTo>
                    <a:pt x="36" y="26"/>
                    <a:pt x="36" y="26"/>
                    <a:pt x="36" y="26"/>
                  </a:cubicBezTo>
                  <a:cubicBezTo>
                    <a:pt x="43" y="26"/>
                    <a:pt x="43" y="26"/>
                    <a:pt x="43" y="26"/>
                  </a:cubicBezTo>
                  <a:cubicBezTo>
                    <a:pt x="47" y="26"/>
                    <a:pt x="52" y="27"/>
                    <a:pt x="52" y="31"/>
                  </a:cubicBezTo>
                  <a:cubicBezTo>
                    <a:pt x="52" y="36"/>
                    <a:pt x="50" y="37"/>
                    <a:pt x="45" y="37"/>
                  </a:cubicBezTo>
                  <a:cubicBezTo>
                    <a:pt x="36" y="37"/>
                    <a:pt x="36" y="37"/>
                    <a:pt x="36" y="37"/>
                  </a:cubicBezTo>
                  <a:moveTo>
                    <a:pt x="36" y="45"/>
                  </a:moveTo>
                  <a:cubicBezTo>
                    <a:pt x="41" y="45"/>
                    <a:pt x="41" y="45"/>
                    <a:pt x="41" y="45"/>
                  </a:cubicBezTo>
                  <a:cubicBezTo>
                    <a:pt x="52" y="63"/>
                    <a:pt x="52" y="63"/>
                    <a:pt x="52" y="63"/>
                  </a:cubicBezTo>
                  <a:cubicBezTo>
                    <a:pt x="63" y="63"/>
                    <a:pt x="63" y="63"/>
                    <a:pt x="63" y="63"/>
                  </a:cubicBezTo>
                  <a:cubicBezTo>
                    <a:pt x="52" y="44"/>
                    <a:pt x="52" y="44"/>
                    <a:pt x="52" y="44"/>
                  </a:cubicBezTo>
                  <a:cubicBezTo>
                    <a:pt x="58" y="43"/>
                    <a:pt x="63" y="41"/>
                    <a:pt x="63" y="32"/>
                  </a:cubicBezTo>
                  <a:cubicBezTo>
                    <a:pt x="63" y="22"/>
                    <a:pt x="56" y="19"/>
                    <a:pt x="44" y="19"/>
                  </a:cubicBezTo>
                  <a:cubicBezTo>
                    <a:pt x="26" y="19"/>
                    <a:pt x="26" y="19"/>
                    <a:pt x="26" y="19"/>
                  </a:cubicBezTo>
                  <a:cubicBezTo>
                    <a:pt x="26" y="63"/>
                    <a:pt x="26" y="63"/>
                    <a:pt x="26" y="63"/>
                  </a:cubicBezTo>
                  <a:cubicBezTo>
                    <a:pt x="36" y="63"/>
                    <a:pt x="36" y="63"/>
                    <a:pt x="36" y="63"/>
                  </a:cubicBezTo>
                  <a:cubicBezTo>
                    <a:pt x="36" y="45"/>
                    <a:pt x="36" y="45"/>
                    <a:pt x="36" y="45"/>
                  </a:cubicBezTo>
                  <a:moveTo>
                    <a:pt x="87" y="41"/>
                  </a:moveTo>
                  <a:cubicBezTo>
                    <a:pt x="87" y="15"/>
                    <a:pt x="66" y="0"/>
                    <a:pt x="44" y="0"/>
                  </a:cubicBezTo>
                  <a:cubicBezTo>
                    <a:pt x="21" y="0"/>
                    <a:pt x="0" y="15"/>
                    <a:pt x="0" y="41"/>
                  </a:cubicBezTo>
                  <a:cubicBezTo>
                    <a:pt x="0" y="67"/>
                    <a:pt x="21" y="83"/>
                    <a:pt x="44" y="83"/>
                  </a:cubicBezTo>
                  <a:cubicBezTo>
                    <a:pt x="66" y="83"/>
                    <a:pt x="87" y="67"/>
                    <a:pt x="87" y="41"/>
                  </a:cubicBezTo>
                  <a:moveTo>
                    <a:pt x="74" y="41"/>
                  </a:moveTo>
                  <a:cubicBezTo>
                    <a:pt x="74" y="60"/>
                    <a:pt x="60" y="73"/>
                    <a:pt x="44" y="73"/>
                  </a:cubicBezTo>
                  <a:cubicBezTo>
                    <a:pt x="44" y="73"/>
                    <a:pt x="44" y="73"/>
                    <a:pt x="44" y="73"/>
                  </a:cubicBezTo>
                  <a:cubicBezTo>
                    <a:pt x="26" y="73"/>
                    <a:pt x="13" y="60"/>
                    <a:pt x="13" y="41"/>
                  </a:cubicBezTo>
                  <a:cubicBezTo>
                    <a:pt x="13" y="22"/>
                    <a:pt x="26" y="9"/>
                    <a:pt x="44" y="9"/>
                  </a:cubicBezTo>
                  <a:cubicBezTo>
                    <a:pt x="60" y="9"/>
                    <a:pt x="74" y="22"/>
                    <a:pt x="74" y="4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380985"/>
              <a:endParaRPr lang="en-US" sz="1500">
                <a:solidFill>
                  <a:srgbClr val="FFFFFF"/>
                </a:solidFill>
                <a:ea typeface="MS PGothic" pitchFamily="34" charset="-128"/>
                <a:cs typeface=""/>
              </a:endParaRPr>
            </a:p>
          </p:txBody>
        </p:sp>
        <p:sp>
          <p:nvSpPr>
            <p:cNvPr id="7" name="Freeform 6"/>
            <p:cNvSpPr>
              <a:spLocks noEditPoints="1"/>
            </p:cNvSpPr>
            <p:nvPr userDrawn="1"/>
          </p:nvSpPr>
          <p:spPr bwMode="auto">
            <a:xfrm>
              <a:off x="1700563" y="-1309093"/>
              <a:ext cx="2039443" cy="385118"/>
            </a:xfrm>
            <a:custGeom>
              <a:avLst/>
              <a:gdLst>
                <a:gd name="T0" fmla="*/ 1048 w 2520"/>
                <a:gd name="T1" fmla="*/ 0 h 472"/>
                <a:gd name="T2" fmla="*/ 1048 w 2520"/>
                <a:gd name="T3" fmla="*/ 472 h 472"/>
                <a:gd name="T4" fmla="*/ 1181 w 2520"/>
                <a:gd name="T5" fmla="*/ 472 h 472"/>
                <a:gd name="T6" fmla="*/ 1181 w 2520"/>
                <a:gd name="T7" fmla="*/ 0 h 472"/>
                <a:gd name="T8" fmla="*/ 1048 w 2520"/>
                <a:gd name="T9" fmla="*/ 0 h 472"/>
                <a:gd name="T10" fmla="*/ 0 w 2520"/>
                <a:gd name="T11" fmla="*/ 0 h 472"/>
                <a:gd name="T12" fmla="*/ 0 w 2520"/>
                <a:gd name="T13" fmla="*/ 472 h 472"/>
                <a:gd name="T14" fmla="*/ 134 w 2520"/>
                <a:gd name="T15" fmla="*/ 472 h 472"/>
                <a:gd name="T16" fmla="*/ 134 w 2520"/>
                <a:gd name="T17" fmla="*/ 105 h 472"/>
                <a:gd name="T18" fmla="*/ 239 w 2520"/>
                <a:gd name="T19" fmla="*/ 106 h 472"/>
                <a:gd name="T20" fmla="*/ 314 w 2520"/>
                <a:gd name="T21" fmla="*/ 132 h 472"/>
                <a:gd name="T22" fmla="*/ 344 w 2520"/>
                <a:gd name="T23" fmla="*/ 257 h 472"/>
                <a:gd name="T24" fmla="*/ 344 w 2520"/>
                <a:gd name="T25" fmla="*/ 472 h 472"/>
                <a:gd name="T26" fmla="*/ 474 w 2520"/>
                <a:gd name="T27" fmla="*/ 472 h 472"/>
                <a:gd name="T28" fmla="*/ 474 w 2520"/>
                <a:gd name="T29" fmla="*/ 211 h 472"/>
                <a:gd name="T30" fmla="*/ 239 w 2520"/>
                <a:gd name="T31" fmla="*/ 0 h 472"/>
                <a:gd name="T32" fmla="*/ 0 w 2520"/>
                <a:gd name="T33" fmla="*/ 0 h 472"/>
                <a:gd name="T34" fmla="*/ 1262 w 2520"/>
                <a:gd name="T35" fmla="*/ 0 h 472"/>
                <a:gd name="T36" fmla="*/ 1262 w 2520"/>
                <a:gd name="T37" fmla="*/ 472 h 472"/>
                <a:gd name="T38" fmla="*/ 1479 w 2520"/>
                <a:gd name="T39" fmla="*/ 472 h 472"/>
                <a:gd name="T40" fmla="*/ 1672 w 2520"/>
                <a:gd name="T41" fmla="*/ 410 h 472"/>
                <a:gd name="T42" fmla="*/ 1719 w 2520"/>
                <a:gd name="T43" fmla="*/ 242 h 472"/>
                <a:gd name="T44" fmla="*/ 1676 w 2520"/>
                <a:gd name="T45" fmla="*/ 79 h 472"/>
                <a:gd name="T46" fmla="*/ 1449 w 2520"/>
                <a:gd name="T47" fmla="*/ 0 h 472"/>
                <a:gd name="T48" fmla="*/ 1262 w 2520"/>
                <a:gd name="T49" fmla="*/ 0 h 472"/>
                <a:gd name="T50" fmla="*/ 1395 w 2520"/>
                <a:gd name="T51" fmla="*/ 103 h 472"/>
                <a:gd name="T52" fmla="*/ 1452 w 2520"/>
                <a:gd name="T53" fmla="*/ 103 h 472"/>
                <a:gd name="T54" fmla="*/ 1589 w 2520"/>
                <a:gd name="T55" fmla="*/ 237 h 472"/>
                <a:gd name="T56" fmla="*/ 1452 w 2520"/>
                <a:gd name="T57" fmla="*/ 372 h 472"/>
                <a:gd name="T58" fmla="*/ 1395 w 2520"/>
                <a:gd name="T59" fmla="*/ 372 h 472"/>
                <a:gd name="T60" fmla="*/ 1395 w 2520"/>
                <a:gd name="T61" fmla="*/ 103 h 472"/>
                <a:gd name="T62" fmla="*/ 856 w 2520"/>
                <a:gd name="T63" fmla="*/ 0 h 472"/>
                <a:gd name="T64" fmla="*/ 745 w 2520"/>
                <a:gd name="T65" fmla="*/ 374 h 472"/>
                <a:gd name="T66" fmla="*/ 638 w 2520"/>
                <a:gd name="T67" fmla="*/ 0 h 472"/>
                <a:gd name="T68" fmla="*/ 494 w 2520"/>
                <a:gd name="T69" fmla="*/ 0 h 472"/>
                <a:gd name="T70" fmla="*/ 646 w 2520"/>
                <a:gd name="T71" fmla="*/ 472 h 472"/>
                <a:gd name="T72" fmla="*/ 838 w 2520"/>
                <a:gd name="T73" fmla="*/ 472 h 472"/>
                <a:gd name="T74" fmla="*/ 992 w 2520"/>
                <a:gd name="T75" fmla="*/ 0 h 472"/>
                <a:gd name="T76" fmla="*/ 856 w 2520"/>
                <a:gd name="T77" fmla="*/ 0 h 472"/>
                <a:gd name="T78" fmla="*/ 1781 w 2520"/>
                <a:gd name="T79" fmla="*/ 472 h 472"/>
                <a:gd name="T80" fmla="*/ 1915 w 2520"/>
                <a:gd name="T81" fmla="*/ 472 h 472"/>
                <a:gd name="T82" fmla="*/ 1915 w 2520"/>
                <a:gd name="T83" fmla="*/ 0 h 472"/>
                <a:gd name="T84" fmla="*/ 1781 w 2520"/>
                <a:gd name="T85" fmla="*/ 0 h 472"/>
                <a:gd name="T86" fmla="*/ 1781 w 2520"/>
                <a:gd name="T87" fmla="*/ 472 h 472"/>
                <a:gd name="T88" fmla="*/ 2155 w 2520"/>
                <a:gd name="T89" fmla="*/ 1 h 472"/>
                <a:gd name="T90" fmla="*/ 1969 w 2520"/>
                <a:gd name="T91" fmla="*/ 472 h 472"/>
                <a:gd name="T92" fmla="*/ 2100 w 2520"/>
                <a:gd name="T93" fmla="*/ 472 h 472"/>
                <a:gd name="T94" fmla="*/ 2130 w 2520"/>
                <a:gd name="T95" fmla="*/ 389 h 472"/>
                <a:gd name="T96" fmla="*/ 2350 w 2520"/>
                <a:gd name="T97" fmla="*/ 389 h 472"/>
                <a:gd name="T98" fmla="*/ 2378 w 2520"/>
                <a:gd name="T99" fmla="*/ 472 h 472"/>
                <a:gd name="T100" fmla="*/ 2520 w 2520"/>
                <a:gd name="T101" fmla="*/ 472 h 472"/>
                <a:gd name="T102" fmla="*/ 2333 w 2520"/>
                <a:gd name="T103" fmla="*/ 1 h 472"/>
                <a:gd name="T104" fmla="*/ 2155 w 2520"/>
                <a:gd name="T105" fmla="*/ 1 h 472"/>
                <a:gd name="T106" fmla="*/ 2241 w 2520"/>
                <a:gd name="T107" fmla="*/ 87 h 472"/>
                <a:gd name="T108" fmla="*/ 2322 w 2520"/>
                <a:gd name="T109" fmla="*/ 307 h 472"/>
                <a:gd name="T110" fmla="*/ 2158 w 2520"/>
                <a:gd name="T111" fmla="*/ 307 h 472"/>
                <a:gd name="T112" fmla="*/ 2241 w 2520"/>
                <a:gd name="T113" fmla="*/ 87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20" h="472">
                  <a:moveTo>
                    <a:pt x="1048" y="0"/>
                  </a:moveTo>
                  <a:cubicBezTo>
                    <a:pt x="1048" y="472"/>
                    <a:pt x="1048" y="472"/>
                    <a:pt x="1048" y="472"/>
                  </a:cubicBezTo>
                  <a:cubicBezTo>
                    <a:pt x="1181" y="472"/>
                    <a:pt x="1181" y="472"/>
                    <a:pt x="1181" y="472"/>
                  </a:cubicBezTo>
                  <a:cubicBezTo>
                    <a:pt x="1181" y="0"/>
                    <a:pt x="1181" y="0"/>
                    <a:pt x="1181" y="0"/>
                  </a:cubicBezTo>
                  <a:lnTo>
                    <a:pt x="1048" y="0"/>
                  </a:lnTo>
                  <a:close/>
                  <a:moveTo>
                    <a:pt x="0" y="0"/>
                  </a:moveTo>
                  <a:cubicBezTo>
                    <a:pt x="0" y="472"/>
                    <a:pt x="0" y="472"/>
                    <a:pt x="0" y="472"/>
                  </a:cubicBezTo>
                  <a:cubicBezTo>
                    <a:pt x="134" y="472"/>
                    <a:pt x="134" y="472"/>
                    <a:pt x="134" y="472"/>
                  </a:cubicBezTo>
                  <a:cubicBezTo>
                    <a:pt x="134" y="105"/>
                    <a:pt x="134" y="105"/>
                    <a:pt x="134" y="105"/>
                  </a:cubicBezTo>
                  <a:cubicBezTo>
                    <a:pt x="239" y="106"/>
                    <a:pt x="239" y="106"/>
                    <a:pt x="239" y="106"/>
                  </a:cubicBezTo>
                  <a:cubicBezTo>
                    <a:pt x="273" y="106"/>
                    <a:pt x="297" y="114"/>
                    <a:pt x="314" y="132"/>
                  </a:cubicBezTo>
                  <a:cubicBezTo>
                    <a:pt x="335" y="154"/>
                    <a:pt x="344" y="191"/>
                    <a:pt x="344" y="257"/>
                  </a:cubicBezTo>
                  <a:cubicBezTo>
                    <a:pt x="344" y="472"/>
                    <a:pt x="344" y="472"/>
                    <a:pt x="344" y="472"/>
                  </a:cubicBezTo>
                  <a:cubicBezTo>
                    <a:pt x="474" y="472"/>
                    <a:pt x="474" y="472"/>
                    <a:pt x="474" y="472"/>
                  </a:cubicBezTo>
                  <a:cubicBezTo>
                    <a:pt x="474" y="211"/>
                    <a:pt x="474" y="211"/>
                    <a:pt x="474" y="211"/>
                  </a:cubicBezTo>
                  <a:cubicBezTo>
                    <a:pt x="474" y="25"/>
                    <a:pt x="355" y="0"/>
                    <a:pt x="239" y="0"/>
                  </a:cubicBezTo>
                  <a:lnTo>
                    <a:pt x="0" y="0"/>
                  </a:lnTo>
                  <a:close/>
                  <a:moveTo>
                    <a:pt x="1262" y="0"/>
                  </a:moveTo>
                  <a:cubicBezTo>
                    <a:pt x="1262" y="472"/>
                    <a:pt x="1262" y="472"/>
                    <a:pt x="1262" y="472"/>
                  </a:cubicBezTo>
                  <a:cubicBezTo>
                    <a:pt x="1479" y="472"/>
                    <a:pt x="1479" y="472"/>
                    <a:pt x="1479" y="472"/>
                  </a:cubicBezTo>
                  <a:cubicBezTo>
                    <a:pt x="1594" y="472"/>
                    <a:pt x="1631" y="453"/>
                    <a:pt x="1672" y="410"/>
                  </a:cubicBezTo>
                  <a:cubicBezTo>
                    <a:pt x="1701" y="380"/>
                    <a:pt x="1719" y="314"/>
                    <a:pt x="1719" y="242"/>
                  </a:cubicBezTo>
                  <a:cubicBezTo>
                    <a:pt x="1719" y="175"/>
                    <a:pt x="1704" y="116"/>
                    <a:pt x="1676" y="79"/>
                  </a:cubicBezTo>
                  <a:cubicBezTo>
                    <a:pt x="1627" y="13"/>
                    <a:pt x="1556" y="0"/>
                    <a:pt x="1449" y="0"/>
                  </a:cubicBezTo>
                  <a:lnTo>
                    <a:pt x="1262" y="0"/>
                  </a:lnTo>
                  <a:close/>
                  <a:moveTo>
                    <a:pt x="1395" y="103"/>
                  </a:moveTo>
                  <a:cubicBezTo>
                    <a:pt x="1452" y="103"/>
                    <a:pt x="1452" y="103"/>
                    <a:pt x="1452" y="103"/>
                  </a:cubicBezTo>
                  <a:cubicBezTo>
                    <a:pt x="1535" y="103"/>
                    <a:pt x="1589" y="140"/>
                    <a:pt x="1589" y="237"/>
                  </a:cubicBezTo>
                  <a:cubicBezTo>
                    <a:pt x="1589" y="334"/>
                    <a:pt x="1535" y="372"/>
                    <a:pt x="1452" y="372"/>
                  </a:cubicBezTo>
                  <a:cubicBezTo>
                    <a:pt x="1395" y="372"/>
                    <a:pt x="1395" y="372"/>
                    <a:pt x="1395" y="372"/>
                  </a:cubicBezTo>
                  <a:lnTo>
                    <a:pt x="1395" y="103"/>
                  </a:lnTo>
                  <a:close/>
                  <a:moveTo>
                    <a:pt x="856" y="0"/>
                  </a:moveTo>
                  <a:cubicBezTo>
                    <a:pt x="745" y="374"/>
                    <a:pt x="745" y="374"/>
                    <a:pt x="745" y="374"/>
                  </a:cubicBezTo>
                  <a:cubicBezTo>
                    <a:pt x="638" y="0"/>
                    <a:pt x="638" y="0"/>
                    <a:pt x="638" y="0"/>
                  </a:cubicBezTo>
                  <a:cubicBezTo>
                    <a:pt x="494" y="0"/>
                    <a:pt x="494" y="0"/>
                    <a:pt x="494" y="0"/>
                  </a:cubicBezTo>
                  <a:cubicBezTo>
                    <a:pt x="646" y="472"/>
                    <a:pt x="646" y="472"/>
                    <a:pt x="646" y="472"/>
                  </a:cubicBezTo>
                  <a:cubicBezTo>
                    <a:pt x="838" y="472"/>
                    <a:pt x="838" y="472"/>
                    <a:pt x="838" y="472"/>
                  </a:cubicBezTo>
                  <a:cubicBezTo>
                    <a:pt x="992" y="0"/>
                    <a:pt x="992" y="0"/>
                    <a:pt x="992" y="0"/>
                  </a:cubicBezTo>
                  <a:lnTo>
                    <a:pt x="856" y="0"/>
                  </a:lnTo>
                  <a:close/>
                  <a:moveTo>
                    <a:pt x="1781" y="472"/>
                  </a:moveTo>
                  <a:cubicBezTo>
                    <a:pt x="1915" y="472"/>
                    <a:pt x="1915" y="472"/>
                    <a:pt x="1915" y="472"/>
                  </a:cubicBezTo>
                  <a:cubicBezTo>
                    <a:pt x="1915" y="0"/>
                    <a:pt x="1915" y="0"/>
                    <a:pt x="1915" y="0"/>
                  </a:cubicBezTo>
                  <a:cubicBezTo>
                    <a:pt x="1781" y="0"/>
                    <a:pt x="1781" y="0"/>
                    <a:pt x="1781" y="0"/>
                  </a:cubicBezTo>
                  <a:lnTo>
                    <a:pt x="1781" y="472"/>
                  </a:lnTo>
                  <a:close/>
                  <a:moveTo>
                    <a:pt x="2155" y="1"/>
                  </a:moveTo>
                  <a:cubicBezTo>
                    <a:pt x="1969" y="472"/>
                    <a:pt x="1969" y="472"/>
                    <a:pt x="1969" y="472"/>
                  </a:cubicBezTo>
                  <a:cubicBezTo>
                    <a:pt x="2100" y="472"/>
                    <a:pt x="2100" y="472"/>
                    <a:pt x="2100" y="472"/>
                  </a:cubicBezTo>
                  <a:cubicBezTo>
                    <a:pt x="2130" y="389"/>
                    <a:pt x="2130" y="389"/>
                    <a:pt x="2130" y="389"/>
                  </a:cubicBezTo>
                  <a:cubicBezTo>
                    <a:pt x="2350" y="389"/>
                    <a:pt x="2350" y="389"/>
                    <a:pt x="2350" y="389"/>
                  </a:cubicBezTo>
                  <a:cubicBezTo>
                    <a:pt x="2378" y="472"/>
                    <a:pt x="2378" y="472"/>
                    <a:pt x="2378" y="472"/>
                  </a:cubicBezTo>
                  <a:cubicBezTo>
                    <a:pt x="2520" y="472"/>
                    <a:pt x="2520" y="472"/>
                    <a:pt x="2520" y="472"/>
                  </a:cubicBezTo>
                  <a:cubicBezTo>
                    <a:pt x="2333" y="1"/>
                    <a:pt x="2333" y="1"/>
                    <a:pt x="2333" y="1"/>
                  </a:cubicBezTo>
                  <a:lnTo>
                    <a:pt x="2155" y="1"/>
                  </a:lnTo>
                  <a:close/>
                  <a:moveTo>
                    <a:pt x="2241" y="87"/>
                  </a:moveTo>
                  <a:cubicBezTo>
                    <a:pt x="2322" y="307"/>
                    <a:pt x="2322" y="307"/>
                    <a:pt x="2322" y="307"/>
                  </a:cubicBezTo>
                  <a:cubicBezTo>
                    <a:pt x="2158" y="307"/>
                    <a:pt x="2158" y="307"/>
                    <a:pt x="2158" y="307"/>
                  </a:cubicBezTo>
                  <a:lnTo>
                    <a:pt x="2241" y="8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380985"/>
              <a:endParaRPr lang="en-US" sz="1500">
                <a:solidFill>
                  <a:srgbClr val="FFFFFF"/>
                </a:solidFill>
                <a:ea typeface="MS PGothic" pitchFamily="34" charset="-128"/>
                <a:cs typeface=""/>
              </a:endParaRPr>
            </a:p>
          </p:txBody>
        </p:sp>
        <p:sp>
          <p:nvSpPr>
            <p:cNvPr id="8" name="Freeform 7"/>
            <p:cNvSpPr>
              <a:spLocks noEditPoints="1"/>
            </p:cNvSpPr>
            <p:nvPr userDrawn="1"/>
          </p:nvSpPr>
          <p:spPr bwMode="auto">
            <a:xfrm>
              <a:off x="677492" y="-1417931"/>
              <a:ext cx="877396" cy="582700"/>
            </a:xfrm>
            <a:custGeom>
              <a:avLst/>
              <a:gdLst>
                <a:gd name="T0" fmla="*/ 405 w 1086"/>
                <a:gd name="T1" fmla="*/ 214 h 718"/>
                <a:gd name="T2" fmla="*/ 405 w 1086"/>
                <a:gd name="T3" fmla="*/ 149 h 718"/>
                <a:gd name="T4" fmla="*/ 424 w 1086"/>
                <a:gd name="T5" fmla="*/ 148 h 718"/>
                <a:gd name="T6" fmla="*/ 719 w 1086"/>
                <a:gd name="T7" fmla="*/ 301 h 718"/>
                <a:gd name="T8" fmla="*/ 458 w 1086"/>
                <a:gd name="T9" fmla="*/ 476 h 718"/>
                <a:gd name="T10" fmla="*/ 405 w 1086"/>
                <a:gd name="T11" fmla="*/ 467 h 718"/>
                <a:gd name="T12" fmla="*/ 405 w 1086"/>
                <a:gd name="T13" fmla="*/ 270 h 718"/>
                <a:gd name="T14" fmla="*/ 530 w 1086"/>
                <a:gd name="T15" fmla="*/ 378 h 718"/>
                <a:gd name="T16" fmla="*/ 622 w 1086"/>
                <a:gd name="T17" fmla="*/ 300 h 718"/>
                <a:gd name="T18" fmla="*/ 441 w 1086"/>
                <a:gd name="T19" fmla="*/ 212 h 718"/>
                <a:gd name="T20" fmla="*/ 405 w 1086"/>
                <a:gd name="T21" fmla="*/ 214 h 718"/>
                <a:gd name="T22" fmla="*/ 405 w 1086"/>
                <a:gd name="T23" fmla="*/ 0 h 718"/>
                <a:gd name="T24" fmla="*/ 405 w 1086"/>
                <a:gd name="T25" fmla="*/ 97 h 718"/>
                <a:gd name="T26" fmla="*/ 424 w 1086"/>
                <a:gd name="T27" fmla="*/ 95 h 718"/>
                <a:gd name="T28" fmla="*/ 832 w 1086"/>
                <a:gd name="T29" fmla="*/ 298 h 718"/>
                <a:gd name="T30" fmla="*/ 455 w 1086"/>
                <a:gd name="T31" fmla="*/ 523 h 718"/>
                <a:gd name="T32" fmla="*/ 405 w 1086"/>
                <a:gd name="T33" fmla="*/ 518 h 718"/>
                <a:gd name="T34" fmla="*/ 405 w 1086"/>
                <a:gd name="T35" fmla="*/ 578 h 718"/>
                <a:gd name="T36" fmla="*/ 447 w 1086"/>
                <a:gd name="T37" fmla="*/ 581 h 718"/>
                <a:gd name="T38" fmla="*/ 881 w 1086"/>
                <a:gd name="T39" fmla="*/ 381 h 718"/>
                <a:gd name="T40" fmla="*/ 1004 w 1086"/>
                <a:gd name="T41" fmla="*/ 456 h 718"/>
                <a:gd name="T42" fmla="*/ 449 w 1086"/>
                <a:gd name="T43" fmla="*/ 636 h 718"/>
                <a:gd name="T44" fmla="*/ 405 w 1086"/>
                <a:gd name="T45" fmla="*/ 634 h 718"/>
                <a:gd name="T46" fmla="*/ 405 w 1086"/>
                <a:gd name="T47" fmla="*/ 718 h 718"/>
                <a:gd name="T48" fmla="*/ 1086 w 1086"/>
                <a:gd name="T49" fmla="*/ 718 h 718"/>
                <a:gd name="T50" fmla="*/ 1086 w 1086"/>
                <a:gd name="T51" fmla="*/ 0 h 718"/>
                <a:gd name="T52" fmla="*/ 405 w 1086"/>
                <a:gd name="T53" fmla="*/ 0 h 718"/>
                <a:gd name="T54" fmla="*/ 405 w 1086"/>
                <a:gd name="T55" fmla="*/ 467 h 718"/>
                <a:gd name="T56" fmla="*/ 405 w 1086"/>
                <a:gd name="T57" fmla="*/ 518 h 718"/>
                <a:gd name="T58" fmla="*/ 194 w 1086"/>
                <a:gd name="T59" fmla="*/ 317 h 718"/>
                <a:gd name="T60" fmla="*/ 405 w 1086"/>
                <a:gd name="T61" fmla="*/ 214 h 718"/>
                <a:gd name="T62" fmla="*/ 405 w 1086"/>
                <a:gd name="T63" fmla="*/ 270 h 718"/>
                <a:gd name="T64" fmla="*/ 405 w 1086"/>
                <a:gd name="T65" fmla="*/ 270 h 718"/>
                <a:gd name="T66" fmla="*/ 281 w 1086"/>
                <a:gd name="T67" fmla="*/ 327 h 718"/>
                <a:gd name="T68" fmla="*/ 405 w 1086"/>
                <a:gd name="T69" fmla="*/ 467 h 718"/>
                <a:gd name="T70" fmla="*/ 111 w 1086"/>
                <a:gd name="T71" fmla="*/ 309 h 718"/>
                <a:gd name="T72" fmla="*/ 405 w 1086"/>
                <a:gd name="T73" fmla="*/ 149 h 718"/>
                <a:gd name="T74" fmla="*/ 405 w 1086"/>
                <a:gd name="T75" fmla="*/ 97 h 718"/>
                <a:gd name="T76" fmla="*/ 0 w 1086"/>
                <a:gd name="T77" fmla="*/ 298 h 718"/>
                <a:gd name="T78" fmla="*/ 405 w 1086"/>
                <a:gd name="T79" fmla="*/ 634 h 718"/>
                <a:gd name="T80" fmla="*/ 405 w 1086"/>
                <a:gd name="T81" fmla="*/ 578 h 718"/>
                <a:gd name="T82" fmla="*/ 111 w 1086"/>
                <a:gd name="T83" fmla="*/ 309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6" h="718">
                  <a:moveTo>
                    <a:pt x="405" y="214"/>
                  </a:moveTo>
                  <a:cubicBezTo>
                    <a:pt x="405" y="149"/>
                    <a:pt x="405" y="149"/>
                    <a:pt x="405" y="149"/>
                  </a:cubicBezTo>
                  <a:cubicBezTo>
                    <a:pt x="412" y="149"/>
                    <a:pt x="418" y="148"/>
                    <a:pt x="424" y="148"/>
                  </a:cubicBezTo>
                  <a:cubicBezTo>
                    <a:pt x="602" y="143"/>
                    <a:pt x="719" y="301"/>
                    <a:pt x="719" y="301"/>
                  </a:cubicBezTo>
                  <a:cubicBezTo>
                    <a:pt x="719" y="301"/>
                    <a:pt x="593" y="476"/>
                    <a:pt x="458" y="476"/>
                  </a:cubicBezTo>
                  <a:cubicBezTo>
                    <a:pt x="438" y="476"/>
                    <a:pt x="421" y="472"/>
                    <a:pt x="405" y="467"/>
                  </a:cubicBezTo>
                  <a:cubicBezTo>
                    <a:pt x="405" y="270"/>
                    <a:pt x="405" y="270"/>
                    <a:pt x="405" y="270"/>
                  </a:cubicBezTo>
                  <a:cubicBezTo>
                    <a:pt x="474" y="279"/>
                    <a:pt x="488" y="309"/>
                    <a:pt x="530" y="378"/>
                  </a:cubicBezTo>
                  <a:cubicBezTo>
                    <a:pt x="622" y="300"/>
                    <a:pt x="622" y="300"/>
                    <a:pt x="622" y="300"/>
                  </a:cubicBezTo>
                  <a:cubicBezTo>
                    <a:pt x="622" y="300"/>
                    <a:pt x="555" y="212"/>
                    <a:pt x="441" y="212"/>
                  </a:cubicBezTo>
                  <a:cubicBezTo>
                    <a:pt x="429" y="212"/>
                    <a:pt x="417" y="213"/>
                    <a:pt x="405" y="214"/>
                  </a:cubicBezTo>
                  <a:moveTo>
                    <a:pt x="405" y="0"/>
                  </a:moveTo>
                  <a:cubicBezTo>
                    <a:pt x="405" y="97"/>
                    <a:pt x="405" y="97"/>
                    <a:pt x="405" y="97"/>
                  </a:cubicBezTo>
                  <a:cubicBezTo>
                    <a:pt x="412" y="96"/>
                    <a:pt x="418" y="96"/>
                    <a:pt x="424" y="95"/>
                  </a:cubicBezTo>
                  <a:cubicBezTo>
                    <a:pt x="671" y="87"/>
                    <a:pt x="832" y="298"/>
                    <a:pt x="832" y="298"/>
                  </a:cubicBezTo>
                  <a:cubicBezTo>
                    <a:pt x="832" y="298"/>
                    <a:pt x="647" y="523"/>
                    <a:pt x="455" y="523"/>
                  </a:cubicBezTo>
                  <a:cubicBezTo>
                    <a:pt x="437" y="523"/>
                    <a:pt x="421" y="521"/>
                    <a:pt x="405" y="518"/>
                  </a:cubicBezTo>
                  <a:cubicBezTo>
                    <a:pt x="405" y="578"/>
                    <a:pt x="405" y="578"/>
                    <a:pt x="405" y="578"/>
                  </a:cubicBezTo>
                  <a:cubicBezTo>
                    <a:pt x="419" y="580"/>
                    <a:pt x="432" y="581"/>
                    <a:pt x="447" y="581"/>
                  </a:cubicBezTo>
                  <a:cubicBezTo>
                    <a:pt x="626" y="581"/>
                    <a:pt x="755" y="489"/>
                    <a:pt x="881" y="381"/>
                  </a:cubicBezTo>
                  <a:cubicBezTo>
                    <a:pt x="902" y="398"/>
                    <a:pt x="987" y="438"/>
                    <a:pt x="1004" y="456"/>
                  </a:cubicBezTo>
                  <a:cubicBezTo>
                    <a:pt x="885" y="556"/>
                    <a:pt x="607" y="636"/>
                    <a:pt x="449" y="636"/>
                  </a:cubicBezTo>
                  <a:cubicBezTo>
                    <a:pt x="434" y="636"/>
                    <a:pt x="420" y="636"/>
                    <a:pt x="405" y="634"/>
                  </a:cubicBezTo>
                  <a:cubicBezTo>
                    <a:pt x="405" y="718"/>
                    <a:pt x="405" y="718"/>
                    <a:pt x="405" y="718"/>
                  </a:cubicBezTo>
                  <a:cubicBezTo>
                    <a:pt x="1086" y="718"/>
                    <a:pt x="1086" y="718"/>
                    <a:pt x="1086" y="718"/>
                  </a:cubicBezTo>
                  <a:cubicBezTo>
                    <a:pt x="1086" y="0"/>
                    <a:pt x="1086" y="0"/>
                    <a:pt x="1086" y="0"/>
                  </a:cubicBezTo>
                  <a:lnTo>
                    <a:pt x="405" y="0"/>
                  </a:lnTo>
                  <a:close/>
                  <a:moveTo>
                    <a:pt x="405" y="467"/>
                  </a:moveTo>
                  <a:cubicBezTo>
                    <a:pt x="405" y="518"/>
                    <a:pt x="405" y="518"/>
                    <a:pt x="405" y="518"/>
                  </a:cubicBezTo>
                  <a:cubicBezTo>
                    <a:pt x="240" y="489"/>
                    <a:pt x="194" y="317"/>
                    <a:pt x="194" y="317"/>
                  </a:cubicBezTo>
                  <a:cubicBezTo>
                    <a:pt x="194" y="317"/>
                    <a:pt x="273" y="228"/>
                    <a:pt x="405" y="214"/>
                  </a:cubicBezTo>
                  <a:cubicBezTo>
                    <a:pt x="405" y="270"/>
                    <a:pt x="405" y="270"/>
                    <a:pt x="405" y="270"/>
                  </a:cubicBezTo>
                  <a:cubicBezTo>
                    <a:pt x="405" y="270"/>
                    <a:pt x="405" y="270"/>
                    <a:pt x="405" y="270"/>
                  </a:cubicBezTo>
                  <a:cubicBezTo>
                    <a:pt x="336" y="262"/>
                    <a:pt x="281" y="327"/>
                    <a:pt x="281" y="327"/>
                  </a:cubicBezTo>
                  <a:cubicBezTo>
                    <a:pt x="281" y="327"/>
                    <a:pt x="312" y="436"/>
                    <a:pt x="405" y="467"/>
                  </a:cubicBezTo>
                  <a:moveTo>
                    <a:pt x="111" y="309"/>
                  </a:moveTo>
                  <a:cubicBezTo>
                    <a:pt x="111" y="309"/>
                    <a:pt x="209" y="164"/>
                    <a:pt x="405" y="149"/>
                  </a:cubicBezTo>
                  <a:cubicBezTo>
                    <a:pt x="405" y="97"/>
                    <a:pt x="405" y="97"/>
                    <a:pt x="405" y="97"/>
                  </a:cubicBezTo>
                  <a:cubicBezTo>
                    <a:pt x="188" y="114"/>
                    <a:pt x="0" y="298"/>
                    <a:pt x="0" y="298"/>
                  </a:cubicBezTo>
                  <a:cubicBezTo>
                    <a:pt x="0" y="298"/>
                    <a:pt x="106" y="606"/>
                    <a:pt x="405" y="634"/>
                  </a:cubicBezTo>
                  <a:cubicBezTo>
                    <a:pt x="405" y="578"/>
                    <a:pt x="405" y="578"/>
                    <a:pt x="405" y="578"/>
                  </a:cubicBezTo>
                  <a:cubicBezTo>
                    <a:pt x="186" y="551"/>
                    <a:pt x="111" y="309"/>
                    <a:pt x="111" y="30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defTabSz="380985"/>
              <a:endParaRPr lang="en-US" sz="1500">
                <a:solidFill>
                  <a:srgbClr val="FFFFFF"/>
                </a:solidFill>
                <a:ea typeface="MS PGothic" pitchFamily="34" charset="-128"/>
                <a:cs typeface=""/>
              </a:endParaRPr>
            </a:p>
          </p:txBody>
        </p:sp>
      </p:grpSp>
    </p:spTree>
    <p:extLst>
      <p:ext uri="{BB962C8B-B14F-4D97-AF65-F5344CB8AC3E}">
        <p14:creationId xmlns:p14="http://schemas.microsoft.com/office/powerpoint/2010/main" val="1521343124"/>
      </p:ext>
    </p:extLst>
  </p:cSld>
  <p:clrMap bg1="dk2" tx1="lt1" bg2="dk1" tx2="lt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rtl="0" fontAlgn="base">
        <a:lnSpc>
          <a:spcPct val="90000"/>
        </a:lnSpc>
        <a:spcBef>
          <a:spcPct val="0"/>
        </a:spcBef>
        <a:spcAft>
          <a:spcPct val="0"/>
        </a:spcAft>
        <a:defRPr sz="3000" b="1" cap="all" baseline="0">
          <a:solidFill>
            <a:schemeClr val="bg1"/>
          </a:solidFill>
          <a:latin typeface="Trebuchet MS" panose="020B0603020202020204" pitchFamily="34" charset="0"/>
          <a:ea typeface="+mj-ea"/>
          <a:cs typeface="+mj-cs"/>
        </a:defRPr>
      </a:lvl1pPr>
      <a:lvl2pPr algn="l" rtl="0" fontAlgn="base">
        <a:spcBef>
          <a:spcPct val="0"/>
        </a:spcBef>
        <a:spcAft>
          <a:spcPct val="0"/>
        </a:spcAft>
        <a:defRPr sz="2667" b="1">
          <a:solidFill>
            <a:srgbClr val="73B900"/>
          </a:solidFill>
          <a:latin typeface="Arial" charset="0"/>
        </a:defRPr>
      </a:lvl2pPr>
      <a:lvl3pPr algn="l" rtl="0" fontAlgn="base">
        <a:spcBef>
          <a:spcPct val="0"/>
        </a:spcBef>
        <a:spcAft>
          <a:spcPct val="0"/>
        </a:spcAft>
        <a:defRPr sz="2667" b="1">
          <a:solidFill>
            <a:srgbClr val="73B900"/>
          </a:solidFill>
          <a:latin typeface="Arial" charset="0"/>
        </a:defRPr>
      </a:lvl3pPr>
      <a:lvl4pPr algn="l" rtl="0" fontAlgn="base">
        <a:spcBef>
          <a:spcPct val="0"/>
        </a:spcBef>
        <a:spcAft>
          <a:spcPct val="0"/>
        </a:spcAft>
        <a:defRPr sz="2667" b="1">
          <a:solidFill>
            <a:srgbClr val="73B900"/>
          </a:solidFill>
          <a:latin typeface="Arial" charset="0"/>
        </a:defRPr>
      </a:lvl4pPr>
      <a:lvl5pPr algn="l" rtl="0" fontAlgn="base">
        <a:spcBef>
          <a:spcPct val="0"/>
        </a:spcBef>
        <a:spcAft>
          <a:spcPct val="0"/>
        </a:spcAft>
        <a:defRPr sz="2667" b="1">
          <a:solidFill>
            <a:srgbClr val="73B900"/>
          </a:solidFill>
          <a:latin typeface="Arial" charset="0"/>
        </a:defRPr>
      </a:lvl5pPr>
      <a:lvl6pPr marL="380985" algn="l" rtl="0" eaLnBrk="1" fontAlgn="base" hangingPunct="1">
        <a:spcBef>
          <a:spcPct val="0"/>
        </a:spcBef>
        <a:spcAft>
          <a:spcPct val="0"/>
        </a:spcAft>
        <a:defRPr sz="2667" b="1">
          <a:solidFill>
            <a:srgbClr val="73B900"/>
          </a:solidFill>
          <a:latin typeface="Arial" charset="0"/>
        </a:defRPr>
      </a:lvl6pPr>
      <a:lvl7pPr marL="761970" algn="l" rtl="0" eaLnBrk="1" fontAlgn="base" hangingPunct="1">
        <a:spcBef>
          <a:spcPct val="0"/>
        </a:spcBef>
        <a:spcAft>
          <a:spcPct val="0"/>
        </a:spcAft>
        <a:defRPr sz="2667" b="1">
          <a:solidFill>
            <a:srgbClr val="73B900"/>
          </a:solidFill>
          <a:latin typeface="Arial" charset="0"/>
        </a:defRPr>
      </a:lvl7pPr>
      <a:lvl8pPr marL="1142954" algn="l" rtl="0" eaLnBrk="1" fontAlgn="base" hangingPunct="1">
        <a:spcBef>
          <a:spcPct val="0"/>
        </a:spcBef>
        <a:spcAft>
          <a:spcPct val="0"/>
        </a:spcAft>
        <a:defRPr sz="2667" b="1">
          <a:solidFill>
            <a:srgbClr val="73B900"/>
          </a:solidFill>
          <a:latin typeface="Arial" charset="0"/>
        </a:defRPr>
      </a:lvl8pPr>
      <a:lvl9pPr marL="1523939" algn="l" rtl="0" eaLnBrk="1" fontAlgn="base" hangingPunct="1">
        <a:spcBef>
          <a:spcPct val="0"/>
        </a:spcBef>
        <a:spcAft>
          <a:spcPct val="0"/>
        </a:spcAft>
        <a:defRPr sz="2667" b="1">
          <a:solidFill>
            <a:srgbClr val="73B900"/>
          </a:solidFill>
          <a:latin typeface="Arial" charset="0"/>
        </a:defRPr>
      </a:lvl9pPr>
    </p:titleStyle>
    <p:bodyStyle>
      <a:lvl1pPr marL="0" indent="0" algn="l" rtl="0" fontAlgn="base">
        <a:lnSpc>
          <a:spcPct val="90000"/>
        </a:lnSpc>
        <a:spcBef>
          <a:spcPts val="750"/>
        </a:spcBef>
        <a:spcAft>
          <a:spcPts val="750"/>
        </a:spcAft>
        <a:buClr>
          <a:schemeClr val="bg2"/>
        </a:buClr>
        <a:buSzPct val="100000"/>
        <a:buFontTx/>
        <a:buNone/>
        <a:defRPr sz="1667" b="0">
          <a:solidFill>
            <a:schemeClr val="bg1"/>
          </a:solidFill>
          <a:latin typeface="Trebuchet MS" pitchFamily="34" charset="0"/>
          <a:ea typeface="+mn-ea"/>
          <a:cs typeface="+mn-cs"/>
        </a:defRPr>
      </a:lvl1pPr>
      <a:lvl2pPr marL="476231" indent="0" algn="l" rtl="0" fontAlgn="base">
        <a:lnSpc>
          <a:spcPct val="90000"/>
        </a:lnSpc>
        <a:spcBef>
          <a:spcPts val="750"/>
        </a:spcBef>
        <a:spcAft>
          <a:spcPts val="750"/>
        </a:spcAft>
        <a:buClr>
          <a:schemeClr val="bg2"/>
        </a:buClr>
        <a:buSzPct val="100000"/>
        <a:buFontTx/>
        <a:buNone/>
        <a:defRPr sz="1500" b="0">
          <a:solidFill>
            <a:schemeClr val="bg1"/>
          </a:solidFill>
          <a:latin typeface="Trebuchet MS" pitchFamily="34" charset="0"/>
        </a:defRPr>
      </a:lvl2pPr>
      <a:lvl3pPr marL="907485" indent="0" algn="l" rtl="0" fontAlgn="base">
        <a:lnSpc>
          <a:spcPct val="90000"/>
        </a:lnSpc>
        <a:spcBef>
          <a:spcPts val="750"/>
        </a:spcBef>
        <a:spcAft>
          <a:spcPts val="750"/>
        </a:spcAft>
        <a:buClr>
          <a:schemeClr val="bg2"/>
        </a:buClr>
        <a:buSzPct val="100000"/>
        <a:buFontTx/>
        <a:buNone/>
        <a:defRPr sz="1333" b="0">
          <a:solidFill>
            <a:schemeClr val="bg1"/>
          </a:solidFill>
          <a:latin typeface="Trebuchet MS" pitchFamily="34" charset="0"/>
        </a:defRPr>
      </a:lvl3pPr>
      <a:lvl4pPr marL="1478962" indent="-190492" algn="l" rtl="0" fontAlgn="base">
        <a:spcBef>
          <a:spcPct val="20000"/>
        </a:spcBef>
        <a:spcAft>
          <a:spcPct val="0"/>
        </a:spcAft>
        <a:buChar char="–"/>
        <a:defRPr sz="1667">
          <a:solidFill>
            <a:schemeClr val="bg1"/>
          </a:solidFill>
          <a:latin typeface="+mn-lt"/>
        </a:defRPr>
      </a:lvl4pPr>
      <a:lvl5pPr marL="1764700" indent="-190492" algn="l" rtl="0" fontAlgn="base">
        <a:spcBef>
          <a:spcPct val="20000"/>
        </a:spcBef>
        <a:spcAft>
          <a:spcPct val="0"/>
        </a:spcAft>
        <a:buChar char="»"/>
        <a:defRPr sz="1667">
          <a:solidFill>
            <a:schemeClr val="bg1"/>
          </a:solidFill>
          <a:latin typeface="+mn-lt"/>
        </a:defRPr>
      </a:lvl5pPr>
      <a:lvl6pPr marL="2145685" indent="-190492" algn="l" rtl="0" eaLnBrk="1" fontAlgn="base" hangingPunct="1">
        <a:spcBef>
          <a:spcPct val="20000"/>
        </a:spcBef>
        <a:spcAft>
          <a:spcPct val="0"/>
        </a:spcAft>
        <a:buChar char="»"/>
        <a:defRPr sz="1667">
          <a:solidFill>
            <a:schemeClr val="bg1"/>
          </a:solidFill>
          <a:latin typeface="+mn-lt"/>
        </a:defRPr>
      </a:lvl6pPr>
      <a:lvl7pPr marL="2526670" indent="-190492" algn="l" rtl="0" eaLnBrk="1" fontAlgn="base" hangingPunct="1">
        <a:spcBef>
          <a:spcPct val="20000"/>
        </a:spcBef>
        <a:spcAft>
          <a:spcPct val="0"/>
        </a:spcAft>
        <a:buChar char="»"/>
        <a:defRPr sz="1667">
          <a:solidFill>
            <a:schemeClr val="bg1"/>
          </a:solidFill>
          <a:latin typeface="+mn-lt"/>
        </a:defRPr>
      </a:lvl7pPr>
      <a:lvl8pPr marL="2907655" indent="-190492" algn="l" rtl="0" eaLnBrk="1" fontAlgn="base" hangingPunct="1">
        <a:spcBef>
          <a:spcPct val="20000"/>
        </a:spcBef>
        <a:spcAft>
          <a:spcPct val="0"/>
        </a:spcAft>
        <a:buChar char="»"/>
        <a:defRPr sz="1667">
          <a:solidFill>
            <a:schemeClr val="bg1"/>
          </a:solidFill>
          <a:latin typeface="+mn-lt"/>
        </a:defRPr>
      </a:lvl8pPr>
      <a:lvl9pPr marL="3288639" indent="-190492" algn="l" rtl="0" eaLnBrk="1" fontAlgn="base" hangingPunct="1">
        <a:spcBef>
          <a:spcPct val="20000"/>
        </a:spcBef>
        <a:spcAft>
          <a:spcPct val="0"/>
        </a:spcAft>
        <a:buChar char="»"/>
        <a:defRPr sz="1667">
          <a:solidFill>
            <a:schemeClr val="bg1"/>
          </a:solidFill>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tiff"/><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66700" y="304800"/>
            <a:ext cx="8610600" cy="2245406"/>
          </a:xfrm>
          <a:prstGeom prst="roundRect">
            <a:avLst/>
          </a:prstGeom>
          <a:solidFill>
            <a:schemeClr val="accent3">
              <a:lumMod val="60000"/>
              <a:lumOff val="40000"/>
            </a:schemeClr>
          </a:solidFill>
          <a:ln w="571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400" b="1" dirty="0">
                <a:solidFill>
                  <a:schemeClr val="tx1"/>
                </a:solidFill>
              </a:rPr>
              <a:t>Combining HW/SW Mechanisms to Improve NUMA Performance of Multi-GPU Systems </a:t>
            </a:r>
          </a:p>
        </p:txBody>
      </p:sp>
      <p:sp>
        <p:nvSpPr>
          <p:cNvPr id="8" name="Subtitle 2"/>
          <p:cNvSpPr txBox="1">
            <a:spLocks/>
          </p:cNvSpPr>
          <p:nvPr/>
        </p:nvSpPr>
        <p:spPr bwMode="auto">
          <a:xfrm>
            <a:off x="2193036" y="2684001"/>
            <a:ext cx="4427220" cy="1411405"/>
          </a:xfrm>
          <a:prstGeom prst="rect">
            <a:avLst/>
          </a:prstGeom>
          <a:noFill/>
          <a:ln>
            <a:noFill/>
          </a:ln>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Clr>
                <a:schemeClr val="accent1"/>
              </a:buClr>
              <a:buFontTx/>
              <a:buNone/>
              <a:defRPr sz="2200">
                <a:solidFill>
                  <a:schemeClr val="accent2"/>
                </a:solidFill>
                <a:latin typeface="+mj-lt"/>
                <a:ea typeface="ＭＳ Ｐゴシック" charset="0"/>
                <a:cs typeface="ＭＳ Ｐゴシック" charset="0"/>
              </a:defRPr>
            </a:lvl1pPr>
            <a:lvl2pPr marL="742950" indent="-285750" algn="l" rtl="0" eaLnBrk="0" fontAlgn="base" hangingPunct="0">
              <a:spcBef>
                <a:spcPct val="20000"/>
              </a:spcBef>
              <a:spcAft>
                <a:spcPct val="0"/>
              </a:spcAft>
              <a:buClr>
                <a:schemeClr val="accent1"/>
              </a:buClr>
              <a:buChar char="–"/>
              <a:defRPr sz="2600">
                <a:solidFill>
                  <a:schemeClr val="bg1"/>
                </a:solidFill>
                <a:latin typeface="+mj-lt"/>
                <a:ea typeface="ＭＳ Ｐゴシック" charset="0"/>
              </a:defRPr>
            </a:lvl2pPr>
            <a:lvl3pPr marL="1143000" indent="-228600" algn="l" rtl="0" eaLnBrk="0" fontAlgn="base" hangingPunct="0">
              <a:spcBef>
                <a:spcPct val="20000"/>
              </a:spcBef>
              <a:spcAft>
                <a:spcPct val="0"/>
              </a:spcAft>
              <a:buClr>
                <a:schemeClr val="accent1"/>
              </a:buClr>
              <a:buChar char="•"/>
              <a:defRPr sz="2400">
                <a:solidFill>
                  <a:schemeClr val="bg1"/>
                </a:solidFill>
                <a:latin typeface="+mj-lt"/>
                <a:ea typeface="ＭＳ Ｐゴシック" charset="0"/>
              </a:defRPr>
            </a:lvl3pPr>
            <a:lvl4pPr marL="1600200" indent="-228600" algn="l" rtl="0" eaLnBrk="0" fontAlgn="base" hangingPunct="0">
              <a:spcBef>
                <a:spcPct val="20000"/>
              </a:spcBef>
              <a:spcAft>
                <a:spcPct val="0"/>
              </a:spcAft>
              <a:buClr>
                <a:schemeClr val="accent1"/>
              </a:buClr>
              <a:buChar char="–"/>
              <a:defRPr sz="2200">
                <a:solidFill>
                  <a:schemeClr val="bg1"/>
                </a:solidFill>
                <a:latin typeface="+mj-lt"/>
                <a:ea typeface="ＭＳ Ｐゴシック" charset="0"/>
              </a:defRPr>
            </a:lvl4pPr>
            <a:lvl5pPr marL="2057400" indent="-228600" algn="l" rtl="0" eaLnBrk="0" fontAlgn="base" hangingPunct="0">
              <a:spcBef>
                <a:spcPct val="20000"/>
              </a:spcBef>
              <a:spcAft>
                <a:spcPct val="0"/>
              </a:spcAft>
              <a:buClr>
                <a:schemeClr val="accent1"/>
              </a:buClr>
              <a:buChar char="»"/>
              <a:defRPr sz="2000">
                <a:solidFill>
                  <a:schemeClr val="bg1"/>
                </a:solidFill>
                <a:latin typeface="+mj-lt"/>
                <a:ea typeface="ＭＳ Ｐゴシック" charset="0"/>
              </a:defRPr>
            </a:lvl5pPr>
            <a:lvl6pPr marL="2514600" indent="-228600" algn="l" rtl="0" fontAlgn="base">
              <a:spcBef>
                <a:spcPct val="20000"/>
              </a:spcBef>
              <a:spcAft>
                <a:spcPct val="0"/>
              </a:spcAft>
              <a:buClr>
                <a:schemeClr val="accent1"/>
              </a:buClr>
              <a:buChar char="»"/>
              <a:defRPr sz="2000">
                <a:solidFill>
                  <a:schemeClr val="bg1"/>
                </a:solidFill>
                <a:latin typeface="+mn-lt"/>
              </a:defRPr>
            </a:lvl6pPr>
            <a:lvl7pPr marL="2971800" indent="-228600" algn="l" rtl="0" fontAlgn="base">
              <a:spcBef>
                <a:spcPct val="20000"/>
              </a:spcBef>
              <a:spcAft>
                <a:spcPct val="0"/>
              </a:spcAft>
              <a:buClr>
                <a:schemeClr val="accent1"/>
              </a:buClr>
              <a:buChar char="»"/>
              <a:defRPr sz="2000">
                <a:solidFill>
                  <a:schemeClr val="bg1"/>
                </a:solidFill>
                <a:latin typeface="+mn-lt"/>
              </a:defRPr>
            </a:lvl7pPr>
            <a:lvl8pPr marL="3429000" indent="-228600" algn="l" rtl="0" fontAlgn="base">
              <a:spcBef>
                <a:spcPct val="20000"/>
              </a:spcBef>
              <a:spcAft>
                <a:spcPct val="0"/>
              </a:spcAft>
              <a:buClr>
                <a:schemeClr val="accent1"/>
              </a:buClr>
              <a:buChar char="»"/>
              <a:defRPr sz="2000">
                <a:solidFill>
                  <a:schemeClr val="bg1"/>
                </a:solidFill>
                <a:latin typeface="+mn-lt"/>
              </a:defRPr>
            </a:lvl8pPr>
            <a:lvl9pPr marL="3886200" indent="-228600" algn="l" rtl="0" fontAlgn="base">
              <a:spcBef>
                <a:spcPct val="20000"/>
              </a:spcBef>
              <a:spcAft>
                <a:spcPct val="0"/>
              </a:spcAft>
              <a:buClr>
                <a:schemeClr val="accent1"/>
              </a:buClr>
              <a:buChar char="»"/>
              <a:defRPr sz="2000">
                <a:solidFill>
                  <a:schemeClr val="bg1"/>
                </a:solidFill>
                <a:latin typeface="+mn-lt"/>
              </a:defRPr>
            </a:lvl9pPr>
          </a:lstStyle>
          <a:p>
            <a:pPr marL="0" marR="0" lvl="0" indent="0" defTabSz="914400" rtl="0" eaLnBrk="0" fontAlgn="base" latinLnBrk="0" hangingPunct="0">
              <a:lnSpc>
                <a:spcPct val="100000"/>
              </a:lnSpc>
              <a:spcBef>
                <a:spcPct val="20000"/>
              </a:spcBef>
              <a:spcAft>
                <a:spcPct val="0"/>
              </a:spcAft>
              <a:buClr>
                <a:srgbClr val="EEB211"/>
              </a:buClr>
              <a:buSzTx/>
              <a:buFontTx/>
              <a:buNone/>
              <a:tabLst/>
              <a:defRPr/>
            </a:pPr>
            <a:r>
              <a:rPr kumimoji="0" lang="en-US" sz="3200" u="none" strike="noStrike" kern="0" cap="none" spc="0" normalizeH="0" baseline="0" noProof="0" dirty="0" smtClean="0">
                <a:ln>
                  <a:noFill/>
                </a:ln>
                <a:solidFill>
                  <a:schemeClr val="tx1"/>
                </a:solidFill>
                <a:effectLst/>
                <a:uLnTx/>
                <a:uFillTx/>
                <a:latin typeface="Calibri" charset="0"/>
                <a:ea typeface="Calibri" charset="0"/>
                <a:cs typeface="Calibri" charset="0"/>
              </a:rPr>
              <a:t>MICRO 2018</a:t>
            </a:r>
          </a:p>
          <a:p>
            <a:pPr marL="0" marR="0" lvl="0" indent="0" defTabSz="914400" rtl="0" eaLnBrk="0" fontAlgn="base" latinLnBrk="0" hangingPunct="0">
              <a:lnSpc>
                <a:spcPct val="100000"/>
              </a:lnSpc>
              <a:spcBef>
                <a:spcPct val="20000"/>
              </a:spcBef>
              <a:spcAft>
                <a:spcPct val="0"/>
              </a:spcAft>
              <a:buClr>
                <a:srgbClr val="EEB211"/>
              </a:buClr>
              <a:buSzTx/>
              <a:buFontTx/>
              <a:buNone/>
              <a:tabLst/>
              <a:defRPr/>
            </a:pPr>
            <a:endParaRPr kumimoji="0" lang="en-US" sz="1200" b="1" u="none" strike="noStrike" kern="0" cap="none" spc="0" normalizeH="0" baseline="0" noProof="0" dirty="0">
              <a:ln>
                <a:noFill/>
              </a:ln>
              <a:solidFill>
                <a:schemeClr val="tx1"/>
              </a:solidFill>
              <a:effectLst/>
              <a:uLnTx/>
              <a:uFillTx/>
              <a:latin typeface="Calibri" charset="0"/>
              <a:ea typeface="Calibri" charset="0"/>
              <a:cs typeface="Calibri" charset="0"/>
            </a:endParaRPr>
          </a:p>
        </p:txBody>
      </p:sp>
      <p:sp>
        <p:nvSpPr>
          <p:cNvPr id="2" name="TextBox 1"/>
          <p:cNvSpPr txBox="1"/>
          <p:nvPr/>
        </p:nvSpPr>
        <p:spPr>
          <a:xfrm>
            <a:off x="2596115" y="0"/>
            <a:ext cx="184666" cy="369332"/>
          </a:xfrm>
          <a:prstGeom prst="rect">
            <a:avLst/>
          </a:prstGeom>
          <a:noFill/>
        </p:spPr>
        <p:txBody>
          <a:bodyPr wrap="none" rtlCol="0">
            <a:spAutoFit/>
          </a:bodyPr>
          <a:lstStyle/>
          <a:p>
            <a:endParaRPr lang="en-US" dirty="0"/>
          </a:p>
        </p:txBody>
      </p:sp>
      <p:sp>
        <p:nvSpPr>
          <p:cNvPr id="6" name="Slide Number Placeholder 3"/>
          <p:cNvSpPr>
            <a:spLocks noGrp="1"/>
          </p:cNvSpPr>
          <p:nvPr>
            <p:ph type="sldNum" sz="quarter" idx="12"/>
          </p:nvPr>
        </p:nvSpPr>
        <p:spPr>
          <a:xfrm>
            <a:off x="7010400" y="6492875"/>
            <a:ext cx="2133600" cy="365125"/>
          </a:xfrm>
        </p:spPr>
        <p:txBody>
          <a:bodyPr/>
          <a:lstStyle/>
          <a:p>
            <a:pPr>
              <a:defRPr/>
            </a:pPr>
            <a:fld id="{79B9E78F-ABFD-44CE-894E-3D6432B5FCE3}" type="slidenum">
              <a:rPr lang="en-US" smtClean="0"/>
              <a:pPr>
                <a:defRPr/>
              </a:pPr>
              <a:t>1</a:t>
            </a:fld>
            <a:endParaRPr lang="en-US"/>
          </a:p>
        </p:txBody>
      </p:sp>
      <p:pic>
        <p:nvPicPr>
          <p:cNvPr id="9" name="Picture 8" descr="gatech-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6229" y="5849186"/>
            <a:ext cx="3628991" cy="868709"/>
          </a:xfrm>
          <a:prstGeom prst="rect">
            <a:avLst/>
          </a:prstGeom>
        </p:spPr>
      </p:pic>
      <p:sp>
        <p:nvSpPr>
          <p:cNvPr id="10" name="Subtitle 2"/>
          <p:cNvSpPr>
            <a:spLocks noGrp="1"/>
          </p:cNvSpPr>
          <p:nvPr>
            <p:ph type="subTitle" idx="1"/>
          </p:nvPr>
        </p:nvSpPr>
        <p:spPr>
          <a:xfrm>
            <a:off x="2914627" y="3826656"/>
            <a:ext cx="4700148" cy="1753779"/>
          </a:xfrm>
        </p:spPr>
        <p:txBody>
          <a:bodyPr/>
          <a:lstStyle/>
          <a:p>
            <a:pPr algn="l">
              <a:lnSpc>
                <a:spcPct val="75000"/>
              </a:lnSpc>
            </a:pPr>
            <a:r>
              <a:rPr lang="en-US" sz="2200" b="1" dirty="0" smtClean="0">
                <a:solidFill>
                  <a:schemeClr val="tx1"/>
                </a:solidFill>
              </a:rPr>
              <a:t>Vinson Young </a:t>
            </a:r>
            <a:r>
              <a:rPr lang="en-US" sz="2200" dirty="0" smtClean="0">
                <a:solidFill>
                  <a:schemeClr val="tx1"/>
                </a:solidFill>
              </a:rPr>
              <a:t>(GT)</a:t>
            </a:r>
            <a:endParaRPr lang="en-US" sz="2200" b="1" dirty="0" smtClean="0">
              <a:solidFill>
                <a:schemeClr val="tx1"/>
              </a:solidFill>
            </a:endParaRPr>
          </a:p>
          <a:p>
            <a:pPr algn="l">
              <a:lnSpc>
                <a:spcPct val="75000"/>
              </a:lnSpc>
            </a:pPr>
            <a:r>
              <a:rPr lang="en-US" sz="2200" dirty="0" err="1" smtClean="0">
                <a:solidFill>
                  <a:schemeClr val="tx1"/>
                </a:solidFill>
              </a:rPr>
              <a:t>Aamer</a:t>
            </a:r>
            <a:r>
              <a:rPr lang="en-US" sz="2200" dirty="0" smtClean="0">
                <a:solidFill>
                  <a:schemeClr val="tx1"/>
                </a:solidFill>
              </a:rPr>
              <a:t> Jaleel (NVIDIA)</a:t>
            </a:r>
          </a:p>
          <a:p>
            <a:pPr algn="l">
              <a:lnSpc>
                <a:spcPct val="75000"/>
              </a:lnSpc>
            </a:pPr>
            <a:r>
              <a:rPr lang="en-US" sz="2200" dirty="0" err="1" smtClean="0">
                <a:solidFill>
                  <a:schemeClr val="tx1"/>
                </a:solidFill>
              </a:rPr>
              <a:t>Evgeny</a:t>
            </a:r>
            <a:r>
              <a:rPr lang="en-US" sz="2200" dirty="0" smtClean="0">
                <a:solidFill>
                  <a:schemeClr val="tx1"/>
                </a:solidFill>
              </a:rPr>
              <a:t> </a:t>
            </a:r>
            <a:r>
              <a:rPr lang="en-US" sz="2200" dirty="0" err="1" smtClean="0">
                <a:solidFill>
                  <a:schemeClr val="tx1"/>
                </a:solidFill>
              </a:rPr>
              <a:t>Bolotin</a:t>
            </a:r>
            <a:r>
              <a:rPr lang="en-US" sz="2200" dirty="0" smtClean="0">
                <a:solidFill>
                  <a:schemeClr val="tx1"/>
                </a:solidFill>
              </a:rPr>
              <a:t> </a:t>
            </a:r>
            <a:r>
              <a:rPr lang="en-US" sz="2200" dirty="0">
                <a:solidFill>
                  <a:schemeClr val="tx1"/>
                </a:solidFill>
              </a:rPr>
              <a:t>(NVIDIA)</a:t>
            </a:r>
            <a:endParaRPr lang="en-US" sz="2200" dirty="0" smtClean="0">
              <a:solidFill>
                <a:schemeClr val="tx1"/>
              </a:solidFill>
            </a:endParaRPr>
          </a:p>
          <a:p>
            <a:pPr algn="l">
              <a:lnSpc>
                <a:spcPct val="75000"/>
              </a:lnSpc>
            </a:pPr>
            <a:r>
              <a:rPr lang="en-US" sz="2200" dirty="0" err="1" smtClean="0">
                <a:solidFill>
                  <a:schemeClr val="tx1"/>
                </a:solidFill>
              </a:rPr>
              <a:t>Eiman</a:t>
            </a:r>
            <a:r>
              <a:rPr lang="en-US" sz="2200" dirty="0">
                <a:solidFill>
                  <a:schemeClr val="tx1"/>
                </a:solidFill>
              </a:rPr>
              <a:t> </a:t>
            </a:r>
            <a:r>
              <a:rPr lang="en-US" sz="2200" dirty="0" err="1">
                <a:solidFill>
                  <a:schemeClr val="tx1"/>
                </a:solidFill>
              </a:rPr>
              <a:t>Ebrahimi</a:t>
            </a:r>
            <a:r>
              <a:rPr lang="en-US" sz="2200" dirty="0">
                <a:solidFill>
                  <a:schemeClr val="tx1"/>
                </a:solidFill>
              </a:rPr>
              <a:t> (NVIDIA)</a:t>
            </a:r>
            <a:endParaRPr lang="en-US" sz="2200" dirty="0" smtClean="0">
              <a:solidFill>
                <a:schemeClr val="tx1"/>
              </a:solidFill>
            </a:endParaRPr>
          </a:p>
          <a:p>
            <a:pPr algn="l">
              <a:lnSpc>
                <a:spcPct val="75000"/>
              </a:lnSpc>
            </a:pPr>
            <a:r>
              <a:rPr lang="en-US" sz="2200" dirty="0" smtClean="0">
                <a:solidFill>
                  <a:schemeClr val="tx1"/>
                </a:solidFill>
              </a:rPr>
              <a:t>David </a:t>
            </a:r>
            <a:r>
              <a:rPr lang="en-US" sz="2200" dirty="0" err="1" smtClean="0">
                <a:solidFill>
                  <a:schemeClr val="tx1"/>
                </a:solidFill>
              </a:rPr>
              <a:t>Nellans</a:t>
            </a:r>
            <a:r>
              <a:rPr lang="en-US" sz="2200" dirty="0" smtClean="0">
                <a:solidFill>
                  <a:schemeClr val="tx1"/>
                </a:solidFill>
              </a:rPr>
              <a:t> </a:t>
            </a:r>
            <a:r>
              <a:rPr lang="en-US" sz="2200" dirty="0">
                <a:solidFill>
                  <a:schemeClr val="tx1"/>
                </a:solidFill>
              </a:rPr>
              <a:t>(NVIDIA)</a:t>
            </a:r>
            <a:endParaRPr lang="en-US" sz="2200" dirty="0" smtClean="0">
              <a:solidFill>
                <a:schemeClr val="tx1"/>
              </a:solidFill>
            </a:endParaRPr>
          </a:p>
          <a:p>
            <a:pPr algn="l">
              <a:lnSpc>
                <a:spcPct val="75000"/>
              </a:lnSpc>
            </a:pPr>
            <a:r>
              <a:rPr lang="en-US" sz="2200" dirty="0" err="1" smtClean="0">
                <a:solidFill>
                  <a:schemeClr val="tx1"/>
                </a:solidFill>
              </a:rPr>
              <a:t>Oreste</a:t>
            </a:r>
            <a:r>
              <a:rPr lang="en-US" sz="2200" dirty="0">
                <a:solidFill>
                  <a:schemeClr val="tx1"/>
                </a:solidFill>
              </a:rPr>
              <a:t> Villa (NVIDIA</a:t>
            </a:r>
            <a:r>
              <a:rPr lang="en-US" sz="2200" dirty="0" smtClean="0">
                <a:solidFill>
                  <a:schemeClr val="tx1"/>
                </a:solidFill>
              </a:rPr>
              <a:t>)</a:t>
            </a:r>
          </a:p>
        </p:txBody>
      </p:sp>
      <p:sp>
        <p:nvSpPr>
          <p:cNvPr id="12" name="TextBox 11"/>
          <p:cNvSpPr txBox="1"/>
          <p:nvPr/>
        </p:nvSpPr>
        <p:spPr>
          <a:xfrm>
            <a:off x="1069911" y="4472714"/>
            <a:ext cx="1330814" cy="461665"/>
          </a:xfrm>
          <a:prstGeom prst="rect">
            <a:avLst/>
          </a:prstGeom>
          <a:noFill/>
          <a:ln w="25400">
            <a:noFill/>
          </a:ln>
        </p:spPr>
        <p:txBody>
          <a:bodyPr wrap="none" rtlCol="0">
            <a:spAutoFit/>
          </a:bodyPr>
          <a:lstStyle/>
          <a:p>
            <a:r>
              <a:rPr lang="en-US" dirty="0" smtClean="0">
                <a:solidFill>
                  <a:srgbClr val="000000"/>
                </a:solidFill>
                <a:latin typeface="Arial"/>
                <a:cs typeface="Arial"/>
              </a:rPr>
              <a:t>Authors:</a:t>
            </a:r>
          </a:p>
        </p:txBody>
      </p:sp>
      <p:pic>
        <p:nvPicPr>
          <p:cNvPr id="3" name="Picture 2"/>
          <p:cNvPicPr>
            <a:picLocks noChangeAspect="1"/>
          </p:cNvPicPr>
          <p:nvPr/>
        </p:nvPicPr>
        <p:blipFill>
          <a:blip r:embed="rId4"/>
          <a:stretch>
            <a:fillRect/>
          </a:stretch>
        </p:blipFill>
        <p:spPr>
          <a:xfrm>
            <a:off x="6864001" y="5449824"/>
            <a:ext cx="1501548" cy="1501548"/>
          </a:xfrm>
          <a:prstGeom prst="rect">
            <a:avLst/>
          </a:prstGeom>
        </p:spPr>
      </p:pic>
    </p:spTree>
    <p:extLst>
      <p:ext uri="{BB962C8B-B14F-4D97-AF65-F5344CB8AC3E}">
        <p14:creationId xmlns:p14="http://schemas.microsoft.com/office/powerpoint/2010/main" val="849075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49" y="198438"/>
            <a:ext cx="8896351" cy="487362"/>
          </a:xfrm>
        </p:spPr>
        <p:txBody>
          <a:bodyPr/>
          <a:lstStyle/>
          <a:p>
            <a:r>
              <a:rPr lang="en-US" dirty="0" smtClean="0"/>
              <a:t>CARVE: </a:t>
            </a:r>
            <a:r>
              <a:rPr lang="en-US" smtClean="0"/>
              <a:t>Cache Remote Data in Video Memory</a:t>
            </a:r>
            <a:endParaRPr lang="en-US" dirty="0"/>
          </a:p>
        </p:txBody>
      </p:sp>
      <p:sp>
        <p:nvSpPr>
          <p:cNvPr id="4" name="Slide Number Placeholder 3"/>
          <p:cNvSpPr>
            <a:spLocks noGrp="1"/>
          </p:cNvSpPr>
          <p:nvPr>
            <p:ph type="sldNum" sz="quarter" idx="12"/>
          </p:nvPr>
        </p:nvSpPr>
        <p:spPr/>
        <p:txBody>
          <a:bodyPr/>
          <a:lstStyle/>
          <a:p>
            <a:pPr>
              <a:defRPr/>
            </a:pPr>
            <a:fld id="{866DA6C0-E8D2-8D44-A834-246A4BF6B0E5}" type="slidenum">
              <a:rPr lang="en-US" smtClean="0"/>
              <a:pPr>
                <a:defRPr/>
              </a:pPr>
              <a:t>10</a:t>
            </a:fld>
            <a:endParaRPr lang="en-US"/>
          </a:p>
        </p:txBody>
      </p:sp>
      <p:grpSp>
        <p:nvGrpSpPr>
          <p:cNvPr id="5" name="Group 4">
            <a:extLst>
              <a:ext uri="{FF2B5EF4-FFF2-40B4-BE49-F238E27FC236}">
                <a16:creationId xmlns:a16="http://schemas.microsoft.com/office/drawing/2014/main" xmlns="" id="{95A3B95C-707D-4832-9190-5D213057B2FB}"/>
              </a:ext>
            </a:extLst>
          </p:cNvPr>
          <p:cNvGrpSpPr/>
          <p:nvPr/>
        </p:nvGrpSpPr>
        <p:grpSpPr>
          <a:xfrm>
            <a:off x="1785940" y="1640266"/>
            <a:ext cx="5918162" cy="4288516"/>
            <a:chOff x="6655788" y="2308420"/>
            <a:chExt cx="3541142" cy="2401910"/>
          </a:xfrm>
        </p:grpSpPr>
        <p:grpSp>
          <p:nvGrpSpPr>
            <p:cNvPr id="6" name="Group 5">
              <a:extLst>
                <a:ext uri="{FF2B5EF4-FFF2-40B4-BE49-F238E27FC236}">
                  <a16:creationId xmlns:a16="http://schemas.microsoft.com/office/drawing/2014/main" xmlns="" id="{EB6BB6AD-666E-4EF3-A070-1F99EDF1AA5B}"/>
                </a:ext>
              </a:extLst>
            </p:cNvPr>
            <p:cNvGrpSpPr/>
            <p:nvPr/>
          </p:nvGrpSpPr>
          <p:grpSpPr>
            <a:xfrm>
              <a:off x="6655788" y="2308420"/>
              <a:ext cx="3490706" cy="2401910"/>
              <a:chOff x="6655788" y="2606887"/>
              <a:chExt cx="3490706" cy="2401910"/>
            </a:xfrm>
          </p:grpSpPr>
          <p:sp>
            <p:nvSpPr>
              <p:cNvPr id="9" name="Rectangle 8">
                <a:extLst>
                  <a:ext uri="{FF2B5EF4-FFF2-40B4-BE49-F238E27FC236}">
                    <a16:creationId xmlns:a16="http://schemas.microsoft.com/office/drawing/2014/main" xmlns="" id="{E873D4D6-9DB4-4044-9E83-1FB2036B19C0}"/>
                  </a:ext>
                </a:extLst>
              </p:cNvPr>
              <p:cNvSpPr/>
              <p:nvPr/>
            </p:nvSpPr>
            <p:spPr>
              <a:xfrm rot="16200000">
                <a:off x="7200186" y="2062489"/>
                <a:ext cx="2401910" cy="3490706"/>
              </a:xfrm>
              <a:prstGeom prst="rect">
                <a:avLst/>
              </a:prstGeom>
              <a:solidFill>
                <a:sysClr val="window" lastClr="FFFFFF">
                  <a:lumMod val="85000"/>
                </a:sysClr>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Calibri" charset="0"/>
                  <a:ea typeface="Calibri" charset="0"/>
                  <a:cs typeface="Calibri" charset="0"/>
                </a:endParaRPr>
              </a:p>
            </p:txBody>
          </p:sp>
          <p:sp>
            <p:nvSpPr>
              <p:cNvPr id="10" name="Rectangle: Rounded Corners 13">
                <a:extLst>
                  <a:ext uri="{FF2B5EF4-FFF2-40B4-BE49-F238E27FC236}">
                    <a16:creationId xmlns:a16="http://schemas.microsoft.com/office/drawing/2014/main" xmlns="" id="{E4324D03-E008-4386-B2A9-1794E7232F75}"/>
                  </a:ext>
                </a:extLst>
              </p:cNvPr>
              <p:cNvSpPr/>
              <p:nvPr/>
            </p:nvSpPr>
            <p:spPr>
              <a:xfrm>
                <a:off x="6725546" y="4032567"/>
                <a:ext cx="3279416" cy="901172"/>
              </a:xfrm>
              <a:prstGeom prst="roundRect">
                <a:avLst/>
              </a:prstGeom>
              <a:solidFill>
                <a:srgbClr val="FFFF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endParaRPr>
              </a:p>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endParaRPr>
              </a:p>
              <a:p>
                <a:pPr marL="0" marR="0" lvl="0" indent="0" algn="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0000"/>
                  </a:solidFill>
                  <a:effectLst/>
                  <a:uLnTx/>
                  <a:uFillTx/>
                  <a:latin typeface="Calibri" charset="0"/>
                  <a:ea typeface="Calibri" charset="0"/>
                  <a:cs typeface="Calibri" charset="0"/>
                </a:endParaRPr>
              </a:p>
              <a:p>
                <a:pPr marL="0" marR="0" lvl="0" indent="0" algn="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0000"/>
                  </a:solidFill>
                  <a:effectLst/>
                  <a:uLnTx/>
                  <a:uFillTx/>
                  <a:latin typeface="Calibri" charset="0"/>
                  <a:ea typeface="Calibri" charset="0"/>
                  <a:cs typeface="Calibri" charset="0"/>
                </a:endParaRPr>
              </a:p>
              <a:p>
                <a:pPr marL="0" marR="0" lvl="0" indent="0" algn="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0000"/>
                  </a:solidFill>
                  <a:effectLst/>
                  <a:uLnTx/>
                  <a:uFillTx/>
                  <a:latin typeface="Calibri" charset="0"/>
                  <a:ea typeface="Calibri" charset="0"/>
                  <a:cs typeface="Calibri" charset="0"/>
                </a:endParaRPr>
              </a:p>
              <a:p>
                <a:pPr marL="0" marR="0" lvl="0" indent="0" algn="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0000"/>
                  </a:solidFill>
                  <a:effectLst/>
                  <a:uLnTx/>
                  <a:uFillTx/>
                  <a:latin typeface="Calibri" charset="0"/>
                  <a:ea typeface="Calibri" charset="0"/>
                  <a:cs typeface="Calibri" charset="0"/>
                </a:endParaRPr>
              </a:p>
              <a:p>
                <a:pPr marL="0" marR="0" lvl="0" indent="0" algn="r" defTabSz="380985"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0000"/>
                    </a:solidFill>
                    <a:effectLst/>
                    <a:uLnTx/>
                    <a:uFillTx/>
                    <a:latin typeface="Calibri" charset="0"/>
                    <a:ea typeface="Calibri" charset="0"/>
                    <a:cs typeface="Calibri" charset="0"/>
                  </a:rPr>
                  <a:t>Unified Memory</a:t>
                </a:r>
              </a:p>
            </p:txBody>
          </p:sp>
          <p:grpSp>
            <p:nvGrpSpPr>
              <p:cNvPr id="11" name="Group 10">
                <a:extLst>
                  <a:ext uri="{FF2B5EF4-FFF2-40B4-BE49-F238E27FC236}">
                    <a16:creationId xmlns:a16="http://schemas.microsoft.com/office/drawing/2014/main" xmlns="" id="{A6906602-F140-4ACB-ACA4-4AA31C6C1823}"/>
                  </a:ext>
                </a:extLst>
              </p:cNvPr>
              <p:cNvGrpSpPr/>
              <p:nvPr/>
            </p:nvGrpSpPr>
            <p:grpSpPr>
              <a:xfrm>
                <a:off x="6777908" y="3282786"/>
                <a:ext cx="3125187" cy="378132"/>
                <a:chOff x="6777908" y="3164897"/>
                <a:chExt cx="3125187" cy="553623"/>
              </a:xfrm>
            </p:grpSpPr>
            <p:sp>
              <p:nvSpPr>
                <p:cNvPr id="26" name="Rounded Rectangle 15">
                  <a:extLst>
                    <a:ext uri="{FF2B5EF4-FFF2-40B4-BE49-F238E27FC236}">
                      <a16:creationId xmlns:a16="http://schemas.microsoft.com/office/drawing/2014/main" xmlns="" id="{A7AF2DB7-458D-463F-AF9E-05762E6A9C73}"/>
                    </a:ext>
                  </a:extLst>
                </p:cNvPr>
                <p:cNvSpPr/>
                <p:nvPr/>
              </p:nvSpPr>
              <p:spPr>
                <a:xfrm>
                  <a:off x="6777908" y="3164900"/>
                  <a:ext cx="645191" cy="55362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charset="0"/>
                      <a:ea typeface="Calibri" charset="0"/>
                      <a:cs typeface="Calibri" charset="0"/>
                    </a:rPr>
                    <a:t>GPU</a:t>
                  </a:r>
                </a:p>
              </p:txBody>
            </p:sp>
            <p:sp>
              <p:nvSpPr>
                <p:cNvPr id="27" name="Rounded Rectangle 15">
                  <a:extLst>
                    <a:ext uri="{FF2B5EF4-FFF2-40B4-BE49-F238E27FC236}">
                      <a16:creationId xmlns:a16="http://schemas.microsoft.com/office/drawing/2014/main" xmlns="" id="{E2D0EE65-E7C4-43D7-B1D7-972C55526221}"/>
                    </a:ext>
                  </a:extLst>
                </p:cNvPr>
                <p:cNvSpPr/>
                <p:nvPr/>
              </p:nvSpPr>
              <p:spPr>
                <a:xfrm>
                  <a:off x="7604573" y="3164899"/>
                  <a:ext cx="645191" cy="55362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charset="0"/>
                      <a:ea typeface="Calibri" charset="0"/>
                      <a:cs typeface="Calibri" charset="0"/>
                    </a:rPr>
                    <a:t>GPU</a:t>
                  </a:r>
                </a:p>
              </p:txBody>
            </p:sp>
            <p:sp>
              <p:nvSpPr>
                <p:cNvPr id="28" name="Rounded Rectangle 15">
                  <a:extLst>
                    <a:ext uri="{FF2B5EF4-FFF2-40B4-BE49-F238E27FC236}">
                      <a16:creationId xmlns:a16="http://schemas.microsoft.com/office/drawing/2014/main" xmlns="" id="{3631A028-EC00-4F31-8C10-B05D65618CB0}"/>
                    </a:ext>
                  </a:extLst>
                </p:cNvPr>
                <p:cNvSpPr/>
                <p:nvPr/>
              </p:nvSpPr>
              <p:spPr>
                <a:xfrm>
                  <a:off x="8431238" y="3164898"/>
                  <a:ext cx="645191" cy="55362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charset="0"/>
                      <a:ea typeface="Calibri" charset="0"/>
                      <a:cs typeface="Calibri" charset="0"/>
                    </a:rPr>
                    <a:t>GPU</a:t>
                  </a:r>
                </a:p>
              </p:txBody>
            </p:sp>
            <p:sp>
              <p:nvSpPr>
                <p:cNvPr id="29" name="Rounded Rectangle 15">
                  <a:extLst>
                    <a:ext uri="{FF2B5EF4-FFF2-40B4-BE49-F238E27FC236}">
                      <a16:creationId xmlns:a16="http://schemas.microsoft.com/office/drawing/2014/main" xmlns="" id="{52190D96-E7C3-46E4-A6E3-D1E54E9CC4C6}"/>
                    </a:ext>
                  </a:extLst>
                </p:cNvPr>
                <p:cNvSpPr/>
                <p:nvPr/>
              </p:nvSpPr>
              <p:spPr>
                <a:xfrm>
                  <a:off x="9257904" y="3164897"/>
                  <a:ext cx="645191" cy="55362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charset="0"/>
                      <a:ea typeface="Calibri" charset="0"/>
                      <a:cs typeface="Calibri" charset="0"/>
                    </a:rPr>
                    <a:t>GPU</a:t>
                  </a:r>
                </a:p>
              </p:txBody>
            </p:sp>
          </p:grpSp>
          <p:sp>
            <p:nvSpPr>
              <p:cNvPr id="12" name="Rectangle 11">
                <a:extLst>
                  <a:ext uri="{FF2B5EF4-FFF2-40B4-BE49-F238E27FC236}">
                    <a16:creationId xmlns:a16="http://schemas.microsoft.com/office/drawing/2014/main" xmlns="" id="{88DCCCA2-2AD0-4B89-A389-036CC733E32F}"/>
                  </a:ext>
                </a:extLst>
              </p:cNvPr>
              <p:cNvSpPr/>
              <p:nvPr/>
            </p:nvSpPr>
            <p:spPr>
              <a:xfrm rot="16200000">
                <a:off x="8169708" y="1333501"/>
                <a:ext cx="341587" cy="3016055"/>
              </a:xfrm>
              <a:prstGeom prst="rect">
                <a:avLst/>
              </a:prstGeom>
              <a:pattFill prst="smCheck">
                <a:fgClr>
                  <a:srgbClr val="FFFFFF"/>
                </a:fgClr>
                <a:bgClr>
                  <a:srgbClr val="FF0000"/>
                </a:bgClr>
              </a:pattFill>
              <a:ln w="25400" cap="flat" cmpd="sng" algn="ctr">
                <a:noFill/>
                <a:prstDash val="solid"/>
              </a:ln>
              <a:effectLst/>
            </p:spPr>
            <p:txBody>
              <a:bodyPr vert="vert"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srgbClr val="FFFF00"/>
                  </a:solidFill>
                  <a:effectLst/>
                  <a:uLnTx/>
                  <a:uFillTx/>
                  <a:latin typeface="Calibri" charset="0"/>
                  <a:ea typeface="Calibri" charset="0"/>
                  <a:cs typeface="Calibri" charset="0"/>
                </a:endParaRPr>
              </a:p>
            </p:txBody>
          </p:sp>
          <p:sp>
            <p:nvSpPr>
              <p:cNvPr id="13" name="TextBox 12">
                <a:extLst>
                  <a:ext uri="{FF2B5EF4-FFF2-40B4-BE49-F238E27FC236}">
                    <a16:creationId xmlns:a16="http://schemas.microsoft.com/office/drawing/2014/main" xmlns="" id="{F8BBE16A-9518-4303-A600-72EC9FB18A72}"/>
                  </a:ext>
                </a:extLst>
              </p:cNvPr>
              <p:cNvSpPr txBox="1"/>
              <p:nvPr/>
            </p:nvSpPr>
            <p:spPr>
              <a:xfrm>
                <a:off x="8082390" y="2745443"/>
                <a:ext cx="516220" cy="175827"/>
              </a:xfrm>
              <a:prstGeom prst="rect">
                <a:avLst/>
              </a:prstGeom>
              <a:solidFill>
                <a:srgbClr val="F0F0F0"/>
              </a:solidFill>
              <a:ln w="6350" cap="flat" cmpd="sng" algn="ctr">
                <a:noFill/>
                <a:prstDash val="solid"/>
              </a:ln>
              <a:effectLst/>
            </p:spPr>
            <p:txBody>
              <a:bodyPr wrap="none" rtlCol="0" anchor="ctr">
                <a:spAutoFit/>
              </a:bodyPr>
              <a:lstStyle/>
              <a:p>
                <a:pPr marL="0" marR="0" lvl="0" indent="0" algn="ctr" defTabSz="380985"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Calibri" charset="0"/>
                    <a:ea typeface="Calibri" charset="0"/>
                    <a:cs typeface="Calibri" charset="0"/>
                  </a:rPr>
                  <a:t>SWITCH</a:t>
                </a:r>
              </a:p>
            </p:txBody>
          </p:sp>
          <p:cxnSp>
            <p:nvCxnSpPr>
              <p:cNvPr id="14" name="Straight Connector 13">
                <a:extLst>
                  <a:ext uri="{FF2B5EF4-FFF2-40B4-BE49-F238E27FC236}">
                    <a16:creationId xmlns:a16="http://schemas.microsoft.com/office/drawing/2014/main" xmlns="" id="{94B1363F-DA55-42CE-9FC1-E68BE8318515}"/>
                  </a:ext>
                </a:extLst>
              </p:cNvPr>
              <p:cNvCxnSpPr>
                <a:cxnSpLocks/>
              </p:cNvCxnSpPr>
              <p:nvPr/>
            </p:nvCxnSpPr>
            <p:spPr>
              <a:xfrm>
                <a:off x="9580499" y="2968761"/>
                <a:ext cx="0" cy="333261"/>
              </a:xfrm>
              <a:prstGeom prst="line">
                <a:avLst/>
              </a:prstGeom>
              <a:noFill/>
              <a:ln w="28575" cap="flat" cmpd="sng" algn="ctr">
                <a:solidFill>
                  <a:srgbClr val="9E1212">
                    <a:lumMod val="60000"/>
                    <a:lumOff val="40000"/>
                  </a:srgbClr>
                </a:solidFill>
                <a:prstDash val="solid"/>
                <a:headEnd type="triangle" w="med" len="med"/>
                <a:tailEnd type="triangle" w="med" len="med"/>
              </a:ln>
              <a:effectLst/>
            </p:spPr>
          </p:cxnSp>
          <p:cxnSp>
            <p:nvCxnSpPr>
              <p:cNvPr id="15" name="Straight Connector 14">
                <a:extLst>
                  <a:ext uri="{FF2B5EF4-FFF2-40B4-BE49-F238E27FC236}">
                    <a16:creationId xmlns:a16="http://schemas.microsoft.com/office/drawing/2014/main" xmlns="" id="{5466057F-4878-47A9-80C3-2A4D3C9F9AF3}"/>
                  </a:ext>
                </a:extLst>
              </p:cNvPr>
              <p:cNvCxnSpPr>
                <a:cxnSpLocks/>
              </p:cNvCxnSpPr>
              <p:nvPr/>
            </p:nvCxnSpPr>
            <p:spPr>
              <a:xfrm>
                <a:off x="8758254" y="2949525"/>
                <a:ext cx="0" cy="335948"/>
              </a:xfrm>
              <a:prstGeom prst="line">
                <a:avLst/>
              </a:prstGeom>
              <a:noFill/>
              <a:ln w="28575" cap="flat" cmpd="sng" algn="ctr">
                <a:solidFill>
                  <a:srgbClr val="9E1212">
                    <a:lumMod val="60000"/>
                    <a:lumOff val="40000"/>
                  </a:srgbClr>
                </a:solidFill>
                <a:prstDash val="solid"/>
                <a:headEnd type="triangle" w="med" len="med"/>
                <a:tailEnd type="triangle" w="med" len="med"/>
              </a:ln>
              <a:effectLst/>
            </p:spPr>
          </p:cxnSp>
          <p:cxnSp>
            <p:nvCxnSpPr>
              <p:cNvPr id="16" name="Straight Connector 15">
                <a:extLst>
                  <a:ext uri="{FF2B5EF4-FFF2-40B4-BE49-F238E27FC236}">
                    <a16:creationId xmlns:a16="http://schemas.microsoft.com/office/drawing/2014/main" xmlns="" id="{0B0FA877-01BF-4CC3-806B-5A15F28F0FA2}"/>
                  </a:ext>
                </a:extLst>
              </p:cNvPr>
              <p:cNvCxnSpPr>
                <a:cxnSpLocks/>
              </p:cNvCxnSpPr>
              <p:nvPr/>
            </p:nvCxnSpPr>
            <p:spPr>
              <a:xfrm>
                <a:off x="7927168" y="2949525"/>
                <a:ext cx="0" cy="335948"/>
              </a:xfrm>
              <a:prstGeom prst="line">
                <a:avLst/>
              </a:prstGeom>
              <a:noFill/>
              <a:ln w="28575" cap="flat" cmpd="sng" algn="ctr">
                <a:solidFill>
                  <a:srgbClr val="9E1212">
                    <a:lumMod val="60000"/>
                    <a:lumOff val="40000"/>
                  </a:srgbClr>
                </a:solidFill>
                <a:prstDash val="solid"/>
                <a:headEnd type="triangle" w="med" len="med"/>
                <a:tailEnd type="triangle" w="med" len="med"/>
              </a:ln>
              <a:effectLst/>
            </p:spPr>
          </p:cxnSp>
          <p:cxnSp>
            <p:nvCxnSpPr>
              <p:cNvPr id="17" name="Straight Connector 16">
                <a:extLst>
                  <a:ext uri="{FF2B5EF4-FFF2-40B4-BE49-F238E27FC236}">
                    <a16:creationId xmlns:a16="http://schemas.microsoft.com/office/drawing/2014/main" xmlns="" id="{31DBA0DC-0586-4591-9815-74AB47390A11}"/>
                  </a:ext>
                </a:extLst>
              </p:cNvPr>
              <p:cNvCxnSpPr>
                <a:cxnSpLocks/>
              </p:cNvCxnSpPr>
              <p:nvPr/>
            </p:nvCxnSpPr>
            <p:spPr>
              <a:xfrm>
                <a:off x="7100503" y="2949525"/>
                <a:ext cx="0" cy="335948"/>
              </a:xfrm>
              <a:prstGeom prst="line">
                <a:avLst/>
              </a:prstGeom>
              <a:noFill/>
              <a:ln w="28575" cap="flat" cmpd="sng" algn="ctr">
                <a:solidFill>
                  <a:srgbClr val="9E1212">
                    <a:lumMod val="60000"/>
                    <a:lumOff val="40000"/>
                  </a:srgbClr>
                </a:solidFill>
                <a:prstDash val="solid"/>
                <a:headEnd type="triangle" w="med" len="med"/>
                <a:tailEnd type="triangle" w="med" len="med"/>
              </a:ln>
              <a:effectLst/>
            </p:spPr>
          </p:cxnSp>
          <p:sp>
            <p:nvSpPr>
              <p:cNvPr id="18" name="Rectangle 17">
                <a:extLst>
                  <a:ext uri="{FF2B5EF4-FFF2-40B4-BE49-F238E27FC236}">
                    <a16:creationId xmlns:a16="http://schemas.microsoft.com/office/drawing/2014/main" xmlns="" id="{A2E5F5E6-06A3-4A72-95A2-7DD6CB37CB6E}"/>
                  </a:ext>
                </a:extLst>
              </p:cNvPr>
              <p:cNvSpPr/>
              <p:nvPr/>
            </p:nvSpPr>
            <p:spPr>
              <a:xfrm>
                <a:off x="6777908" y="4060405"/>
                <a:ext cx="645191" cy="705309"/>
              </a:xfrm>
              <a:prstGeom prst="rect">
                <a:avLst/>
              </a:prstGeom>
              <a:solidFill>
                <a:srgbClr val="76B9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endParaRPr>
              </a:p>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endParaRPr>
              </a:p>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endParaRPr>
              </a:p>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rPr>
                  <a:t>HBM</a:t>
                </a:r>
              </a:p>
            </p:txBody>
          </p:sp>
          <p:sp>
            <p:nvSpPr>
              <p:cNvPr id="19" name="Rectangle 18">
                <a:extLst>
                  <a:ext uri="{FF2B5EF4-FFF2-40B4-BE49-F238E27FC236}">
                    <a16:creationId xmlns:a16="http://schemas.microsoft.com/office/drawing/2014/main" xmlns="" id="{7B9B25FD-2897-471E-A85A-35EA3C05BA80}"/>
                  </a:ext>
                </a:extLst>
              </p:cNvPr>
              <p:cNvSpPr/>
              <p:nvPr/>
            </p:nvSpPr>
            <p:spPr>
              <a:xfrm>
                <a:off x="7604573" y="4060404"/>
                <a:ext cx="645191" cy="705309"/>
              </a:xfrm>
              <a:prstGeom prst="rect">
                <a:avLst/>
              </a:prstGeom>
              <a:solidFill>
                <a:srgbClr val="76B9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endParaRPr>
              </a:p>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endParaRPr>
              </a:p>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endParaRPr>
              </a:p>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rPr>
                  <a:t>HBM</a:t>
                </a:r>
              </a:p>
            </p:txBody>
          </p:sp>
          <p:sp>
            <p:nvSpPr>
              <p:cNvPr id="20" name="Rectangle 19">
                <a:extLst>
                  <a:ext uri="{FF2B5EF4-FFF2-40B4-BE49-F238E27FC236}">
                    <a16:creationId xmlns:a16="http://schemas.microsoft.com/office/drawing/2014/main" xmlns="" id="{377DB2FC-536C-4875-B5CD-CA297AC49CFE}"/>
                  </a:ext>
                </a:extLst>
              </p:cNvPr>
              <p:cNvSpPr/>
              <p:nvPr/>
            </p:nvSpPr>
            <p:spPr>
              <a:xfrm>
                <a:off x="8431237" y="4060405"/>
                <a:ext cx="645191" cy="705309"/>
              </a:xfrm>
              <a:prstGeom prst="rect">
                <a:avLst/>
              </a:prstGeom>
              <a:solidFill>
                <a:srgbClr val="76B9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endParaRPr>
              </a:p>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endParaRPr>
              </a:p>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endParaRPr>
              </a:p>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rPr>
                  <a:t>HBM</a:t>
                </a:r>
              </a:p>
            </p:txBody>
          </p:sp>
          <p:sp>
            <p:nvSpPr>
              <p:cNvPr id="21" name="Rectangle 20">
                <a:extLst>
                  <a:ext uri="{FF2B5EF4-FFF2-40B4-BE49-F238E27FC236}">
                    <a16:creationId xmlns:a16="http://schemas.microsoft.com/office/drawing/2014/main" xmlns="" id="{97CBA41F-24E1-4362-A8CC-957A1FCDE93A}"/>
                  </a:ext>
                </a:extLst>
              </p:cNvPr>
              <p:cNvSpPr/>
              <p:nvPr/>
            </p:nvSpPr>
            <p:spPr>
              <a:xfrm>
                <a:off x="9257904" y="4060405"/>
                <a:ext cx="645191" cy="705309"/>
              </a:xfrm>
              <a:prstGeom prst="rect">
                <a:avLst/>
              </a:prstGeom>
              <a:solidFill>
                <a:srgbClr val="76B9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endParaRPr>
              </a:p>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endParaRPr>
              </a:p>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rPr>
                  <a:t>32GB</a:t>
                </a:r>
              </a:p>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rPr>
                  <a:t>HBM</a:t>
                </a:r>
              </a:p>
            </p:txBody>
          </p:sp>
          <p:sp>
            <p:nvSpPr>
              <p:cNvPr id="22" name="Arrow: Up-Down 26">
                <a:extLst>
                  <a:ext uri="{FF2B5EF4-FFF2-40B4-BE49-F238E27FC236}">
                    <a16:creationId xmlns:a16="http://schemas.microsoft.com/office/drawing/2014/main" xmlns="" id="{3B1AAFAB-62BC-435A-A991-2E7C68F2CE0B}"/>
                  </a:ext>
                </a:extLst>
              </p:cNvPr>
              <p:cNvSpPr/>
              <p:nvPr/>
            </p:nvSpPr>
            <p:spPr>
              <a:xfrm>
                <a:off x="6963834" y="3692260"/>
                <a:ext cx="273338" cy="366115"/>
              </a:xfrm>
              <a:prstGeom prst="upDownArrow">
                <a:avLst/>
              </a:prstGeom>
              <a:solidFill>
                <a:srgbClr val="76B9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FFFFFF"/>
                  </a:solidFill>
                  <a:effectLst/>
                  <a:uLnTx/>
                  <a:uFillTx/>
                  <a:latin typeface="Calibri" charset="0"/>
                  <a:ea typeface="Calibri" charset="0"/>
                  <a:cs typeface="Calibri" charset="0"/>
                </a:endParaRPr>
              </a:p>
            </p:txBody>
          </p:sp>
          <p:sp>
            <p:nvSpPr>
              <p:cNvPr id="23" name="Arrow: Up-Down 27">
                <a:extLst>
                  <a:ext uri="{FF2B5EF4-FFF2-40B4-BE49-F238E27FC236}">
                    <a16:creationId xmlns:a16="http://schemas.microsoft.com/office/drawing/2014/main" xmlns="" id="{1D481943-3D1A-40D7-B92C-03B60B212211}"/>
                  </a:ext>
                </a:extLst>
              </p:cNvPr>
              <p:cNvSpPr/>
              <p:nvPr/>
            </p:nvSpPr>
            <p:spPr>
              <a:xfrm>
                <a:off x="7797886" y="3692260"/>
                <a:ext cx="273338" cy="366115"/>
              </a:xfrm>
              <a:prstGeom prst="upDownArrow">
                <a:avLst/>
              </a:prstGeom>
              <a:solidFill>
                <a:srgbClr val="76B9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FFFFFF"/>
                  </a:solidFill>
                  <a:effectLst/>
                  <a:uLnTx/>
                  <a:uFillTx/>
                  <a:latin typeface="Calibri" charset="0"/>
                  <a:ea typeface="Calibri" charset="0"/>
                  <a:cs typeface="Calibri" charset="0"/>
                </a:endParaRPr>
              </a:p>
            </p:txBody>
          </p:sp>
          <p:sp>
            <p:nvSpPr>
              <p:cNvPr id="24" name="Arrow: Up-Down 28">
                <a:extLst>
                  <a:ext uri="{FF2B5EF4-FFF2-40B4-BE49-F238E27FC236}">
                    <a16:creationId xmlns:a16="http://schemas.microsoft.com/office/drawing/2014/main" xmlns="" id="{13EA300A-4A22-4ABA-9BF3-852AC9CD7D91}"/>
                  </a:ext>
                </a:extLst>
              </p:cNvPr>
              <p:cNvSpPr/>
              <p:nvPr/>
            </p:nvSpPr>
            <p:spPr>
              <a:xfrm>
                <a:off x="8617163" y="3692260"/>
                <a:ext cx="273338" cy="366115"/>
              </a:xfrm>
              <a:prstGeom prst="upDownArrow">
                <a:avLst/>
              </a:prstGeom>
              <a:solidFill>
                <a:srgbClr val="76B9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FFFFFF"/>
                  </a:solidFill>
                  <a:effectLst/>
                  <a:uLnTx/>
                  <a:uFillTx/>
                  <a:latin typeface="Calibri" charset="0"/>
                  <a:ea typeface="Calibri" charset="0"/>
                  <a:cs typeface="Calibri" charset="0"/>
                </a:endParaRPr>
              </a:p>
            </p:txBody>
          </p:sp>
          <p:sp>
            <p:nvSpPr>
              <p:cNvPr id="25" name="Arrow: Up-Down 29">
                <a:extLst>
                  <a:ext uri="{FF2B5EF4-FFF2-40B4-BE49-F238E27FC236}">
                    <a16:creationId xmlns:a16="http://schemas.microsoft.com/office/drawing/2014/main" xmlns="" id="{BF20B37A-3E32-41FB-8A3B-E5496A5BDCAC}"/>
                  </a:ext>
                </a:extLst>
              </p:cNvPr>
              <p:cNvSpPr/>
              <p:nvPr/>
            </p:nvSpPr>
            <p:spPr>
              <a:xfrm>
                <a:off x="9449839" y="3692260"/>
                <a:ext cx="273338" cy="366115"/>
              </a:xfrm>
              <a:prstGeom prst="upDownArrow">
                <a:avLst/>
              </a:prstGeom>
              <a:solidFill>
                <a:srgbClr val="76B9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FFFFFF"/>
                  </a:solidFill>
                  <a:effectLst/>
                  <a:uLnTx/>
                  <a:uFillTx/>
                  <a:latin typeface="Calibri" charset="0"/>
                  <a:ea typeface="Calibri" charset="0"/>
                  <a:cs typeface="Calibri" charset="0"/>
                </a:endParaRPr>
              </a:p>
            </p:txBody>
          </p:sp>
        </p:grpSp>
        <p:sp>
          <p:nvSpPr>
            <p:cNvPr id="7" name="Rectangle 6">
              <a:extLst>
                <a:ext uri="{FF2B5EF4-FFF2-40B4-BE49-F238E27FC236}">
                  <a16:creationId xmlns:a16="http://schemas.microsoft.com/office/drawing/2014/main" xmlns="" id="{5D14130C-DA70-4478-981E-E913A5AADCB6}"/>
                </a:ext>
              </a:extLst>
            </p:cNvPr>
            <p:cNvSpPr/>
            <p:nvPr/>
          </p:nvSpPr>
          <p:spPr>
            <a:xfrm>
              <a:off x="9735382" y="3448659"/>
              <a:ext cx="461548" cy="206855"/>
            </a:xfrm>
            <a:prstGeom prst="rect">
              <a:avLst/>
            </a:prstGeom>
            <a:noFill/>
            <a:ln>
              <a:noFill/>
            </a:ln>
          </p:spPr>
          <p:txBody>
            <a:bodyPr wrap="none">
              <a:spAutoFit/>
            </a:bodyPr>
            <a:lstStyle/>
            <a:p>
              <a:pPr marL="0" marR="0" lvl="0" indent="0" algn="r" defTabSz="380985"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4E7A00"/>
                  </a:solidFill>
                  <a:effectLst/>
                  <a:uLnTx/>
                  <a:uFillTx/>
                  <a:latin typeface="Calibri" charset="0"/>
                  <a:ea typeface="Calibri" charset="0"/>
                  <a:cs typeface="Calibri" charset="0"/>
                </a:rPr>
                <a:t>1 TB/s</a:t>
              </a:r>
            </a:p>
          </p:txBody>
        </p:sp>
        <p:sp>
          <p:nvSpPr>
            <p:cNvPr id="8" name="Rectangle 7">
              <a:extLst>
                <a:ext uri="{FF2B5EF4-FFF2-40B4-BE49-F238E27FC236}">
                  <a16:creationId xmlns:a16="http://schemas.microsoft.com/office/drawing/2014/main" xmlns="" id="{D6556127-D3C2-437D-9ADD-882C5EFB3ACD}"/>
                </a:ext>
              </a:extLst>
            </p:cNvPr>
            <p:cNvSpPr/>
            <p:nvPr/>
          </p:nvSpPr>
          <p:spPr>
            <a:xfrm>
              <a:off x="9645222" y="2767897"/>
              <a:ext cx="551708" cy="206855"/>
            </a:xfrm>
            <a:prstGeom prst="rect">
              <a:avLst/>
            </a:prstGeom>
          </p:spPr>
          <p:txBody>
            <a:bodyPr wrap="none">
              <a:spAutoFit/>
            </a:bodyPr>
            <a:lstStyle/>
            <a:p>
              <a:pPr marL="0" marR="0" lvl="0" indent="0" algn="r" defTabSz="380985"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0000"/>
                  </a:solidFill>
                  <a:effectLst/>
                  <a:uLnTx/>
                  <a:uFillTx/>
                  <a:latin typeface="Calibri" charset="0"/>
                  <a:ea typeface="Calibri" charset="0"/>
                  <a:cs typeface="Calibri" charset="0"/>
                </a:rPr>
                <a:t>64 GB/s</a:t>
              </a:r>
            </a:p>
          </p:txBody>
        </p:sp>
      </p:grpSp>
      <p:grpSp>
        <p:nvGrpSpPr>
          <p:cNvPr id="30" name="Group 29">
            <a:extLst>
              <a:ext uri="{FF2B5EF4-FFF2-40B4-BE49-F238E27FC236}">
                <a16:creationId xmlns:a16="http://schemas.microsoft.com/office/drawing/2014/main" xmlns="" id="{D62BB346-693A-4701-8359-16AAD774A439}"/>
              </a:ext>
            </a:extLst>
          </p:cNvPr>
          <p:cNvGrpSpPr/>
          <p:nvPr/>
        </p:nvGrpSpPr>
        <p:grpSpPr>
          <a:xfrm>
            <a:off x="50654" y="1795137"/>
            <a:ext cx="2030576" cy="1251033"/>
            <a:chOff x="-101193" y="1908079"/>
            <a:chExt cx="2436693" cy="1501239"/>
          </a:xfrm>
        </p:grpSpPr>
        <p:sp>
          <p:nvSpPr>
            <p:cNvPr id="31" name="Rounded Rectangle 19">
              <a:extLst>
                <a:ext uri="{FF2B5EF4-FFF2-40B4-BE49-F238E27FC236}">
                  <a16:creationId xmlns:a16="http://schemas.microsoft.com/office/drawing/2014/main" xmlns="" id="{42FAE161-7FC2-4862-B953-6A973B9A27B5}"/>
                </a:ext>
              </a:extLst>
            </p:cNvPr>
            <p:cNvSpPr/>
            <p:nvPr/>
          </p:nvSpPr>
          <p:spPr>
            <a:xfrm>
              <a:off x="774153" y="1908079"/>
              <a:ext cx="594852" cy="567816"/>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charset="0"/>
                  <a:ea typeface="Calibri" charset="0"/>
                  <a:cs typeface="Calibri" charset="0"/>
                </a:rPr>
                <a:t>CPU</a:t>
              </a:r>
            </a:p>
          </p:txBody>
        </p:sp>
        <p:cxnSp>
          <p:nvCxnSpPr>
            <p:cNvPr id="32" name="Straight Arrow Connector 31">
              <a:extLst>
                <a:ext uri="{FF2B5EF4-FFF2-40B4-BE49-F238E27FC236}">
                  <a16:creationId xmlns:a16="http://schemas.microsoft.com/office/drawing/2014/main" xmlns="" id="{5E61D09E-2C27-4454-BBFF-3751BFDBBFD0}"/>
                </a:ext>
              </a:extLst>
            </p:cNvPr>
            <p:cNvCxnSpPr>
              <a:cxnSpLocks/>
            </p:cNvCxnSpPr>
            <p:nvPr/>
          </p:nvCxnSpPr>
          <p:spPr>
            <a:xfrm flipH="1">
              <a:off x="1369005" y="2188504"/>
              <a:ext cx="966495" cy="3482"/>
            </a:xfrm>
            <a:prstGeom prst="straightConnector1">
              <a:avLst/>
            </a:prstGeom>
            <a:noFill/>
            <a:ln w="12700" cap="flat" cmpd="sng" algn="ctr">
              <a:solidFill>
                <a:srgbClr val="9E1212">
                  <a:lumMod val="60000"/>
                  <a:lumOff val="40000"/>
                </a:srgbClr>
              </a:solidFill>
              <a:prstDash val="solid"/>
              <a:headEnd type="triangle"/>
              <a:tailEnd type="triangle"/>
            </a:ln>
            <a:effectLst/>
          </p:spPr>
        </p:cxnSp>
        <p:sp>
          <p:nvSpPr>
            <p:cNvPr id="33" name="Rectangle 32">
              <a:extLst>
                <a:ext uri="{FF2B5EF4-FFF2-40B4-BE49-F238E27FC236}">
                  <a16:creationId xmlns:a16="http://schemas.microsoft.com/office/drawing/2014/main" xmlns="" id="{13B6870B-65AE-4106-876A-CCE212AD4B2E}"/>
                </a:ext>
              </a:extLst>
            </p:cNvPr>
            <p:cNvSpPr/>
            <p:nvPr/>
          </p:nvSpPr>
          <p:spPr>
            <a:xfrm>
              <a:off x="442932" y="2893619"/>
              <a:ext cx="1257295" cy="515699"/>
            </a:xfrm>
            <a:prstGeom prst="rect">
              <a:avLst/>
            </a:prstGeom>
            <a:solidFill>
              <a:srgbClr val="FFC0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Calibri" charset="0"/>
                  <a:ea typeface="Calibri" charset="0"/>
                  <a:cs typeface="Calibri" charset="0"/>
                </a:rPr>
                <a:t>DDR</a:t>
              </a:r>
            </a:p>
          </p:txBody>
        </p:sp>
        <p:sp>
          <p:nvSpPr>
            <p:cNvPr id="34" name="Arrow: Up-Down 41">
              <a:extLst>
                <a:ext uri="{FF2B5EF4-FFF2-40B4-BE49-F238E27FC236}">
                  <a16:creationId xmlns:a16="http://schemas.microsoft.com/office/drawing/2014/main" xmlns="" id="{BB3F618F-07F7-4BDC-8A83-23E85A6CA10C}"/>
                </a:ext>
              </a:extLst>
            </p:cNvPr>
            <p:cNvSpPr/>
            <p:nvPr/>
          </p:nvSpPr>
          <p:spPr>
            <a:xfrm rot="10800000">
              <a:off x="991727" y="2492462"/>
              <a:ext cx="160582" cy="414820"/>
            </a:xfrm>
            <a:prstGeom prst="upDownArrow">
              <a:avLst/>
            </a:prstGeom>
            <a:solidFill>
              <a:srgbClr val="FFC0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FFFFFF"/>
                </a:solidFill>
                <a:effectLst/>
                <a:uLnTx/>
                <a:uFillTx/>
                <a:latin typeface="Calibri" charset="0"/>
                <a:ea typeface="Calibri" charset="0"/>
                <a:cs typeface="Calibri" charset="0"/>
              </a:endParaRPr>
            </a:p>
          </p:txBody>
        </p:sp>
        <p:sp>
          <p:nvSpPr>
            <p:cNvPr id="35" name="Rectangle 34">
              <a:extLst>
                <a:ext uri="{FF2B5EF4-FFF2-40B4-BE49-F238E27FC236}">
                  <a16:creationId xmlns:a16="http://schemas.microsoft.com/office/drawing/2014/main" xmlns="" id="{61ECD18E-0CF6-4D08-9F9F-25BF768C4D2C}"/>
                </a:ext>
              </a:extLst>
            </p:cNvPr>
            <p:cNvSpPr/>
            <p:nvPr/>
          </p:nvSpPr>
          <p:spPr>
            <a:xfrm>
              <a:off x="-101193" y="2489908"/>
              <a:ext cx="1133388" cy="406265"/>
            </a:xfrm>
            <a:prstGeom prst="rect">
              <a:avLst/>
            </a:prstGeom>
          </p:spPr>
          <p:txBody>
            <a:bodyPr wrap="none">
              <a:spAutoFit/>
            </a:bodyPr>
            <a:lstStyle/>
            <a:p>
              <a:pPr marL="0" marR="0" lvl="0" indent="0" algn="r" defTabSz="380985"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9A4216">
                      <a:lumMod val="75000"/>
                    </a:srgbClr>
                  </a:solidFill>
                  <a:effectLst/>
                  <a:uLnTx/>
                  <a:uFillTx/>
                  <a:latin typeface="Calibri" charset="0"/>
                  <a:ea typeface="Calibri" charset="0"/>
                  <a:cs typeface="Calibri" charset="0"/>
                </a:rPr>
                <a:t>100 GB/s</a:t>
              </a:r>
            </a:p>
          </p:txBody>
        </p:sp>
      </p:grpSp>
      <p:grpSp>
        <p:nvGrpSpPr>
          <p:cNvPr id="41" name="Group 40">
            <a:extLst>
              <a:ext uri="{FF2B5EF4-FFF2-40B4-BE49-F238E27FC236}">
                <a16:creationId xmlns:a16="http://schemas.microsoft.com/office/drawing/2014/main" xmlns="" id="{73E394D2-1534-4E1F-90D4-37C618A87050}"/>
              </a:ext>
            </a:extLst>
          </p:cNvPr>
          <p:cNvGrpSpPr/>
          <p:nvPr/>
        </p:nvGrpSpPr>
        <p:grpSpPr>
          <a:xfrm>
            <a:off x="1990036" y="4235464"/>
            <a:ext cx="5222995" cy="271375"/>
            <a:chOff x="2409288" y="4426107"/>
            <a:chExt cx="5222995" cy="271375"/>
          </a:xfrm>
          <a:solidFill>
            <a:srgbClr val="007450">
              <a:lumMod val="40000"/>
              <a:lumOff val="60000"/>
            </a:srgbClr>
          </a:solidFill>
        </p:grpSpPr>
        <p:sp>
          <p:nvSpPr>
            <p:cNvPr id="42" name="Rectangle 41">
              <a:extLst>
                <a:ext uri="{FF2B5EF4-FFF2-40B4-BE49-F238E27FC236}">
                  <a16:creationId xmlns:a16="http://schemas.microsoft.com/office/drawing/2014/main" xmlns="" id="{18169593-25E2-4F17-A6F7-CA8936F0E6AD}"/>
                </a:ext>
              </a:extLst>
            </p:cNvPr>
            <p:cNvSpPr/>
            <p:nvPr/>
          </p:nvSpPr>
          <p:spPr>
            <a:xfrm>
              <a:off x="2409288" y="4426107"/>
              <a:ext cx="1084413" cy="271375"/>
            </a:xfrm>
            <a:prstGeom prst="rect">
              <a:avLst/>
            </a:prstGeom>
            <a:grp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Trebuchet MS"/>
                  <a:ea typeface=""/>
                  <a:cs typeface=""/>
                </a:rPr>
                <a:t>DRAM-Cache</a:t>
              </a:r>
            </a:p>
          </p:txBody>
        </p:sp>
        <p:sp>
          <p:nvSpPr>
            <p:cNvPr id="43" name="Rectangle 42">
              <a:extLst>
                <a:ext uri="{FF2B5EF4-FFF2-40B4-BE49-F238E27FC236}">
                  <a16:creationId xmlns:a16="http://schemas.microsoft.com/office/drawing/2014/main" xmlns="" id="{35FE4F06-A1A1-4183-B570-2B70241183A5}"/>
                </a:ext>
              </a:extLst>
            </p:cNvPr>
            <p:cNvSpPr/>
            <p:nvPr/>
          </p:nvSpPr>
          <p:spPr>
            <a:xfrm>
              <a:off x="3794391" y="4426107"/>
              <a:ext cx="1067305" cy="271375"/>
            </a:xfrm>
            <a:prstGeom prst="rect">
              <a:avLst/>
            </a:prstGeom>
            <a:grp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Trebuchet MS"/>
                  <a:ea typeface=""/>
                  <a:cs typeface=""/>
                </a:rPr>
                <a:t>DRAM-Cache</a:t>
              </a:r>
            </a:p>
          </p:txBody>
        </p:sp>
        <p:sp>
          <p:nvSpPr>
            <p:cNvPr id="44" name="Rectangle 43">
              <a:extLst>
                <a:ext uri="{FF2B5EF4-FFF2-40B4-BE49-F238E27FC236}">
                  <a16:creationId xmlns:a16="http://schemas.microsoft.com/office/drawing/2014/main" xmlns="" id="{B6A7ACD1-2C99-4343-9A72-ED895C374CB0}"/>
                </a:ext>
              </a:extLst>
            </p:cNvPr>
            <p:cNvSpPr/>
            <p:nvPr/>
          </p:nvSpPr>
          <p:spPr>
            <a:xfrm>
              <a:off x="5182445" y="4426107"/>
              <a:ext cx="1068264" cy="271375"/>
            </a:xfrm>
            <a:prstGeom prst="rect">
              <a:avLst/>
            </a:prstGeom>
            <a:grp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Trebuchet MS"/>
                  <a:ea typeface=""/>
                  <a:cs typeface=""/>
                </a:rPr>
                <a:t>DRAM-Cache</a:t>
              </a:r>
            </a:p>
          </p:txBody>
        </p:sp>
        <p:sp>
          <p:nvSpPr>
            <p:cNvPr id="45" name="Rectangle 44">
              <a:extLst>
                <a:ext uri="{FF2B5EF4-FFF2-40B4-BE49-F238E27FC236}">
                  <a16:creationId xmlns:a16="http://schemas.microsoft.com/office/drawing/2014/main" xmlns="" id="{853BC04E-ACF3-4B9D-80F3-35CC50BFD475}"/>
                </a:ext>
              </a:extLst>
            </p:cNvPr>
            <p:cNvSpPr/>
            <p:nvPr/>
          </p:nvSpPr>
          <p:spPr>
            <a:xfrm>
              <a:off x="6554699" y="4426108"/>
              <a:ext cx="1077584" cy="271374"/>
            </a:xfrm>
            <a:prstGeom prst="rect">
              <a:avLst/>
            </a:prstGeom>
            <a:grp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Trebuchet MS"/>
                  <a:ea typeface=""/>
                  <a:cs typeface=""/>
                </a:rPr>
                <a:t>2GB DRAM-$</a:t>
              </a:r>
            </a:p>
          </p:txBody>
        </p:sp>
      </p:grpSp>
      <p:sp>
        <p:nvSpPr>
          <p:cNvPr id="48" name="TextBox 47">
            <a:extLst>
              <a:ext uri="{FF2B5EF4-FFF2-40B4-BE49-F238E27FC236}">
                <a16:creationId xmlns:a16="http://schemas.microsoft.com/office/drawing/2014/main" xmlns="" id="{1A68B67B-53EF-4F7D-B54E-0F443F9B99AA}"/>
              </a:ext>
            </a:extLst>
          </p:cNvPr>
          <p:cNvSpPr txBox="1"/>
          <p:nvPr/>
        </p:nvSpPr>
        <p:spPr>
          <a:xfrm>
            <a:off x="-19237" y="4149631"/>
            <a:ext cx="1588898" cy="757130"/>
          </a:xfrm>
          <a:prstGeom prst="rect">
            <a:avLst/>
          </a:prstGeom>
          <a:noFill/>
          <a:ln w="6350" cap="flat" cmpd="sng" algn="ctr">
            <a:noFill/>
            <a:prstDash val="solid"/>
          </a:ln>
          <a:effectLst/>
        </p:spPr>
        <p:txBody>
          <a:bodyPr wrap="none" rtlCol="0" anchor="ctr">
            <a:spAutoFit/>
          </a:bodyPr>
          <a:lstStyle/>
          <a:p>
            <a:pPr marL="0" marR="0" lvl="0" indent="0" algn="ctr" defTabSz="45720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Trebuchet MS"/>
                <a:ea typeface=""/>
                <a:cs typeface=""/>
              </a:rPr>
              <a:t>DRAM-cache is</a:t>
            </a:r>
          </a:p>
          <a:p>
            <a:pPr marL="0" marR="0" lvl="0" indent="0" algn="ctr" defTabSz="45720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Trebuchet MS"/>
                <a:ea typeface=""/>
                <a:cs typeface=""/>
              </a:rPr>
              <a:t>consulted on a</a:t>
            </a:r>
          </a:p>
          <a:p>
            <a:pPr marL="0" marR="0" lvl="0" indent="0" algn="ctr" defTabSz="457200"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Trebuchet MS"/>
                <a:ea typeface=""/>
                <a:cs typeface=""/>
              </a:rPr>
              <a:t>GPU LLC miss</a:t>
            </a:r>
            <a:endParaRPr kumimoji="0" lang="en-US" sz="1400" b="1" i="0" u="none" strike="noStrike" kern="0" cap="none" spc="0" normalizeH="0" baseline="0" noProof="0" dirty="0" smtClean="0">
              <a:ln>
                <a:noFill/>
              </a:ln>
              <a:solidFill>
                <a:srgbClr val="000000"/>
              </a:solidFill>
              <a:effectLst/>
              <a:uLnTx/>
              <a:uFillTx/>
              <a:latin typeface="Trebuchet MS"/>
              <a:ea typeface=""/>
              <a:cs typeface=""/>
            </a:endParaRPr>
          </a:p>
        </p:txBody>
      </p:sp>
      <p:sp>
        <p:nvSpPr>
          <p:cNvPr id="49" name="TextBox 48">
            <a:extLst>
              <a:ext uri="{FF2B5EF4-FFF2-40B4-BE49-F238E27FC236}">
                <a16:creationId xmlns:a16="http://schemas.microsoft.com/office/drawing/2014/main" xmlns="" id="{8EDACB23-B8E4-4D27-A41F-ECE15902029F}"/>
              </a:ext>
            </a:extLst>
          </p:cNvPr>
          <p:cNvSpPr txBox="1"/>
          <p:nvPr/>
        </p:nvSpPr>
        <p:spPr>
          <a:xfrm>
            <a:off x="7526807" y="4513017"/>
            <a:ext cx="1718824" cy="1338828"/>
          </a:xfrm>
          <a:prstGeom prst="rect">
            <a:avLst/>
          </a:prstGeom>
          <a:noFill/>
          <a:ln w="6350" cap="flat" cmpd="sng" algn="ctr">
            <a:noFill/>
            <a:prstDash val="solid"/>
          </a:ln>
          <a:effectLst/>
        </p:spPr>
        <p:txBody>
          <a:bodyPr wrap="square" rtlCol="0" anchor="ctr">
            <a:spAutoFit/>
          </a:bodyPr>
          <a:lstStyle/>
          <a:p>
            <a:pPr marL="0" marR="0" lvl="0" indent="0" algn="ctr" defTabSz="457200" eaLnBrk="1" fontAlgn="auto" latinLnBrk="0" hangingPunct="1">
              <a:lnSpc>
                <a:spcPct val="90000"/>
              </a:lnSpc>
              <a:spcBef>
                <a:spcPts val="0"/>
              </a:spcBef>
              <a:spcAft>
                <a:spcPts val="0"/>
              </a:spcAft>
              <a:buClrTx/>
              <a:buSzTx/>
              <a:buFontTx/>
              <a:buNone/>
              <a:tabLst/>
              <a:defRPr/>
            </a:pPr>
            <a:r>
              <a:rPr kumimoji="0" lang="en-US" sz="1500" b="1" i="0" u="none" strike="noStrike" kern="0" cap="none" spc="0" normalizeH="0" baseline="0" noProof="0" dirty="0" smtClean="0">
                <a:ln>
                  <a:noFill/>
                </a:ln>
                <a:solidFill>
                  <a:srgbClr val="000000"/>
                </a:solidFill>
                <a:effectLst/>
                <a:uLnTx/>
                <a:uFillTx/>
                <a:latin typeface="Trebuchet MS"/>
                <a:ea typeface=""/>
                <a:cs typeface=""/>
              </a:rPr>
              <a:t>DRAM-cache misses</a:t>
            </a:r>
            <a:r>
              <a:rPr kumimoji="0" lang="en-US" sz="1500" b="1" i="0" u="none" strike="noStrike" kern="0" cap="none" spc="0" normalizeH="0" noProof="0" dirty="0" smtClean="0">
                <a:ln>
                  <a:noFill/>
                </a:ln>
                <a:solidFill>
                  <a:srgbClr val="000000"/>
                </a:solidFill>
                <a:effectLst/>
                <a:uLnTx/>
                <a:uFillTx/>
                <a:latin typeface="Trebuchet MS"/>
                <a:ea typeface=""/>
                <a:cs typeface=""/>
              </a:rPr>
              <a:t> </a:t>
            </a:r>
            <a:r>
              <a:rPr kumimoji="0" lang="en-US" sz="1500" b="1" i="0" u="none" strike="noStrike" kern="0" cap="none" spc="0" normalizeH="0" baseline="0" noProof="0" dirty="0" smtClean="0">
                <a:ln>
                  <a:noFill/>
                </a:ln>
                <a:solidFill>
                  <a:srgbClr val="000000"/>
                </a:solidFill>
                <a:effectLst/>
                <a:uLnTx/>
                <a:uFillTx/>
                <a:latin typeface="Trebuchet MS"/>
                <a:ea typeface=""/>
                <a:cs typeface=""/>
              </a:rPr>
              <a:t>fetch data </a:t>
            </a:r>
            <a:r>
              <a:rPr kumimoji="0" lang="en-US" sz="1500" b="1" i="0" u="none" strike="noStrike" kern="0" cap="none" spc="0" normalizeH="0" baseline="0" noProof="0" smtClean="0">
                <a:ln>
                  <a:noFill/>
                </a:ln>
                <a:solidFill>
                  <a:srgbClr val="000000"/>
                </a:solidFill>
                <a:effectLst/>
                <a:uLnTx/>
                <a:uFillTx/>
                <a:latin typeface="Trebuchet MS"/>
                <a:ea typeface=""/>
                <a:cs typeface=""/>
              </a:rPr>
              <a:t>from remote GPU </a:t>
            </a:r>
            <a:r>
              <a:rPr kumimoji="0" lang="en-US" sz="1500" b="1" i="0" u="none" strike="noStrike" kern="0" cap="none" spc="0" normalizeH="0" baseline="0" noProof="0" dirty="0" smtClean="0">
                <a:ln>
                  <a:noFill/>
                </a:ln>
                <a:solidFill>
                  <a:srgbClr val="000000"/>
                </a:solidFill>
                <a:effectLst/>
                <a:uLnTx/>
                <a:uFillTx/>
                <a:latin typeface="Trebuchet MS"/>
                <a:ea typeface=""/>
                <a:cs typeface=""/>
              </a:rPr>
              <a:t>and fill into DRAM cache</a:t>
            </a:r>
          </a:p>
        </p:txBody>
      </p:sp>
      <p:sp>
        <p:nvSpPr>
          <p:cNvPr id="50" name="TextBox 49">
            <a:extLst>
              <a:ext uri="{FF2B5EF4-FFF2-40B4-BE49-F238E27FC236}">
                <a16:creationId xmlns:a16="http://schemas.microsoft.com/office/drawing/2014/main" xmlns="" id="{1A68B67B-53EF-4F7D-B54E-0F443F9B99AA}"/>
              </a:ext>
            </a:extLst>
          </p:cNvPr>
          <p:cNvSpPr txBox="1"/>
          <p:nvPr/>
        </p:nvSpPr>
        <p:spPr>
          <a:xfrm>
            <a:off x="-384807" y="994833"/>
            <a:ext cx="9972675" cy="341632"/>
          </a:xfrm>
          <a:prstGeom prst="rect">
            <a:avLst/>
          </a:prstGeom>
          <a:noFill/>
          <a:ln w="6350" cap="flat" cmpd="sng" algn="ctr">
            <a:noFill/>
            <a:prstDash val="solid"/>
          </a:ln>
          <a:effectLst/>
        </p:spPr>
        <p:txBody>
          <a:bodyPr wrap="square" rtlCol="0" anchor="ctr">
            <a:spAutoFit/>
          </a:bodyPr>
          <a:lstStyle/>
          <a:p>
            <a:pPr lvl="0" algn="ctr" defTabSz="457200">
              <a:lnSpc>
                <a:spcPct val="90000"/>
              </a:lnSpc>
            </a:pPr>
            <a:r>
              <a:rPr lang="en-US" sz="1800" dirty="0">
                <a:solidFill>
                  <a:srgbClr val="000000"/>
                </a:solidFill>
                <a:latin typeface="Trebuchet MS"/>
                <a:ea typeface=""/>
                <a:cs typeface=""/>
              </a:rPr>
              <a:t>Dedicate a small fraction of GPU memory and architect a HW-managed “DRAM-cache”</a:t>
            </a:r>
          </a:p>
        </p:txBody>
      </p:sp>
      <p:sp>
        <p:nvSpPr>
          <p:cNvPr id="100" name="Thought Bubble: Cloud 46">
            <a:extLst>
              <a:ext uri="{FF2B5EF4-FFF2-40B4-BE49-F238E27FC236}">
                <a16:creationId xmlns:a16="http://schemas.microsoft.com/office/drawing/2014/main" xmlns="" id="{31D790F0-8971-48C9-96BF-213E82570AC9}"/>
              </a:ext>
            </a:extLst>
          </p:cNvPr>
          <p:cNvSpPr/>
          <p:nvPr/>
        </p:nvSpPr>
        <p:spPr>
          <a:xfrm>
            <a:off x="4930672" y="4988780"/>
            <a:ext cx="885242" cy="516314"/>
          </a:xfrm>
          <a:prstGeom prst="cloudCallout">
            <a:avLst>
              <a:gd name="adj1" fmla="val 1833"/>
              <a:gd name="adj2" fmla="val 27304"/>
            </a:avLst>
          </a:prstGeom>
          <a:pattFill prst="pct80">
            <a:fgClr>
              <a:srgbClr val="FF0000"/>
            </a:fgClr>
            <a:bgClr>
              <a:srgbClr val="FFFFFF"/>
            </a:bgClr>
          </a:pattFill>
          <a:ln w="25400" cap="flat" cmpd="sng" algn="ctr">
            <a:noFill/>
            <a:prstDash val="solid"/>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000000"/>
                </a:solidFill>
                <a:effectLst/>
                <a:highlight>
                  <a:srgbClr val="FFFF00"/>
                </a:highlight>
                <a:uLnTx/>
                <a:uFillTx/>
                <a:latin typeface="Trebuchet MS"/>
                <a:ea typeface=""/>
                <a:cs typeface=""/>
              </a:rPr>
              <a:t>Shared</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smtClean="0">
                <a:ln>
                  <a:noFill/>
                </a:ln>
                <a:solidFill>
                  <a:srgbClr val="000000"/>
                </a:solidFill>
                <a:effectLst/>
                <a:highlight>
                  <a:srgbClr val="FFFF00"/>
                </a:highlight>
                <a:uLnTx/>
                <a:uFillTx/>
                <a:latin typeface="Trebuchet MS"/>
                <a:ea typeface=""/>
                <a:cs typeface=""/>
              </a:rPr>
              <a:t>Page</a:t>
            </a:r>
          </a:p>
        </p:txBody>
      </p:sp>
      <p:sp>
        <p:nvSpPr>
          <p:cNvPr id="117" name="TextBox 116"/>
          <p:cNvSpPr txBox="1"/>
          <p:nvPr/>
        </p:nvSpPr>
        <p:spPr>
          <a:xfrm>
            <a:off x="64940" y="6104831"/>
            <a:ext cx="9017000" cy="407804"/>
          </a:xfrm>
          <a:prstGeom prst="rect">
            <a:avLst/>
          </a:prstGeom>
          <a:solidFill>
            <a:srgbClr val="CCFFCC"/>
          </a:solidFill>
          <a:ln w="28575">
            <a:solidFill>
              <a:schemeClr val="tx1"/>
            </a:solidFill>
          </a:ln>
        </p:spPr>
        <p:txBody>
          <a:bodyPr wrap="square" rtlCol="0">
            <a:spAutoFit/>
          </a:bodyPr>
          <a:lstStyle/>
          <a:p>
            <a:pPr algn="ctr"/>
            <a:r>
              <a:rPr lang="en-US" sz="2050" b="1" dirty="0" smtClean="0">
                <a:latin typeface="Arial"/>
                <a:cs typeface="Arial"/>
              </a:rPr>
              <a:t>DRAM-cache enables caching shared data footprint &gt;&gt; on-chip L2 size</a:t>
            </a:r>
          </a:p>
        </p:txBody>
      </p:sp>
      <p:sp>
        <p:nvSpPr>
          <p:cNvPr id="118" name="Rectangle 117">
            <a:extLst>
              <a:ext uri="{FF2B5EF4-FFF2-40B4-BE49-F238E27FC236}">
                <a16:creationId xmlns:a16="http://schemas.microsoft.com/office/drawing/2014/main" xmlns="" id="{97CBA41F-24E1-4362-A8CC-957A1FCDE93A}"/>
              </a:ext>
            </a:extLst>
          </p:cNvPr>
          <p:cNvSpPr/>
          <p:nvPr/>
        </p:nvSpPr>
        <p:spPr>
          <a:xfrm>
            <a:off x="6134749" y="4699847"/>
            <a:ext cx="1078281" cy="572176"/>
          </a:xfrm>
          <a:prstGeom prst="rect">
            <a:avLst/>
          </a:prstGeom>
          <a:solidFill>
            <a:srgbClr val="76B9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i="0" u="none" strike="noStrike" kern="0" cap="none" spc="0" normalizeH="0" baseline="0" noProof="0" dirty="0" smtClean="0">
              <a:ln>
                <a:noFill/>
              </a:ln>
              <a:solidFill>
                <a:srgbClr val="FFFFFF"/>
              </a:solidFill>
              <a:effectLst/>
              <a:uLnTx/>
              <a:uFillTx/>
              <a:latin typeface="Calibri" charset="0"/>
              <a:ea typeface="Calibri" charset="0"/>
              <a:cs typeface="Calibri" charset="0"/>
            </a:endParaRPr>
          </a:p>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rgbClr val="FFFFFF"/>
                </a:solidFill>
                <a:effectLst/>
                <a:uLnTx/>
                <a:uFillTx/>
                <a:latin typeface="Calibri" charset="0"/>
                <a:ea typeface="Calibri" charset="0"/>
                <a:cs typeface="Calibri" charset="0"/>
              </a:rPr>
              <a:t>30GB</a:t>
            </a:r>
          </a:p>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rgbClr val="FFFFFF"/>
                </a:solidFill>
                <a:effectLst/>
                <a:uLnTx/>
                <a:uFillTx/>
                <a:latin typeface="Calibri" charset="0"/>
                <a:ea typeface="Calibri" charset="0"/>
                <a:cs typeface="Calibri" charset="0"/>
              </a:rPr>
              <a:t>HBM</a:t>
            </a:r>
          </a:p>
        </p:txBody>
      </p:sp>
      <p:grpSp>
        <p:nvGrpSpPr>
          <p:cNvPr id="101" name="Group 100">
            <a:extLst>
              <a:ext uri="{FF2B5EF4-FFF2-40B4-BE49-F238E27FC236}">
                <a16:creationId xmlns:a16="http://schemas.microsoft.com/office/drawing/2014/main" xmlns="" id="{F6850E34-0082-43DF-A00A-A9D77AB9D5C1}"/>
              </a:ext>
            </a:extLst>
          </p:cNvPr>
          <p:cNvGrpSpPr/>
          <p:nvPr/>
        </p:nvGrpSpPr>
        <p:grpSpPr>
          <a:xfrm>
            <a:off x="2093075" y="4261526"/>
            <a:ext cx="4450018" cy="191758"/>
            <a:chOff x="2452870" y="3472169"/>
            <a:chExt cx="4450018" cy="191758"/>
          </a:xfrm>
          <a:pattFill prst="pct80">
            <a:fgClr>
              <a:srgbClr val="FF0000"/>
            </a:fgClr>
            <a:bgClr>
              <a:srgbClr val="FFFFFF"/>
            </a:bgClr>
          </a:pattFill>
        </p:grpSpPr>
        <p:sp>
          <p:nvSpPr>
            <p:cNvPr id="102" name="Thought Bubble: Cloud 48">
              <a:extLst>
                <a:ext uri="{FF2B5EF4-FFF2-40B4-BE49-F238E27FC236}">
                  <a16:creationId xmlns:a16="http://schemas.microsoft.com/office/drawing/2014/main" xmlns="" id="{8BDAD26D-0909-4F7B-A71D-97725F5701D1}"/>
                </a:ext>
              </a:extLst>
            </p:cNvPr>
            <p:cNvSpPr/>
            <p:nvPr/>
          </p:nvSpPr>
          <p:spPr>
            <a:xfrm>
              <a:off x="2452870" y="3485011"/>
              <a:ext cx="285653" cy="166606"/>
            </a:xfrm>
            <a:prstGeom prst="cloudCallout">
              <a:avLst>
                <a:gd name="adj1" fmla="val 1833"/>
                <a:gd name="adj2" fmla="val 27304"/>
              </a:avLst>
            </a:prstGeom>
            <a:grp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FFFF00"/>
                </a:solidFill>
                <a:effectLst/>
                <a:uLnTx/>
                <a:uFillTx/>
                <a:latin typeface="Trebuchet MS"/>
                <a:ea typeface=""/>
                <a:cs typeface=""/>
              </a:endParaRPr>
            </a:p>
          </p:txBody>
        </p:sp>
        <p:sp>
          <p:nvSpPr>
            <p:cNvPr id="103" name="Thought Bubble: Cloud 49">
              <a:extLst>
                <a:ext uri="{FF2B5EF4-FFF2-40B4-BE49-F238E27FC236}">
                  <a16:creationId xmlns:a16="http://schemas.microsoft.com/office/drawing/2014/main" xmlns="" id="{84EDE47D-18BE-4C76-8729-A6533CDCF43E}"/>
                </a:ext>
              </a:extLst>
            </p:cNvPr>
            <p:cNvSpPr/>
            <p:nvPr/>
          </p:nvSpPr>
          <p:spPr>
            <a:xfrm>
              <a:off x="3890006" y="3497321"/>
              <a:ext cx="285653" cy="166606"/>
            </a:xfrm>
            <a:prstGeom prst="cloudCallout">
              <a:avLst>
                <a:gd name="adj1" fmla="val 36495"/>
                <a:gd name="adj2" fmla="val -2411"/>
              </a:avLst>
            </a:prstGeom>
            <a:grp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FFFF00"/>
                </a:solidFill>
                <a:effectLst/>
                <a:uLnTx/>
                <a:uFillTx/>
                <a:latin typeface="Trebuchet MS"/>
                <a:ea typeface=""/>
                <a:cs typeface=""/>
              </a:endParaRPr>
            </a:p>
          </p:txBody>
        </p:sp>
        <p:sp>
          <p:nvSpPr>
            <p:cNvPr id="104" name="Thought Bubble: Cloud 50">
              <a:extLst>
                <a:ext uri="{FF2B5EF4-FFF2-40B4-BE49-F238E27FC236}">
                  <a16:creationId xmlns:a16="http://schemas.microsoft.com/office/drawing/2014/main" xmlns="" id="{7C34741C-45D2-4CE4-BA78-519E54FC0DE5}"/>
                </a:ext>
              </a:extLst>
            </p:cNvPr>
            <p:cNvSpPr/>
            <p:nvPr/>
          </p:nvSpPr>
          <p:spPr>
            <a:xfrm>
              <a:off x="6580688" y="3472169"/>
              <a:ext cx="322200" cy="191226"/>
            </a:xfrm>
            <a:prstGeom prst="cloudCallout">
              <a:avLst>
                <a:gd name="adj1" fmla="val 1833"/>
                <a:gd name="adj2" fmla="val 27304"/>
              </a:avLst>
            </a:prstGeom>
            <a:grp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FFFF00"/>
                </a:solidFill>
                <a:effectLst/>
                <a:uLnTx/>
                <a:uFillTx/>
                <a:latin typeface="Trebuchet MS"/>
                <a:ea typeface=""/>
                <a:cs typeface=""/>
              </a:endParaRPr>
            </a:p>
          </p:txBody>
        </p:sp>
      </p:grpSp>
      <p:sp>
        <p:nvSpPr>
          <p:cNvPr id="62" name="Rectangle 61"/>
          <p:cNvSpPr/>
          <p:nvPr/>
        </p:nvSpPr>
        <p:spPr>
          <a:xfrm>
            <a:off x="961420" y="6547310"/>
            <a:ext cx="7814103" cy="338554"/>
          </a:xfrm>
          <a:prstGeom prst="rect">
            <a:avLst/>
          </a:prstGeom>
        </p:spPr>
        <p:txBody>
          <a:bodyPr wrap="square">
            <a:spAutoFit/>
          </a:bodyPr>
          <a:lstStyle/>
          <a:p>
            <a:pPr lvl="0" algn="ctr"/>
            <a:r>
              <a:rPr lang="en-US" sz="1600" u="sng" dirty="0" smtClean="0">
                <a:sym typeface="Wingdings"/>
              </a:rPr>
              <a:t>Line-granularity DRAM-Cache architected similar to Alloy Cache [MICRO ‘12]</a:t>
            </a:r>
            <a:endParaRPr lang="en-US" sz="1600" u="sng" dirty="0">
              <a:sym typeface="Wingdings"/>
            </a:endParaRPr>
          </a:p>
        </p:txBody>
      </p:sp>
      <p:sp>
        <p:nvSpPr>
          <p:cNvPr id="63" name="TextBox 62">
            <a:extLst>
              <a:ext uri="{FF2B5EF4-FFF2-40B4-BE49-F238E27FC236}">
                <a16:creationId xmlns:a16="http://schemas.microsoft.com/office/drawing/2014/main" xmlns="" id="{1A68B67B-53EF-4F7D-B54E-0F443F9B99AA}"/>
              </a:ext>
            </a:extLst>
          </p:cNvPr>
          <p:cNvSpPr txBox="1"/>
          <p:nvPr/>
        </p:nvSpPr>
        <p:spPr>
          <a:xfrm>
            <a:off x="7572215" y="2995655"/>
            <a:ext cx="1640310" cy="1421928"/>
          </a:xfrm>
          <a:prstGeom prst="rect">
            <a:avLst/>
          </a:prstGeom>
          <a:noFill/>
          <a:ln w="6350" cap="flat" cmpd="sng" algn="ctr">
            <a:noFill/>
            <a:prstDash val="solid"/>
          </a:ln>
          <a:effectLst/>
        </p:spPr>
        <p:txBody>
          <a:bodyPr wrap="square" rtlCol="0" anchor="ctr">
            <a:spAutoFit/>
          </a:bodyPr>
          <a:lstStyle/>
          <a:p>
            <a:pPr lvl="0" algn="ctr" defTabSz="457200">
              <a:lnSpc>
                <a:spcPct val="90000"/>
              </a:lnSpc>
            </a:pPr>
            <a:r>
              <a:rPr lang="en-US" sz="1600" b="1" dirty="0" smtClean="0">
                <a:solidFill>
                  <a:srgbClr val="FF0000"/>
                </a:solidFill>
                <a:latin typeface="Trebuchet MS"/>
                <a:ea typeface=""/>
                <a:cs typeface=""/>
              </a:rPr>
              <a:t>“</a:t>
            </a:r>
            <a:r>
              <a:rPr lang="en-US" sz="1600" b="1" dirty="0">
                <a:solidFill>
                  <a:srgbClr val="FF0000"/>
                </a:solidFill>
                <a:latin typeface="Trebuchet MS"/>
                <a:ea typeface=""/>
                <a:cs typeface=""/>
              </a:rPr>
              <a:t>Remote </a:t>
            </a:r>
            <a:r>
              <a:rPr lang="en-US" sz="1600" b="1" dirty="0" smtClean="0">
                <a:solidFill>
                  <a:srgbClr val="FF0000"/>
                </a:solidFill>
                <a:latin typeface="Trebuchet MS"/>
                <a:ea typeface=""/>
                <a:cs typeface=""/>
              </a:rPr>
              <a:t>DRAM Cache” (</a:t>
            </a:r>
            <a:r>
              <a:rPr lang="en-US" sz="1600" b="1" dirty="0">
                <a:solidFill>
                  <a:srgbClr val="FF0000"/>
                </a:solidFill>
                <a:latin typeface="Trebuchet MS"/>
                <a:ea typeface=""/>
                <a:cs typeface=""/>
              </a:rPr>
              <a:t>RDC</a:t>
            </a:r>
            <a:r>
              <a:rPr lang="en-US" sz="1600" b="1" dirty="0" smtClean="0">
                <a:solidFill>
                  <a:srgbClr val="FF0000"/>
                </a:solidFill>
                <a:latin typeface="Trebuchet MS"/>
                <a:ea typeface=""/>
                <a:cs typeface=""/>
              </a:rPr>
              <a:t>):</a:t>
            </a:r>
          </a:p>
          <a:p>
            <a:pPr lvl="0" algn="ctr" defTabSz="457200">
              <a:lnSpc>
                <a:spcPct val="90000"/>
              </a:lnSpc>
            </a:pPr>
            <a:r>
              <a:rPr lang="en-US" sz="1600" dirty="0" smtClean="0">
                <a:solidFill>
                  <a:srgbClr val="000000"/>
                </a:solidFill>
                <a:latin typeface="Trebuchet MS"/>
                <a:ea typeface=""/>
                <a:cs typeface=""/>
              </a:rPr>
              <a:t>DRAM-cache stores contents of remote memory</a:t>
            </a:r>
            <a:endParaRPr lang="en-US" sz="1600" dirty="0">
              <a:solidFill>
                <a:srgbClr val="000000"/>
              </a:solidFill>
              <a:latin typeface="Trebuchet MS"/>
              <a:ea typeface=""/>
              <a:cs typeface=""/>
            </a:endParaRPr>
          </a:p>
        </p:txBody>
      </p:sp>
    </p:spTree>
    <p:extLst>
      <p:ext uri="{BB962C8B-B14F-4D97-AF65-F5344CB8AC3E}">
        <p14:creationId xmlns:p14="http://schemas.microsoft.com/office/powerpoint/2010/main" val="95942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26" presetClass="emph" presetSubtype="0" fill="hold" nodeType="withEffect">
                                  <p:stCondLst>
                                    <p:cond delay="0"/>
                                  </p:stCondLst>
                                  <p:childTnLst>
                                    <p:animEffect transition="out" filter="fade">
                                      <p:cBhvr>
                                        <p:cTn id="8" dur="500" tmFilter="0, 0; .2, .5; .8, .5; 1, 0"/>
                                        <p:tgtEl>
                                          <p:spTgt spid="41"/>
                                        </p:tgtEl>
                                      </p:cBhvr>
                                    </p:animEffect>
                                    <p:animScale>
                                      <p:cBhvr>
                                        <p:cTn id="9" dur="250" autoRev="1" fill="hold"/>
                                        <p:tgtEl>
                                          <p:spTgt spid="41"/>
                                        </p:tgtEl>
                                      </p:cBhvr>
                                      <p:by x="105000" y="105000"/>
                                    </p:animScale>
                                  </p:childTnLst>
                                </p:cTn>
                              </p:par>
                              <p:par>
                                <p:cTn id="10" presetID="1" presetClass="entr" presetSubtype="0" fill="hold" grpId="0" nodeType="withEffect">
                                  <p:stCondLst>
                                    <p:cond delay="0"/>
                                  </p:stCondLst>
                                  <p:childTnLst>
                                    <p:set>
                                      <p:cBhvr>
                                        <p:cTn id="11" dur="1" fill="hold">
                                          <p:stCondLst>
                                            <p:cond delay="0"/>
                                          </p:stCondLst>
                                        </p:cTn>
                                        <p:tgtEl>
                                          <p:spTgt spid="118"/>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100" grpId="0" animBg="1"/>
      <p:bldP spid="117" grpId="0" animBg="1"/>
      <p:bldP spid="118" grpId="0" animBg="1"/>
      <p:bldP spid="6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7800" y="1386200"/>
            <a:ext cx="8788400" cy="3848100"/>
          </a:xfrm>
          <a:prstGeom prst="rect">
            <a:avLst/>
          </a:prstGeom>
        </p:spPr>
      </p:pic>
      <p:sp>
        <p:nvSpPr>
          <p:cNvPr id="2" name="Title 1"/>
          <p:cNvSpPr>
            <a:spLocks noGrp="1"/>
          </p:cNvSpPr>
          <p:nvPr>
            <p:ph type="title"/>
          </p:nvPr>
        </p:nvSpPr>
        <p:spPr>
          <a:xfrm>
            <a:off x="247649" y="198438"/>
            <a:ext cx="8787945" cy="487362"/>
          </a:xfrm>
        </p:spPr>
        <p:txBody>
          <a:bodyPr/>
          <a:lstStyle/>
          <a:p>
            <a:r>
              <a:rPr lang="en-US" dirty="0" smtClean="0"/>
              <a:t>CARVE PERFORMANCE (IDEAL COHERENCE)</a:t>
            </a:r>
            <a:endParaRPr lang="en-US" dirty="0"/>
          </a:p>
        </p:txBody>
      </p:sp>
      <p:sp>
        <p:nvSpPr>
          <p:cNvPr id="4" name="Slide Number Placeholder 3"/>
          <p:cNvSpPr>
            <a:spLocks noGrp="1"/>
          </p:cNvSpPr>
          <p:nvPr>
            <p:ph type="sldNum" sz="quarter" idx="12"/>
          </p:nvPr>
        </p:nvSpPr>
        <p:spPr/>
        <p:txBody>
          <a:bodyPr/>
          <a:lstStyle/>
          <a:p>
            <a:pPr>
              <a:defRPr/>
            </a:pPr>
            <a:fld id="{866DA6C0-E8D2-8D44-A834-246A4BF6B0E5}" type="slidenum">
              <a:rPr lang="en-US" smtClean="0"/>
              <a:pPr>
                <a:defRPr/>
              </a:pPr>
              <a:t>11</a:t>
            </a:fld>
            <a:endParaRPr lang="en-US"/>
          </a:p>
        </p:txBody>
      </p:sp>
      <p:sp>
        <p:nvSpPr>
          <p:cNvPr id="6" name="TextBox 5"/>
          <p:cNvSpPr txBox="1"/>
          <p:nvPr/>
        </p:nvSpPr>
        <p:spPr>
          <a:xfrm>
            <a:off x="60112" y="5509290"/>
            <a:ext cx="9017000" cy="757130"/>
          </a:xfrm>
          <a:prstGeom prst="rect">
            <a:avLst/>
          </a:prstGeom>
          <a:solidFill>
            <a:srgbClr val="CCFFCC"/>
          </a:solidFill>
          <a:ln w="28575">
            <a:solidFill>
              <a:schemeClr val="tx1"/>
            </a:solidFill>
          </a:ln>
        </p:spPr>
        <p:txBody>
          <a:bodyPr wrap="square" rtlCol="0">
            <a:spAutoFit/>
          </a:bodyPr>
          <a:lstStyle/>
          <a:p>
            <a:pPr algn="ctr" defTabSz="380985">
              <a:lnSpc>
                <a:spcPct val="90000"/>
              </a:lnSpc>
            </a:pPr>
            <a:r>
              <a:rPr lang="en-US" b="1" dirty="0" smtClean="0"/>
              <a:t>Fraction </a:t>
            </a:r>
            <a:r>
              <a:rPr lang="en-US" b="1" dirty="0"/>
              <a:t>of </a:t>
            </a:r>
            <a:r>
              <a:rPr lang="en-US" b="1" dirty="0" smtClean="0"/>
              <a:t>remote </a:t>
            </a:r>
            <a:r>
              <a:rPr lang="en-US" b="1" dirty="0"/>
              <a:t>a</a:t>
            </a:r>
            <a:r>
              <a:rPr lang="en-US" b="1" dirty="0" smtClean="0"/>
              <a:t>ccesses </a:t>
            </a:r>
            <a:r>
              <a:rPr lang="en-US" b="1" dirty="0"/>
              <a:t>r</a:t>
            </a:r>
            <a:r>
              <a:rPr lang="en-US" b="1" dirty="0" smtClean="0"/>
              <a:t>educe </a:t>
            </a:r>
            <a:r>
              <a:rPr lang="en-US" b="1" dirty="0"/>
              <a:t>from 40% </a:t>
            </a:r>
            <a:r>
              <a:rPr lang="en-US" b="1" dirty="0">
                <a:sym typeface="Wingdings" panose="05000000000000000000" pitchFamily="2" charset="2"/>
              </a:rPr>
              <a:t></a:t>
            </a:r>
            <a:r>
              <a:rPr lang="en-US" b="1" dirty="0"/>
              <a:t> 8</a:t>
            </a:r>
            <a:r>
              <a:rPr lang="en-US" b="1" dirty="0" smtClean="0"/>
              <a:t>%.</a:t>
            </a:r>
          </a:p>
          <a:p>
            <a:pPr algn="ctr" defTabSz="380985">
              <a:lnSpc>
                <a:spcPct val="90000"/>
              </a:lnSpc>
            </a:pPr>
            <a:r>
              <a:rPr lang="en-US" b="1" dirty="0"/>
              <a:t>CARVE can reduce the NUMA bottleneck</a:t>
            </a:r>
          </a:p>
        </p:txBody>
      </p:sp>
      <p:sp>
        <p:nvSpPr>
          <p:cNvPr id="7" name="Rectangle 6"/>
          <p:cNvSpPr/>
          <p:nvPr/>
        </p:nvSpPr>
        <p:spPr>
          <a:xfrm>
            <a:off x="622761" y="6333445"/>
            <a:ext cx="7814103" cy="338554"/>
          </a:xfrm>
          <a:prstGeom prst="rect">
            <a:avLst/>
          </a:prstGeom>
        </p:spPr>
        <p:txBody>
          <a:bodyPr wrap="square">
            <a:spAutoFit/>
          </a:bodyPr>
          <a:lstStyle/>
          <a:p>
            <a:pPr lvl="0" algn="ctr"/>
            <a:r>
              <a:rPr lang="en-US" sz="1600" u="sng" dirty="0" smtClean="0">
                <a:sym typeface="Wingdings"/>
              </a:rPr>
              <a:t>Configuration: 4 </a:t>
            </a:r>
            <a:r>
              <a:rPr lang="en-US" sz="1600" u="sng" dirty="0">
                <a:sym typeface="Wingdings"/>
              </a:rPr>
              <a:t>GPUs, 64 SMs/GPU, 2MB Pages</a:t>
            </a:r>
          </a:p>
        </p:txBody>
      </p:sp>
      <p:cxnSp>
        <p:nvCxnSpPr>
          <p:cNvPr id="9" name="Shape 787"/>
          <p:cNvCxnSpPr/>
          <p:nvPr/>
        </p:nvCxnSpPr>
        <p:spPr>
          <a:xfrm flipV="1">
            <a:off x="8072437" y="1414461"/>
            <a:ext cx="0" cy="871538"/>
          </a:xfrm>
          <a:prstGeom prst="straightConnector1">
            <a:avLst/>
          </a:prstGeom>
          <a:noFill/>
          <a:ln w="25400" cap="flat" cmpd="sng">
            <a:solidFill>
              <a:schemeClr val="dk1"/>
            </a:solidFill>
            <a:prstDash val="solid"/>
            <a:round/>
            <a:headEnd type="triangle" w="lg" len="lg"/>
            <a:tailEnd type="none" w="med" len="med"/>
          </a:ln>
        </p:spPr>
      </p:cxnSp>
      <p:cxnSp>
        <p:nvCxnSpPr>
          <p:cNvPr id="10" name="Shape 787"/>
          <p:cNvCxnSpPr/>
          <p:nvPr/>
        </p:nvCxnSpPr>
        <p:spPr>
          <a:xfrm flipV="1">
            <a:off x="6200775" y="1414461"/>
            <a:ext cx="0" cy="829069"/>
          </a:xfrm>
          <a:prstGeom prst="straightConnector1">
            <a:avLst/>
          </a:prstGeom>
          <a:noFill/>
          <a:ln w="25400" cap="flat" cmpd="sng">
            <a:solidFill>
              <a:schemeClr val="dk1"/>
            </a:solidFill>
            <a:prstDash val="solid"/>
            <a:round/>
            <a:headEnd type="triangle" w="lg" len="lg"/>
            <a:tailEnd type="none" w="med" len="med"/>
          </a:ln>
        </p:spPr>
      </p:cxnSp>
    </p:spTree>
    <p:extLst>
      <p:ext uri="{BB962C8B-B14F-4D97-AF65-F5344CB8AC3E}">
        <p14:creationId xmlns:p14="http://schemas.microsoft.com/office/powerpoint/2010/main" val="131573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242888" y="1192213"/>
            <a:ext cx="8672512" cy="4830762"/>
          </a:xfrm>
        </p:spPr>
        <p:txBody>
          <a:bodyPr/>
          <a:lstStyle/>
          <a:p>
            <a:r>
              <a:rPr lang="en-US" dirty="0" smtClean="0">
                <a:solidFill>
                  <a:schemeClr val="bg1">
                    <a:lumMod val="65000"/>
                  </a:schemeClr>
                </a:solidFill>
              </a:rPr>
              <a:t>Background</a:t>
            </a:r>
          </a:p>
          <a:p>
            <a:endParaRPr lang="en-US" dirty="0"/>
          </a:p>
          <a:p>
            <a:r>
              <a:rPr lang="en-US" dirty="0"/>
              <a:t>CARVE: Caching Remote Data in Video </a:t>
            </a:r>
            <a:r>
              <a:rPr lang="en-US" dirty="0" smtClean="0"/>
              <a:t>Memory </a:t>
            </a:r>
          </a:p>
          <a:p>
            <a:pPr lvl="1"/>
            <a:r>
              <a:rPr lang="en-US" dirty="0" smtClean="0"/>
              <a:t>Cache Design</a:t>
            </a:r>
          </a:p>
          <a:p>
            <a:pPr lvl="1"/>
            <a:r>
              <a:rPr lang="en-US" dirty="0" smtClean="0"/>
              <a:t>Coherence</a:t>
            </a:r>
          </a:p>
          <a:p>
            <a:endParaRPr lang="en-US" dirty="0">
              <a:solidFill>
                <a:schemeClr val="bg1">
                  <a:lumMod val="65000"/>
                </a:schemeClr>
              </a:solidFill>
            </a:endParaRPr>
          </a:p>
          <a:p>
            <a:r>
              <a:rPr lang="en-US" dirty="0" smtClean="0">
                <a:solidFill>
                  <a:schemeClr val="bg1">
                    <a:lumMod val="65000"/>
                  </a:schemeClr>
                </a:solidFill>
              </a:rPr>
              <a:t>Summary</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866DA6C0-E8D2-8D44-A834-246A4BF6B0E5}" type="slidenum">
              <a:rPr lang="en-US" smtClean="0"/>
              <a:pPr>
                <a:defRPr/>
              </a:pPr>
              <a:t>12</a:t>
            </a:fld>
            <a:endParaRPr lang="en-US"/>
          </a:p>
        </p:txBody>
      </p:sp>
      <p:sp>
        <p:nvSpPr>
          <p:cNvPr id="5" name="Shape 153"/>
          <p:cNvSpPr/>
          <p:nvPr/>
        </p:nvSpPr>
        <p:spPr>
          <a:xfrm rot="-5400000">
            <a:off x="2621760" y="3264694"/>
            <a:ext cx="381000" cy="304799"/>
          </a:xfrm>
          <a:prstGeom prst="upArrow">
            <a:avLst>
              <a:gd name="adj1" fmla="val 50000"/>
              <a:gd name="adj2" fmla="val 50000"/>
            </a:avLst>
          </a:prstGeom>
          <a:solidFill>
            <a:srgbClr val="008000"/>
          </a:solidFill>
          <a:ln w="254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378658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Conventional GPU Coherence</a:t>
            </a:r>
            <a:endParaRPr lang="en-US" dirty="0"/>
          </a:p>
        </p:txBody>
      </p:sp>
      <p:sp>
        <p:nvSpPr>
          <p:cNvPr id="3" name="Content Placeholder 2"/>
          <p:cNvSpPr>
            <a:spLocks noGrp="1"/>
          </p:cNvSpPr>
          <p:nvPr>
            <p:ph idx="1"/>
          </p:nvPr>
        </p:nvSpPr>
        <p:spPr>
          <a:xfrm>
            <a:off x="242887" y="1192213"/>
            <a:ext cx="9134195" cy="4830762"/>
          </a:xfrm>
        </p:spPr>
        <p:txBody>
          <a:bodyPr/>
          <a:lstStyle/>
          <a:p>
            <a:r>
              <a:rPr lang="en-US" sz="2700" dirty="0" smtClean="0"/>
              <a:t>Conventional GPUs enforce SW coherence by</a:t>
            </a:r>
          </a:p>
          <a:p>
            <a:pPr lvl="1"/>
            <a:r>
              <a:rPr lang="en-US" dirty="0" smtClean="0"/>
              <a:t>Using write-through private caches (i.e., write-through L1)</a:t>
            </a:r>
          </a:p>
          <a:p>
            <a:pPr lvl="1"/>
            <a:r>
              <a:rPr lang="en-US" dirty="0" smtClean="0"/>
              <a:t>Flushing ALL private caches at synchronization boundary</a:t>
            </a:r>
          </a:p>
          <a:p>
            <a:pPr lvl="1"/>
            <a:endParaRPr lang="en-US" dirty="0"/>
          </a:p>
          <a:p>
            <a:r>
              <a:rPr lang="en-US" sz="2700" dirty="0" smtClean="0"/>
              <a:t>Attempt: SW Coherent Remote DRAM Cache (RDC):</a:t>
            </a:r>
          </a:p>
          <a:p>
            <a:pPr marL="457200" lvl="1" indent="0">
              <a:buNone/>
            </a:pPr>
            <a:r>
              <a:rPr lang="en-US" dirty="0" smtClean="0">
                <a:solidFill>
                  <a:srgbClr val="00B050"/>
                </a:solidFill>
              </a:rPr>
              <a:t>+ Write-through DRAM cache (no extra overhead rel. to base)</a:t>
            </a:r>
          </a:p>
          <a:p>
            <a:pPr marL="457200" lvl="1" indent="0">
              <a:buNone/>
            </a:pPr>
            <a:r>
              <a:rPr lang="en-US" sz="1200" dirty="0" smtClean="0">
                <a:solidFill>
                  <a:srgbClr val="FF0000"/>
                </a:solidFill>
              </a:rPr>
              <a:t> </a:t>
            </a:r>
            <a:r>
              <a:rPr lang="en-US" dirty="0" smtClean="0">
                <a:solidFill>
                  <a:srgbClr val="FF0000"/>
                </a:solidFill>
              </a:rPr>
              <a:t>- </a:t>
            </a:r>
            <a:r>
              <a:rPr lang="en-US" sz="1200" dirty="0" smtClean="0">
                <a:solidFill>
                  <a:srgbClr val="FF0000"/>
                </a:solidFill>
              </a:rPr>
              <a:t> </a:t>
            </a:r>
            <a:r>
              <a:rPr lang="en-US" dirty="0" smtClean="0">
                <a:solidFill>
                  <a:srgbClr val="FF0000"/>
                </a:solidFill>
              </a:rPr>
              <a:t>Flush DRAM cache at synchronization boundary</a:t>
            </a:r>
          </a:p>
        </p:txBody>
      </p:sp>
      <p:sp>
        <p:nvSpPr>
          <p:cNvPr id="4" name="Slide Number Placeholder 3"/>
          <p:cNvSpPr>
            <a:spLocks noGrp="1"/>
          </p:cNvSpPr>
          <p:nvPr>
            <p:ph type="sldNum" sz="quarter" idx="12"/>
          </p:nvPr>
        </p:nvSpPr>
        <p:spPr/>
        <p:txBody>
          <a:bodyPr/>
          <a:lstStyle/>
          <a:p>
            <a:pPr>
              <a:defRPr/>
            </a:pPr>
            <a:fld id="{866DA6C0-E8D2-8D44-A834-246A4BF6B0E5}" type="slidenum">
              <a:rPr lang="en-US" smtClean="0"/>
              <a:pPr>
                <a:defRPr/>
              </a:pPr>
              <a:t>13</a:t>
            </a:fld>
            <a:endParaRPr lang="en-US"/>
          </a:p>
        </p:txBody>
      </p:sp>
    </p:spTree>
    <p:extLst>
      <p:ext uri="{BB962C8B-B14F-4D97-AF65-F5344CB8AC3E}">
        <p14:creationId xmlns:p14="http://schemas.microsoft.com/office/powerpoint/2010/main" val="13345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42900" y="1490519"/>
            <a:ext cx="8458200" cy="3378200"/>
          </a:xfrm>
          <a:prstGeom prst="rect">
            <a:avLst/>
          </a:prstGeom>
        </p:spPr>
      </p:pic>
      <p:sp>
        <p:nvSpPr>
          <p:cNvPr id="2" name="Title 1"/>
          <p:cNvSpPr>
            <a:spLocks noGrp="1"/>
          </p:cNvSpPr>
          <p:nvPr>
            <p:ph type="title"/>
          </p:nvPr>
        </p:nvSpPr>
        <p:spPr/>
        <p:txBody>
          <a:bodyPr/>
          <a:lstStyle/>
          <a:p>
            <a:r>
              <a:rPr lang="en-US" dirty="0" smtClean="0"/>
              <a:t>CARVE Performance with SW Coherence</a:t>
            </a:r>
            <a:endParaRPr lang="en-US" dirty="0"/>
          </a:p>
        </p:txBody>
      </p:sp>
      <p:sp>
        <p:nvSpPr>
          <p:cNvPr id="4" name="Slide Number Placeholder 3"/>
          <p:cNvSpPr>
            <a:spLocks noGrp="1"/>
          </p:cNvSpPr>
          <p:nvPr>
            <p:ph type="sldNum" sz="quarter" idx="12"/>
          </p:nvPr>
        </p:nvSpPr>
        <p:spPr/>
        <p:txBody>
          <a:bodyPr/>
          <a:lstStyle/>
          <a:p>
            <a:pPr>
              <a:defRPr/>
            </a:pPr>
            <a:fld id="{866DA6C0-E8D2-8D44-A834-246A4BF6B0E5}" type="slidenum">
              <a:rPr lang="en-US" smtClean="0"/>
              <a:pPr>
                <a:defRPr/>
              </a:pPr>
              <a:t>14</a:t>
            </a:fld>
            <a:endParaRPr lang="en-US"/>
          </a:p>
        </p:txBody>
      </p:sp>
      <p:cxnSp>
        <p:nvCxnSpPr>
          <p:cNvPr id="7" name="Shape 787"/>
          <p:cNvCxnSpPr/>
          <p:nvPr/>
        </p:nvCxnSpPr>
        <p:spPr>
          <a:xfrm flipV="1">
            <a:off x="7764379" y="1442807"/>
            <a:ext cx="16042" cy="1334688"/>
          </a:xfrm>
          <a:prstGeom prst="straightConnector1">
            <a:avLst/>
          </a:prstGeom>
          <a:noFill/>
          <a:ln w="25400" cap="flat" cmpd="sng">
            <a:solidFill>
              <a:schemeClr val="dk1"/>
            </a:solidFill>
            <a:prstDash val="solid"/>
            <a:round/>
            <a:headEnd type="triangle" w="lg" len="lg"/>
            <a:tailEnd type="none" w="med" len="med"/>
          </a:ln>
        </p:spPr>
      </p:cxnSp>
      <p:sp>
        <p:nvSpPr>
          <p:cNvPr id="13" name="TextBox 12"/>
          <p:cNvSpPr txBox="1"/>
          <p:nvPr/>
        </p:nvSpPr>
        <p:spPr>
          <a:xfrm>
            <a:off x="0" y="5072168"/>
            <a:ext cx="9144000" cy="646331"/>
          </a:xfrm>
          <a:prstGeom prst="rect">
            <a:avLst/>
          </a:prstGeom>
          <a:solidFill>
            <a:srgbClr val="CCFFCC"/>
          </a:solidFill>
          <a:ln w="28575">
            <a:solidFill>
              <a:schemeClr val="tx1"/>
            </a:solidFill>
          </a:ln>
        </p:spPr>
        <p:txBody>
          <a:bodyPr wrap="square" rtlCol="0">
            <a:spAutoFit/>
          </a:bodyPr>
          <a:lstStyle/>
          <a:p>
            <a:pPr algn="ctr" defTabSz="380985">
              <a:lnSpc>
                <a:spcPct val="90000"/>
              </a:lnSpc>
            </a:pPr>
            <a:r>
              <a:rPr lang="en-US" sz="2000" b="1" dirty="0" smtClean="0"/>
              <a:t>SW-coherent DRAM Caches remove ALL benefits from CARVE.</a:t>
            </a:r>
          </a:p>
          <a:p>
            <a:pPr algn="ctr" defTabSz="380985">
              <a:lnSpc>
                <a:spcPct val="90000"/>
              </a:lnSpc>
            </a:pPr>
            <a:r>
              <a:rPr lang="en-US" sz="2000" b="1" dirty="0">
                <a:sym typeface="Wingdings"/>
              </a:rPr>
              <a:t>W</a:t>
            </a:r>
            <a:r>
              <a:rPr lang="en-US" sz="2000" b="1" dirty="0" smtClean="0"/>
              <a:t>orkloads have significant locality between synchronization boundaries</a:t>
            </a:r>
            <a:endParaRPr lang="en-US" sz="2000" b="1" dirty="0"/>
          </a:p>
        </p:txBody>
      </p:sp>
      <p:sp>
        <p:nvSpPr>
          <p:cNvPr id="15" name="Rectangle: Rounded Corners 8">
            <a:extLst>
              <a:ext uri="{FF2B5EF4-FFF2-40B4-BE49-F238E27FC236}">
                <a16:creationId xmlns:a16="http://schemas.microsoft.com/office/drawing/2014/main" xmlns="" id="{24BCF5C3-97EE-4707-B6B6-C641C3D9A30E}"/>
              </a:ext>
            </a:extLst>
          </p:cNvPr>
          <p:cNvSpPr/>
          <p:nvPr/>
        </p:nvSpPr>
        <p:spPr>
          <a:xfrm>
            <a:off x="123825" y="5876709"/>
            <a:ext cx="8896350" cy="597302"/>
          </a:xfrm>
          <a:prstGeom prst="roundRect">
            <a:avLst/>
          </a:prstGeom>
          <a:solidFill>
            <a:srgbClr val="FFFF00"/>
          </a:solidFill>
          <a:ln w="25400" cap="flat" cmpd="sng" algn="ctr">
            <a:solidFill>
              <a:srgbClr val="FF0000"/>
            </a:solidFill>
            <a:prstDash val="solid"/>
          </a:ln>
          <a:effectLst/>
        </p:spPr>
        <p:txBody>
          <a:bodyPr lIns="0" rIns="0" rtlCol="0" anchor="ctr"/>
          <a:lstStyle/>
          <a:p>
            <a:pPr marL="0" marR="0" lvl="0" indent="0" algn="ctr" defTabSz="457200" eaLnBrk="1" fontAlgn="auto" latinLnBrk="0" hangingPunct="1">
              <a:lnSpc>
                <a:spcPct val="90000"/>
              </a:lnSpc>
              <a:spcBef>
                <a:spcPts val="0"/>
              </a:spcBef>
              <a:spcAft>
                <a:spcPts val="0"/>
              </a:spcAft>
              <a:buClrTx/>
              <a:buSzTx/>
              <a:buFontTx/>
              <a:buNone/>
              <a:tabLst/>
              <a:defRPr/>
            </a:pPr>
            <a:r>
              <a:rPr lang="en-US" sz="2000" b="1" kern="0" noProof="0" dirty="0" smtClean="0">
                <a:solidFill>
                  <a:srgbClr val="FF0000"/>
                </a:solidFill>
                <a:ea typeface="Arial" charset="0"/>
                <a:cs typeface="Arial" charset="0"/>
              </a:rPr>
              <a:t>Need alternative form of coherence that does not require cache flush</a:t>
            </a:r>
            <a:endParaRPr kumimoji="0" lang="en-US" sz="2000" b="1" i="0" u="none" strike="noStrike" kern="0" cap="none" spc="0" normalizeH="0" baseline="0" noProof="0" dirty="0" smtClean="0">
              <a:ln>
                <a:noFill/>
              </a:ln>
              <a:solidFill>
                <a:srgbClr val="FF0000"/>
              </a:solidFill>
              <a:effectLst/>
              <a:uLnTx/>
              <a:uFillTx/>
              <a:ea typeface="Arial" charset="0"/>
              <a:cs typeface="Arial" charset="0"/>
            </a:endParaRPr>
          </a:p>
        </p:txBody>
      </p:sp>
    </p:spTree>
    <p:extLst>
      <p:ext uri="{BB962C8B-B14F-4D97-AF65-F5344CB8AC3E}">
        <p14:creationId xmlns:p14="http://schemas.microsoft.com/office/powerpoint/2010/main" val="166529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242888" y="1192213"/>
            <a:ext cx="8672512" cy="4830762"/>
          </a:xfrm>
        </p:spPr>
        <p:txBody>
          <a:bodyPr/>
          <a:lstStyle/>
          <a:p>
            <a:r>
              <a:rPr lang="en-US" dirty="0" smtClean="0">
                <a:solidFill>
                  <a:schemeClr val="bg1">
                    <a:lumMod val="65000"/>
                  </a:schemeClr>
                </a:solidFill>
              </a:rPr>
              <a:t>Background</a:t>
            </a:r>
          </a:p>
          <a:p>
            <a:endParaRPr lang="en-US" dirty="0"/>
          </a:p>
          <a:p>
            <a:r>
              <a:rPr lang="en-US" dirty="0" smtClean="0"/>
              <a:t>CARVE: </a:t>
            </a:r>
            <a:r>
              <a:rPr lang="en-US" dirty="0"/>
              <a:t>Caching Remote Data in Video Memory</a:t>
            </a:r>
            <a:r>
              <a:rPr lang="en-US" dirty="0" smtClean="0"/>
              <a:t> </a:t>
            </a:r>
          </a:p>
          <a:p>
            <a:pPr lvl="1"/>
            <a:r>
              <a:rPr lang="en-US" dirty="0" smtClean="0"/>
              <a:t>Cache Design</a:t>
            </a:r>
          </a:p>
          <a:p>
            <a:pPr lvl="1"/>
            <a:r>
              <a:rPr lang="en-US" dirty="0" smtClean="0"/>
              <a:t>HW Coherence</a:t>
            </a:r>
          </a:p>
          <a:p>
            <a:endParaRPr lang="en-US" dirty="0">
              <a:solidFill>
                <a:schemeClr val="bg1">
                  <a:lumMod val="65000"/>
                </a:schemeClr>
              </a:solidFill>
            </a:endParaRPr>
          </a:p>
          <a:p>
            <a:r>
              <a:rPr lang="en-US" dirty="0" smtClean="0">
                <a:solidFill>
                  <a:schemeClr val="bg1">
                    <a:lumMod val="65000"/>
                  </a:schemeClr>
                </a:solidFill>
              </a:rPr>
              <a:t>Summary</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866DA6C0-E8D2-8D44-A834-246A4BF6B0E5}" type="slidenum">
              <a:rPr lang="en-US" smtClean="0"/>
              <a:pPr>
                <a:defRPr/>
              </a:pPr>
              <a:t>15</a:t>
            </a:fld>
            <a:endParaRPr lang="en-US"/>
          </a:p>
        </p:txBody>
      </p:sp>
      <p:sp>
        <p:nvSpPr>
          <p:cNvPr id="5" name="Shape 153"/>
          <p:cNvSpPr/>
          <p:nvPr/>
        </p:nvSpPr>
        <p:spPr>
          <a:xfrm rot="-5400000">
            <a:off x="3307560" y="3264694"/>
            <a:ext cx="381000" cy="304799"/>
          </a:xfrm>
          <a:prstGeom prst="upArrow">
            <a:avLst>
              <a:gd name="adj1" fmla="val 50000"/>
              <a:gd name="adj2" fmla="val 50000"/>
            </a:avLst>
          </a:prstGeom>
          <a:solidFill>
            <a:srgbClr val="008000"/>
          </a:solidFill>
          <a:ln w="254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9789490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Hardware Coherence</a:t>
            </a:r>
            <a:endParaRPr lang="en-US" dirty="0"/>
          </a:p>
        </p:txBody>
      </p:sp>
      <p:sp>
        <p:nvSpPr>
          <p:cNvPr id="3" name="Content Placeholder 2"/>
          <p:cNvSpPr>
            <a:spLocks noGrp="1"/>
          </p:cNvSpPr>
          <p:nvPr>
            <p:ph idx="1"/>
          </p:nvPr>
        </p:nvSpPr>
        <p:spPr>
          <a:xfrm>
            <a:off x="157160" y="1192213"/>
            <a:ext cx="9301162" cy="4830762"/>
          </a:xfrm>
        </p:spPr>
        <p:txBody>
          <a:bodyPr/>
          <a:lstStyle/>
          <a:p>
            <a:r>
              <a:rPr lang="en-US" dirty="0" smtClean="0"/>
              <a:t>Leverage GPU-VI Coherence Protocol [HPCA ‘13]</a:t>
            </a:r>
          </a:p>
          <a:p>
            <a:pPr lvl="1"/>
            <a:r>
              <a:rPr lang="en-US" sz="2200" dirty="0" smtClean="0"/>
              <a:t>GPU writes-through private caches and broadcast invalidates</a:t>
            </a:r>
          </a:p>
          <a:p>
            <a:endParaRPr lang="en-US" dirty="0"/>
          </a:p>
          <a:p>
            <a:r>
              <a:rPr lang="en-US" u="sng" dirty="0" smtClean="0"/>
              <a:t>Problem</a:t>
            </a:r>
            <a:r>
              <a:rPr lang="en-US" dirty="0" smtClean="0"/>
              <a:t>: Broadcasting invalidates on EVERY store requires high interconnect bandwidth</a:t>
            </a:r>
          </a:p>
          <a:p>
            <a:endParaRPr lang="en-US" dirty="0"/>
          </a:p>
          <a:p>
            <a:r>
              <a:rPr lang="en-US" u="sng" dirty="0" smtClean="0"/>
              <a:t>Insight</a:t>
            </a:r>
            <a:r>
              <a:rPr lang="en-US" dirty="0" smtClean="0"/>
              <a:t>: Only write-invalidate for RW-shared data</a:t>
            </a:r>
            <a:endParaRPr lang="en-US" dirty="0"/>
          </a:p>
        </p:txBody>
      </p:sp>
      <p:sp>
        <p:nvSpPr>
          <p:cNvPr id="4" name="Slide Number Placeholder 3"/>
          <p:cNvSpPr>
            <a:spLocks noGrp="1"/>
          </p:cNvSpPr>
          <p:nvPr>
            <p:ph type="sldNum" sz="quarter" idx="12"/>
          </p:nvPr>
        </p:nvSpPr>
        <p:spPr/>
        <p:txBody>
          <a:bodyPr/>
          <a:lstStyle/>
          <a:p>
            <a:pPr>
              <a:defRPr/>
            </a:pPr>
            <a:fld id="{866DA6C0-E8D2-8D44-A834-246A4BF6B0E5}" type="slidenum">
              <a:rPr lang="en-US" smtClean="0"/>
              <a:pPr>
                <a:defRPr/>
              </a:pPr>
              <a:t>16</a:t>
            </a:fld>
            <a:endParaRPr lang="en-US"/>
          </a:p>
        </p:txBody>
      </p:sp>
      <p:sp>
        <p:nvSpPr>
          <p:cNvPr id="5" name="TextBox 4"/>
          <p:cNvSpPr txBox="1"/>
          <p:nvPr/>
        </p:nvSpPr>
        <p:spPr>
          <a:xfrm>
            <a:off x="76321" y="5196997"/>
            <a:ext cx="9035595" cy="424732"/>
          </a:xfrm>
          <a:prstGeom prst="rect">
            <a:avLst/>
          </a:prstGeom>
          <a:solidFill>
            <a:srgbClr val="CCFFCC"/>
          </a:solidFill>
          <a:ln w="28575">
            <a:solidFill>
              <a:schemeClr val="tx1"/>
            </a:solidFill>
          </a:ln>
        </p:spPr>
        <p:txBody>
          <a:bodyPr wrap="square" rtlCol="0">
            <a:spAutoFit/>
          </a:bodyPr>
          <a:lstStyle/>
          <a:p>
            <a:pPr algn="ctr" defTabSz="380985">
              <a:lnSpc>
                <a:spcPct val="90000"/>
              </a:lnSpc>
            </a:pPr>
            <a:r>
              <a:rPr lang="en-US" b="1" dirty="0" smtClean="0"/>
              <a:t>Desire mechanism to dynamically detect Rd/</a:t>
            </a:r>
            <a:r>
              <a:rPr lang="en-US" b="1" dirty="0" err="1" smtClean="0"/>
              <a:t>Wr</a:t>
            </a:r>
            <a:r>
              <a:rPr lang="en-US" b="1" dirty="0" smtClean="0"/>
              <a:t>-shared data</a:t>
            </a:r>
            <a:endParaRPr lang="en-US" b="1" dirty="0"/>
          </a:p>
        </p:txBody>
      </p:sp>
    </p:spTree>
    <p:extLst>
      <p:ext uri="{BB962C8B-B14F-4D97-AF65-F5344CB8AC3E}">
        <p14:creationId xmlns:p14="http://schemas.microsoft.com/office/powerpoint/2010/main" val="44103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Dynamically tracking </a:t>
            </a:r>
            <a:r>
              <a:rPr lang="en-US" dirty="0" err="1" smtClean="0"/>
              <a:t>rw</a:t>
            </a:r>
            <a:r>
              <a:rPr lang="en-US" dirty="0" smtClean="0"/>
              <a:t>-shared data</a:t>
            </a:r>
            <a:endParaRPr lang="en-US" dirty="0"/>
          </a:p>
        </p:txBody>
      </p:sp>
      <p:sp>
        <p:nvSpPr>
          <p:cNvPr id="3" name="Content Placeholder 2"/>
          <p:cNvSpPr>
            <a:spLocks noGrp="1"/>
          </p:cNvSpPr>
          <p:nvPr>
            <p:ph idx="1"/>
          </p:nvPr>
        </p:nvSpPr>
        <p:spPr>
          <a:xfrm>
            <a:off x="-14297" y="963605"/>
            <a:ext cx="9258304" cy="2670010"/>
          </a:xfrm>
        </p:spPr>
        <p:txBody>
          <a:bodyPr/>
          <a:lstStyle/>
          <a:p>
            <a:r>
              <a:rPr lang="en-US" sz="2500" u="sng" dirty="0" smtClean="0"/>
              <a:t>Proposal</a:t>
            </a:r>
            <a:r>
              <a:rPr lang="en-US" sz="2500" dirty="0" smtClean="0"/>
              <a:t>: GPU maintains </a:t>
            </a:r>
            <a:r>
              <a:rPr lang="en-US" sz="2500" i="1" dirty="0" smtClean="0"/>
              <a:t>in-memory sharing tracker (IMST) </a:t>
            </a:r>
            <a:r>
              <a:rPr lang="en-US" sz="2500" dirty="0" smtClean="0"/>
              <a:t>for EVERY line. Broadcast invalidates only for RW-shared</a:t>
            </a:r>
          </a:p>
          <a:p>
            <a:pPr lvl="1"/>
            <a:r>
              <a:rPr lang="en-US" dirty="0" smtClean="0"/>
              <a:t>Classify R+W Shared lines</a:t>
            </a:r>
          </a:p>
          <a:p>
            <a:pPr lvl="2"/>
            <a:r>
              <a:rPr lang="en-US" dirty="0"/>
              <a:t>Store 2-bit sharing state in memory; cache alongside data </a:t>
            </a:r>
            <a:r>
              <a:rPr lang="en-US" dirty="0" smtClean="0"/>
              <a:t>(</a:t>
            </a:r>
            <a:r>
              <a:rPr lang="en-US" dirty="0"/>
              <a:t>in </a:t>
            </a:r>
            <a:r>
              <a:rPr lang="en-US" dirty="0" smtClean="0"/>
              <a:t>ECC)</a:t>
            </a:r>
          </a:p>
          <a:p>
            <a:pPr lvl="2"/>
            <a:r>
              <a:rPr lang="en-US" dirty="0" smtClean="0"/>
              <a:t>GPU monitors read and writes from local and remote GPUs</a:t>
            </a:r>
          </a:p>
          <a:p>
            <a:pPr lvl="2"/>
            <a:r>
              <a:rPr lang="en-US" dirty="0" smtClean="0"/>
              <a:t>Write from Remote GPU </a:t>
            </a:r>
            <a:r>
              <a:rPr lang="en-US" dirty="0" smtClean="0">
                <a:sym typeface="Wingdings"/>
              </a:rPr>
              <a:t> RW-shared</a:t>
            </a:r>
          </a:p>
          <a:p>
            <a:pPr lvl="2"/>
            <a:endParaRPr lang="en-US" dirty="0"/>
          </a:p>
        </p:txBody>
      </p:sp>
      <p:sp>
        <p:nvSpPr>
          <p:cNvPr id="4" name="Slide Number Placeholder 3"/>
          <p:cNvSpPr>
            <a:spLocks noGrp="1"/>
          </p:cNvSpPr>
          <p:nvPr>
            <p:ph type="sldNum" sz="quarter" idx="12"/>
          </p:nvPr>
        </p:nvSpPr>
        <p:spPr/>
        <p:txBody>
          <a:bodyPr/>
          <a:lstStyle/>
          <a:p>
            <a:pPr>
              <a:defRPr/>
            </a:pPr>
            <a:fld id="{866DA6C0-E8D2-8D44-A834-246A4BF6B0E5}" type="slidenum">
              <a:rPr lang="en-US" smtClean="0"/>
              <a:pPr>
                <a:defRPr/>
              </a:pPr>
              <a:t>17</a:t>
            </a:fld>
            <a:endParaRPr lang="en-US"/>
          </a:p>
        </p:txBody>
      </p:sp>
      <p:sp>
        <p:nvSpPr>
          <p:cNvPr id="23" name="Arc 22">
            <a:extLst>
              <a:ext uri="{FF2B5EF4-FFF2-40B4-BE49-F238E27FC236}">
                <a16:creationId xmlns="" xmlns:a16="http://schemas.microsoft.com/office/drawing/2014/main" id="{8C7E4FCC-A76B-4C57-931F-B482334D7CAD}"/>
              </a:ext>
            </a:extLst>
          </p:cNvPr>
          <p:cNvSpPr/>
          <p:nvPr/>
        </p:nvSpPr>
        <p:spPr>
          <a:xfrm>
            <a:off x="842963" y="3915363"/>
            <a:ext cx="7478432" cy="1164695"/>
          </a:xfrm>
          <a:prstGeom prst="arc">
            <a:avLst>
              <a:gd name="adj1" fmla="val 10692239"/>
              <a:gd name="adj2" fmla="val 21588604"/>
            </a:avLst>
          </a:prstGeom>
          <a:noFill/>
          <a:ln w="9525" cap="flat" cmpd="sng" algn="ctr">
            <a:solidFill>
              <a:srgbClr val="505050"/>
            </a:solidFill>
            <a:prstDash val="solid"/>
            <a:tailEnd type="triangle" w="lg" len="lg"/>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Trebuchet MS"/>
              <a:ea typeface=""/>
              <a:cs typeface=""/>
            </a:endParaRPr>
          </a:p>
        </p:txBody>
      </p:sp>
      <p:sp>
        <p:nvSpPr>
          <p:cNvPr id="24" name="TextBox 23">
            <a:extLst>
              <a:ext uri="{FF2B5EF4-FFF2-40B4-BE49-F238E27FC236}">
                <a16:creationId xmlns="" xmlns:a16="http://schemas.microsoft.com/office/drawing/2014/main" id="{2059255C-0418-4F2E-87B2-95E3EEC7D350}"/>
              </a:ext>
            </a:extLst>
          </p:cNvPr>
          <p:cNvSpPr txBox="1"/>
          <p:nvPr/>
        </p:nvSpPr>
        <p:spPr>
          <a:xfrm>
            <a:off x="3602956" y="3755110"/>
            <a:ext cx="1337226" cy="286232"/>
          </a:xfrm>
          <a:prstGeom prst="rect">
            <a:avLst/>
          </a:prstGeom>
          <a:solidFill>
            <a:srgbClr val="FFFFFF"/>
          </a:solidFill>
          <a:ln w="6350" cap="flat" cmpd="sng" algn="ctr">
            <a:noFill/>
            <a:prstDash val="solid"/>
          </a:ln>
          <a:effectLst/>
        </p:spPr>
        <p:txBody>
          <a:bodyPr wrap="none" rtlCol="0" anchor="ctr">
            <a:spAutoFit/>
          </a:bodyPr>
          <a:lstStyle/>
          <a:p>
            <a:pPr marL="0" marR="0" lvl="0" indent="0" algn="ctr" defTabSz="4572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panose="020B0604020202020204" pitchFamily="34" charset="0"/>
                <a:ea typeface=""/>
                <a:cs typeface="Arial" panose="020B0604020202020204" pitchFamily="34" charset="0"/>
              </a:rPr>
              <a:t>Remote Write</a:t>
            </a:r>
          </a:p>
        </p:txBody>
      </p:sp>
      <p:sp>
        <p:nvSpPr>
          <p:cNvPr id="25" name="Arc 24">
            <a:extLst>
              <a:ext uri="{FF2B5EF4-FFF2-40B4-BE49-F238E27FC236}">
                <a16:creationId xmlns="" xmlns:a16="http://schemas.microsoft.com/office/drawing/2014/main" id="{CF8AC9E0-AE32-4FAD-B5FB-4ACBE1633D8D}"/>
              </a:ext>
            </a:extLst>
          </p:cNvPr>
          <p:cNvSpPr/>
          <p:nvPr/>
        </p:nvSpPr>
        <p:spPr>
          <a:xfrm>
            <a:off x="5911360" y="4427941"/>
            <a:ext cx="2056919" cy="552101"/>
          </a:xfrm>
          <a:prstGeom prst="arc">
            <a:avLst>
              <a:gd name="adj1" fmla="val 10692239"/>
              <a:gd name="adj2" fmla="val 21051250"/>
            </a:avLst>
          </a:prstGeom>
          <a:noFill/>
          <a:ln w="9525" cap="flat" cmpd="sng" algn="ctr">
            <a:solidFill>
              <a:srgbClr val="505050"/>
            </a:solidFill>
            <a:prstDash val="solid"/>
            <a:tailEnd type="triangle" w="lg" len="lg"/>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Trebuchet MS"/>
              <a:ea typeface=""/>
              <a:cs typeface=""/>
            </a:endParaRPr>
          </a:p>
        </p:txBody>
      </p:sp>
      <p:sp>
        <p:nvSpPr>
          <p:cNvPr id="26" name="TextBox 25">
            <a:extLst>
              <a:ext uri="{FF2B5EF4-FFF2-40B4-BE49-F238E27FC236}">
                <a16:creationId xmlns="" xmlns:a16="http://schemas.microsoft.com/office/drawing/2014/main" id="{43232F3A-EE91-46C6-9DCF-9CD00845ED2B}"/>
              </a:ext>
            </a:extLst>
          </p:cNvPr>
          <p:cNvSpPr txBox="1"/>
          <p:nvPr/>
        </p:nvSpPr>
        <p:spPr>
          <a:xfrm>
            <a:off x="6223077" y="4507920"/>
            <a:ext cx="1340432" cy="286232"/>
          </a:xfrm>
          <a:prstGeom prst="rect">
            <a:avLst/>
          </a:prstGeom>
          <a:noFill/>
          <a:ln w="6350" cap="flat" cmpd="sng" algn="ctr">
            <a:noFill/>
            <a:prstDash val="solid"/>
          </a:ln>
          <a:effectLst/>
        </p:spPr>
        <p:txBody>
          <a:bodyPr wrap="none" rtlCol="0" anchor="ctr">
            <a:spAutoFit/>
          </a:bodyPr>
          <a:lstStyle/>
          <a:p>
            <a:pPr marL="0" marR="0" lvl="0" indent="0" algn="ctr" defTabSz="4572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panose="020B0604020202020204" pitchFamily="34" charset="0"/>
                <a:ea typeface=""/>
                <a:cs typeface="Arial" panose="020B0604020202020204" pitchFamily="34" charset="0"/>
              </a:rPr>
              <a:t>Remote Write</a:t>
            </a:r>
          </a:p>
        </p:txBody>
      </p:sp>
      <p:sp>
        <p:nvSpPr>
          <p:cNvPr id="27" name="Arc 26">
            <a:extLst>
              <a:ext uri="{FF2B5EF4-FFF2-40B4-BE49-F238E27FC236}">
                <a16:creationId xmlns="" xmlns:a16="http://schemas.microsoft.com/office/drawing/2014/main" id="{21AEEA9C-7702-4388-85B4-DD419A1D8703}"/>
              </a:ext>
            </a:extLst>
          </p:cNvPr>
          <p:cNvSpPr/>
          <p:nvPr/>
        </p:nvSpPr>
        <p:spPr>
          <a:xfrm>
            <a:off x="2979479" y="4138730"/>
            <a:ext cx="5121534" cy="1065151"/>
          </a:xfrm>
          <a:prstGeom prst="arc">
            <a:avLst>
              <a:gd name="adj1" fmla="val 10692239"/>
              <a:gd name="adj2" fmla="val 21333372"/>
            </a:avLst>
          </a:prstGeom>
          <a:noFill/>
          <a:ln w="9525" cap="flat" cmpd="sng" algn="ctr">
            <a:solidFill>
              <a:srgbClr val="505050"/>
            </a:solidFill>
            <a:prstDash val="solid"/>
            <a:tailEnd type="triangle" w="lg" len="lg"/>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Trebuchet MS"/>
              <a:ea typeface=""/>
              <a:cs typeface=""/>
            </a:endParaRPr>
          </a:p>
        </p:txBody>
      </p:sp>
      <p:sp>
        <p:nvSpPr>
          <p:cNvPr id="28" name="TextBox 27">
            <a:extLst>
              <a:ext uri="{FF2B5EF4-FFF2-40B4-BE49-F238E27FC236}">
                <a16:creationId xmlns="" xmlns:a16="http://schemas.microsoft.com/office/drawing/2014/main" id="{BA1CE284-61F3-422F-9331-D6773662EF78}"/>
              </a:ext>
            </a:extLst>
          </p:cNvPr>
          <p:cNvSpPr txBox="1"/>
          <p:nvPr/>
        </p:nvSpPr>
        <p:spPr>
          <a:xfrm>
            <a:off x="4783834" y="3978886"/>
            <a:ext cx="1336212" cy="286232"/>
          </a:xfrm>
          <a:prstGeom prst="rect">
            <a:avLst/>
          </a:prstGeom>
          <a:solidFill>
            <a:srgbClr val="FFFFFF"/>
          </a:solidFill>
          <a:ln w="6350" cap="flat" cmpd="sng" algn="ctr">
            <a:noFill/>
            <a:prstDash val="solid"/>
          </a:ln>
          <a:effectLst/>
        </p:spPr>
        <p:txBody>
          <a:bodyPr wrap="square" rtlCol="0" anchor="ctr">
            <a:spAutoFit/>
          </a:bodyPr>
          <a:lstStyle/>
          <a:p>
            <a:pPr marL="0" marR="0" lvl="0" indent="0" algn="ctr" defTabSz="4572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panose="020B0604020202020204" pitchFamily="34" charset="0"/>
                <a:ea typeface=""/>
                <a:cs typeface="Arial" panose="020B0604020202020204" pitchFamily="34" charset="0"/>
              </a:rPr>
              <a:t>Remote Write</a:t>
            </a:r>
          </a:p>
        </p:txBody>
      </p:sp>
      <p:grpSp>
        <p:nvGrpSpPr>
          <p:cNvPr id="29" name="Group 28"/>
          <p:cNvGrpSpPr/>
          <p:nvPr/>
        </p:nvGrpSpPr>
        <p:grpSpPr>
          <a:xfrm>
            <a:off x="2488298" y="4554335"/>
            <a:ext cx="6727951" cy="1686912"/>
            <a:chOff x="2354910" y="3164973"/>
            <a:chExt cx="6727951" cy="1686912"/>
          </a:xfrm>
        </p:grpSpPr>
        <p:sp>
          <p:nvSpPr>
            <p:cNvPr id="30" name="TextBox 29">
              <a:extLst>
                <a:ext uri="{FF2B5EF4-FFF2-40B4-BE49-F238E27FC236}">
                  <a16:creationId xmlns="" xmlns:a16="http://schemas.microsoft.com/office/drawing/2014/main" id="{F958AF0B-26D1-4A4C-B460-806365D62B37}"/>
                </a:ext>
              </a:extLst>
            </p:cNvPr>
            <p:cNvSpPr txBox="1"/>
            <p:nvPr/>
          </p:nvSpPr>
          <p:spPr>
            <a:xfrm>
              <a:off x="6300021" y="3710923"/>
              <a:ext cx="1146469" cy="286232"/>
            </a:xfrm>
            <a:prstGeom prst="rect">
              <a:avLst/>
            </a:prstGeom>
            <a:solidFill>
              <a:srgbClr val="FFFFFF"/>
            </a:solidFill>
            <a:ln w="6350" cap="flat" cmpd="sng" algn="ctr">
              <a:solidFill>
                <a:srgbClr val="9E1212"/>
              </a:solidFill>
              <a:prstDash val="solid"/>
            </a:ln>
            <a:effectLst/>
          </p:spPr>
          <p:txBody>
            <a:bodyPr wrap="none" rtlCol="0" anchor="ctr">
              <a:spAutoFit/>
            </a:bodyPr>
            <a:lstStyle/>
            <a:p>
              <a:pPr marL="0" marR="0" lvl="0" indent="0" algn="ctr" defTabSz="4572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panose="020B0604020202020204" pitchFamily="34" charset="0"/>
                  <a:ea typeface=""/>
                  <a:cs typeface="Arial" panose="020B0604020202020204" pitchFamily="34" charset="0"/>
                </a:rPr>
                <a:t>Local Write</a:t>
              </a:r>
            </a:p>
          </p:txBody>
        </p:sp>
        <p:grpSp>
          <p:nvGrpSpPr>
            <p:cNvPr id="31" name="Group 30"/>
            <p:cNvGrpSpPr/>
            <p:nvPr/>
          </p:nvGrpSpPr>
          <p:grpSpPr>
            <a:xfrm>
              <a:off x="2354910" y="3164973"/>
              <a:ext cx="6727951" cy="1686912"/>
              <a:chOff x="2354910" y="3164973"/>
              <a:chExt cx="6727951" cy="1686912"/>
            </a:xfrm>
          </p:grpSpPr>
          <p:sp>
            <p:nvSpPr>
              <p:cNvPr id="32" name="Arc 31">
                <a:extLst>
                  <a:ext uri="{FF2B5EF4-FFF2-40B4-BE49-F238E27FC236}">
                    <a16:creationId xmlns="" xmlns:a16="http://schemas.microsoft.com/office/drawing/2014/main" id="{4BED97D7-0A50-4719-9647-33620D45DE82}"/>
                  </a:ext>
                </a:extLst>
              </p:cNvPr>
              <p:cNvSpPr/>
              <p:nvPr/>
            </p:nvSpPr>
            <p:spPr>
              <a:xfrm flipH="1">
                <a:off x="2354910" y="3284544"/>
                <a:ext cx="2883322" cy="502749"/>
              </a:xfrm>
              <a:prstGeom prst="arc">
                <a:avLst>
                  <a:gd name="adj1" fmla="val 10692239"/>
                  <a:gd name="adj2" fmla="val 20506922"/>
                </a:avLst>
              </a:prstGeom>
              <a:noFill/>
              <a:ln w="9525" cap="flat" cmpd="sng" algn="ctr">
                <a:solidFill>
                  <a:srgbClr val="9E1212"/>
                </a:solidFill>
                <a:prstDash val="lgDashDot"/>
                <a:tailEnd type="triangle" w="lg" len="lg"/>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Trebuchet MS"/>
                  <a:ea typeface=""/>
                  <a:cs typeface=""/>
                </a:endParaRPr>
              </a:p>
            </p:txBody>
          </p:sp>
          <p:sp>
            <p:nvSpPr>
              <p:cNvPr id="33" name="Arc 32">
                <a:extLst>
                  <a:ext uri="{FF2B5EF4-FFF2-40B4-BE49-F238E27FC236}">
                    <a16:creationId xmlns="" xmlns:a16="http://schemas.microsoft.com/office/drawing/2014/main" id="{10A23F5F-1CBD-458F-9DE4-87DA23025ADE}"/>
                  </a:ext>
                </a:extLst>
              </p:cNvPr>
              <p:cNvSpPr/>
              <p:nvPr/>
            </p:nvSpPr>
            <p:spPr>
              <a:xfrm flipH="1" flipV="1">
                <a:off x="2796845" y="3221047"/>
                <a:ext cx="5391162" cy="945298"/>
              </a:xfrm>
              <a:prstGeom prst="arc">
                <a:avLst>
                  <a:gd name="adj1" fmla="val 10965772"/>
                  <a:gd name="adj2" fmla="val 21457204"/>
                </a:avLst>
              </a:prstGeom>
              <a:noFill/>
              <a:ln w="9525" cap="flat" cmpd="sng" algn="ctr">
                <a:solidFill>
                  <a:srgbClr val="9E1212"/>
                </a:solidFill>
                <a:prstDash val="lgDashDot"/>
                <a:tailEnd type="triangle" w="lg" len="lg"/>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Trebuchet MS"/>
                  <a:ea typeface=""/>
                  <a:cs typeface=""/>
                </a:endParaRPr>
              </a:p>
            </p:txBody>
          </p:sp>
          <p:sp>
            <p:nvSpPr>
              <p:cNvPr id="34" name="TextBox 33">
                <a:extLst>
                  <a:ext uri="{FF2B5EF4-FFF2-40B4-BE49-F238E27FC236}">
                    <a16:creationId xmlns="" xmlns:a16="http://schemas.microsoft.com/office/drawing/2014/main" id="{84E1583B-C349-4002-988A-1C626FBD6D3F}"/>
                  </a:ext>
                </a:extLst>
              </p:cNvPr>
              <p:cNvSpPr txBox="1"/>
              <p:nvPr/>
            </p:nvSpPr>
            <p:spPr>
              <a:xfrm>
                <a:off x="3325171" y="3164973"/>
                <a:ext cx="1146469" cy="286232"/>
              </a:xfrm>
              <a:prstGeom prst="rect">
                <a:avLst/>
              </a:prstGeom>
              <a:solidFill>
                <a:srgbClr val="FFFFFF"/>
              </a:solidFill>
              <a:ln w="6350" cap="flat" cmpd="sng" algn="ctr">
                <a:solidFill>
                  <a:srgbClr val="9E1212"/>
                </a:solidFill>
                <a:prstDash val="solid"/>
              </a:ln>
              <a:effectLst/>
            </p:spPr>
            <p:txBody>
              <a:bodyPr wrap="none" rtlCol="0" anchor="ctr">
                <a:spAutoFit/>
              </a:bodyPr>
              <a:lstStyle/>
              <a:p>
                <a:pPr marL="0" marR="0" lvl="0" indent="0" algn="ctr" defTabSz="4572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panose="020B0604020202020204" pitchFamily="34" charset="0"/>
                    <a:ea typeface=""/>
                    <a:cs typeface="Arial" panose="020B0604020202020204" pitchFamily="34" charset="0"/>
                  </a:rPr>
                  <a:t>Local Write</a:t>
                </a:r>
              </a:p>
            </p:txBody>
          </p:sp>
          <p:sp>
            <p:nvSpPr>
              <p:cNvPr id="35" name="Arc 34">
                <a:extLst>
                  <a:ext uri="{FF2B5EF4-FFF2-40B4-BE49-F238E27FC236}">
                    <a16:creationId xmlns="" xmlns:a16="http://schemas.microsoft.com/office/drawing/2014/main" id="{187F0D4C-F8DC-4952-9776-57AF9243DEC5}"/>
                  </a:ext>
                </a:extLst>
              </p:cNvPr>
              <p:cNvSpPr/>
              <p:nvPr/>
            </p:nvSpPr>
            <p:spPr>
              <a:xfrm>
                <a:off x="5185408" y="4349136"/>
                <a:ext cx="2229226" cy="502749"/>
              </a:xfrm>
              <a:prstGeom prst="arc">
                <a:avLst>
                  <a:gd name="adj1" fmla="val 12643092"/>
                  <a:gd name="adj2" fmla="val 19646959"/>
                </a:avLst>
              </a:prstGeom>
              <a:noFill/>
              <a:ln w="9525" cap="flat" cmpd="sng" algn="ctr">
                <a:solidFill>
                  <a:srgbClr val="9E1212"/>
                </a:solidFill>
                <a:prstDash val="lgDashDot"/>
                <a:tailEnd type="triangle" w="lg" len="lg"/>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Trebuchet MS"/>
                  <a:ea typeface=""/>
                  <a:cs typeface=""/>
                </a:endParaRPr>
              </a:p>
            </p:txBody>
          </p:sp>
          <p:sp>
            <p:nvSpPr>
              <p:cNvPr id="36" name="TextBox 35">
                <a:extLst>
                  <a:ext uri="{FF2B5EF4-FFF2-40B4-BE49-F238E27FC236}">
                    <a16:creationId xmlns="" xmlns:a16="http://schemas.microsoft.com/office/drawing/2014/main" id="{AEFB7B51-70F4-4CEC-937B-C47DC6370354}"/>
                  </a:ext>
                </a:extLst>
              </p:cNvPr>
              <p:cNvSpPr txBox="1"/>
              <p:nvPr/>
            </p:nvSpPr>
            <p:spPr>
              <a:xfrm>
                <a:off x="6586920" y="4166345"/>
                <a:ext cx="2495941" cy="480131"/>
              </a:xfrm>
              <a:prstGeom prst="rect">
                <a:avLst/>
              </a:prstGeom>
              <a:noFill/>
              <a:ln w="6350" cap="flat" cmpd="sng" algn="ctr">
                <a:noFill/>
                <a:prstDash val="solid"/>
              </a:ln>
              <a:effectLst/>
            </p:spPr>
            <p:txBody>
              <a:bodyPr wrap="none" rtlCol="0" anchor="ctr">
                <a:spAutoFit/>
              </a:bodyPr>
              <a:lstStyle/>
              <a:p>
                <a:pPr marL="0" marR="0" lvl="0" indent="0" algn="ctr" defTabSz="45720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Trebuchet MS"/>
                    <a:ea typeface=""/>
                    <a:cs typeface=""/>
                  </a:rPr>
                  <a:t>Probabilistic Update to track</a:t>
                </a:r>
              </a:p>
              <a:p>
                <a:pPr marL="0" marR="0" lvl="0" indent="0" algn="ctr" defTabSz="45720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Trebuchet MS"/>
                    <a:ea typeface=""/>
                    <a:cs typeface=""/>
                  </a:rPr>
                  <a:t>dynamic </a:t>
                </a:r>
                <a:r>
                  <a:rPr kumimoji="0" lang="en-US" sz="1400" b="0" i="0" u="none" strike="noStrike" kern="0" cap="none" spc="0" normalizeH="0" baseline="0" noProof="0" dirty="0" err="1" smtClean="0">
                    <a:ln>
                      <a:noFill/>
                    </a:ln>
                    <a:solidFill>
                      <a:srgbClr val="000000"/>
                    </a:solidFill>
                    <a:effectLst/>
                    <a:uLnTx/>
                    <a:uFillTx/>
                    <a:latin typeface="Trebuchet MS"/>
                    <a:ea typeface=""/>
                    <a:cs typeface=""/>
                  </a:rPr>
                  <a:t>cacheline</a:t>
                </a:r>
                <a:r>
                  <a:rPr kumimoji="0" lang="en-US" sz="1400" b="0" i="0" u="none" strike="noStrike" kern="0" cap="none" spc="0" normalizeH="0" baseline="0" noProof="0" dirty="0" smtClean="0">
                    <a:ln>
                      <a:noFill/>
                    </a:ln>
                    <a:solidFill>
                      <a:srgbClr val="000000"/>
                    </a:solidFill>
                    <a:effectLst/>
                    <a:uLnTx/>
                    <a:uFillTx/>
                    <a:latin typeface="Trebuchet MS"/>
                    <a:ea typeface=""/>
                    <a:cs typeface=""/>
                  </a:rPr>
                  <a:t> behavior</a:t>
                </a:r>
              </a:p>
            </p:txBody>
          </p:sp>
        </p:grpSp>
      </p:grpSp>
      <p:sp>
        <p:nvSpPr>
          <p:cNvPr id="37" name="Rectangle: Rounded Corners 8">
            <a:extLst>
              <a:ext uri="{FF2B5EF4-FFF2-40B4-BE49-F238E27FC236}">
                <a16:creationId xmlns:a16="http://schemas.microsoft.com/office/drawing/2014/main" xmlns="" id="{24BCF5C3-97EE-4707-B6B6-C641C3D9A30E}"/>
              </a:ext>
            </a:extLst>
          </p:cNvPr>
          <p:cNvSpPr/>
          <p:nvPr/>
        </p:nvSpPr>
        <p:spPr>
          <a:xfrm>
            <a:off x="1605822" y="5305488"/>
            <a:ext cx="6214168" cy="391886"/>
          </a:xfrm>
          <a:prstGeom prst="roundRect">
            <a:avLst/>
          </a:prstGeom>
          <a:solidFill>
            <a:srgbClr val="FF0000"/>
          </a:solidFill>
          <a:ln w="25400" cap="flat" cmpd="sng" algn="ctr">
            <a:solidFill>
              <a:srgbClr val="FF0000"/>
            </a:solidFill>
            <a:prstDash val="solid"/>
          </a:ln>
          <a:effectLst/>
        </p:spPr>
        <p:txBody>
          <a:bodyPr lIns="0" rIns="0" rtlCol="0" anchor="ctr"/>
          <a:lstStyle/>
          <a:p>
            <a:pPr marL="0" marR="0" lvl="0" indent="0" algn="ctr" defTabSz="457200" eaLnBrk="1" fontAlgn="auto" latinLnBrk="0" hangingPunct="1">
              <a:lnSpc>
                <a:spcPct val="90000"/>
              </a:lnSpc>
              <a:spcBef>
                <a:spcPts val="0"/>
              </a:spcBef>
              <a:spcAft>
                <a:spcPts val="0"/>
              </a:spcAft>
              <a:buClrTx/>
              <a:buSzTx/>
              <a:buFontTx/>
              <a:buNone/>
              <a:tabLst/>
              <a:defRPr/>
            </a:pPr>
            <a:r>
              <a:rPr lang="en-US" sz="1800" b="1" kern="0" noProof="0" dirty="0" smtClean="0">
                <a:solidFill>
                  <a:srgbClr val="FFFF00"/>
                </a:solidFill>
                <a:ea typeface="Arial" charset="0"/>
                <a:cs typeface="Arial" charset="0"/>
              </a:rPr>
              <a:t>However, sharing behavior can change over time</a:t>
            </a:r>
            <a:endParaRPr kumimoji="0" lang="en-US" sz="1800" b="1" i="0" u="none" strike="noStrike" kern="0" cap="none" spc="0" normalizeH="0" baseline="0" noProof="0" dirty="0" smtClean="0">
              <a:ln>
                <a:noFill/>
              </a:ln>
              <a:solidFill>
                <a:srgbClr val="FFFF00"/>
              </a:solidFill>
              <a:effectLst/>
              <a:uLnTx/>
              <a:uFillTx/>
              <a:ea typeface="Arial" charset="0"/>
              <a:cs typeface="Arial" charset="0"/>
            </a:endParaRPr>
          </a:p>
        </p:txBody>
      </p:sp>
      <p:grpSp>
        <p:nvGrpSpPr>
          <p:cNvPr id="6" name="Group 5"/>
          <p:cNvGrpSpPr/>
          <p:nvPr/>
        </p:nvGrpSpPr>
        <p:grpSpPr>
          <a:xfrm>
            <a:off x="339763" y="4453056"/>
            <a:ext cx="8253281" cy="790330"/>
            <a:chOff x="339763" y="4910264"/>
            <a:chExt cx="8253281" cy="790330"/>
          </a:xfrm>
        </p:grpSpPr>
        <p:sp>
          <p:nvSpPr>
            <p:cNvPr id="14" name="Oval 13">
              <a:extLst>
                <a:ext uri="{FF2B5EF4-FFF2-40B4-BE49-F238E27FC236}">
                  <a16:creationId xmlns:a16="http://schemas.microsoft.com/office/drawing/2014/main" xmlns="" id="{BD6E0046-D8D5-4985-B229-EE955C6B0135}"/>
                </a:ext>
              </a:extLst>
            </p:cNvPr>
            <p:cNvSpPr/>
            <p:nvPr/>
          </p:nvSpPr>
          <p:spPr>
            <a:xfrm>
              <a:off x="2422267" y="4910264"/>
              <a:ext cx="891345" cy="781453"/>
            </a:xfrm>
            <a:prstGeom prst="ellipse">
              <a:avLst/>
            </a:prstGeom>
            <a:solidFill>
              <a:srgbClr val="76B900"/>
            </a:solidFill>
            <a:ln w="25400" cap="flat" cmpd="sng" algn="ctr">
              <a:noFill/>
              <a:prstDash val="solid"/>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FFFF"/>
                  </a:solidFill>
                  <a:effectLst/>
                  <a:uLnTx/>
                  <a:uFillTx/>
                  <a:latin typeface="Trebuchet MS"/>
                  <a:ea typeface=""/>
                  <a:cs typeface=""/>
                </a:rPr>
                <a:t>private</a:t>
              </a:r>
            </a:p>
          </p:txBody>
        </p:sp>
        <p:sp>
          <p:nvSpPr>
            <p:cNvPr id="15" name="Oval 14">
              <a:extLst>
                <a:ext uri="{FF2B5EF4-FFF2-40B4-BE49-F238E27FC236}">
                  <a16:creationId xmlns:a16="http://schemas.microsoft.com/office/drawing/2014/main" xmlns="" id="{1EE4AFDF-EAEA-40DD-A2A8-CD35ABD1C993}"/>
                </a:ext>
              </a:extLst>
            </p:cNvPr>
            <p:cNvSpPr/>
            <p:nvPr/>
          </p:nvSpPr>
          <p:spPr>
            <a:xfrm>
              <a:off x="7701699" y="4910264"/>
              <a:ext cx="891345" cy="781453"/>
            </a:xfrm>
            <a:prstGeom prst="ellipse">
              <a:avLst/>
            </a:prstGeom>
            <a:solidFill>
              <a:srgbClr val="76B900"/>
            </a:solidFill>
            <a:ln w="25400" cap="flat" cmpd="sng" algn="ctr">
              <a:noFill/>
              <a:prstDash val="solid"/>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FFFF"/>
                  </a:solidFill>
                  <a:effectLst/>
                  <a:uLnTx/>
                  <a:uFillTx/>
                  <a:latin typeface="Trebuchet MS"/>
                  <a:ea typeface=""/>
                  <a:cs typeface=""/>
                </a:rPr>
                <a:t>Rd/</a:t>
              </a:r>
              <a:r>
                <a:rPr kumimoji="0" lang="en-US" sz="1500" b="0" i="0" u="none" strike="noStrike" kern="0" cap="none" spc="0" normalizeH="0" baseline="0" noProof="0" dirty="0" err="1" smtClean="0">
                  <a:ln>
                    <a:noFill/>
                  </a:ln>
                  <a:solidFill>
                    <a:srgbClr val="FFFFFF"/>
                  </a:solidFill>
                  <a:effectLst/>
                  <a:uLnTx/>
                  <a:uFillTx/>
                  <a:latin typeface="Trebuchet MS"/>
                  <a:ea typeface=""/>
                  <a:cs typeface=""/>
                </a:rPr>
                <a:t>Wr</a:t>
              </a:r>
              <a:r>
                <a:rPr kumimoji="0" lang="en-US" sz="1500" b="0" i="0" u="none" strike="noStrike" kern="0" cap="none" spc="0" normalizeH="0" baseline="0" noProof="0" dirty="0" smtClean="0">
                  <a:ln>
                    <a:noFill/>
                  </a:ln>
                  <a:solidFill>
                    <a:srgbClr val="FFFFFF"/>
                  </a:solidFill>
                  <a:effectLst/>
                  <a:uLnTx/>
                  <a:uFillTx/>
                  <a:latin typeface="Trebuchet MS"/>
                  <a:ea typeface=""/>
                  <a:cs typeface=""/>
                </a:rPr>
                <a:t>-shared</a:t>
              </a:r>
            </a:p>
          </p:txBody>
        </p:sp>
        <p:sp>
          <p:nvSpPr>
            <p:cNvPr id="16" name="Oval 15">
              <a:extLst>
                <a:ext uri="{FF2B5EF4-FFF2-40B4-BE49-F238E27FC236}">
                  <a16:creationId xmlns:a16="http://schemas.microsoft.com/office/drawing/2014/main" xmlns="" id="{EDFCFBF9-6B6A-41B4-A254-6854B71CA405}"/>
                </a:ext>
              </a:extLst>
            </p:cNvPr>
            <p:cNvSpPr/>
            <p:nvPr/>
          </p:nvSpPr>
          <p:spPr>
            <a:xfrm>
              <a:off x="339763" y="4919141"/>
              <a:ext cx="891345" cy="781453"/>
            </a:xfrm>
            <a:prstGeom prst="ellipse">
              <a:avLst/>
            </a:prstGeom>
            <a:solidFill>
              <a:srgbClr val="76B900"/>
            </a:solidFill>
            <a:ln w="25400" cap="flat" cmpd="sng" algn="ctr">
              <a:noFill/>
              <a:prstDash val="solid"/>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FFFF"/>
                  </a:solidFill>
                  <a:effectLst/>
                  <a:uLnTx/>
                  <a:uFillTx/>
                  <a:latin typeface="Trebuchet MS"/>
                  <a:ea typeface=""/>
                  <a:cs typeface=""/>
                </a:rPr>
                <a:t>un-cached</a:t>
              </a:r>
            </a:p>
          </p:txBody>
        </p:sp>
        <p:sp>
          <p:nvSpPr>
            <p:cNvPr id="17" name="Oval 16">
              <a:extLst>
                <a:ext uri="{FF2B5EF4-FFF2-40B4-BE49-F238E27FC236}">
                  <a16:creationId xmlns:a16="http://schemas.microsoft.com/office/drawing/2014/main" xmlns="" id="{03342CEE-CE25-459E-9651-1B961EDAA044}"/>
                </a:ext>
              </a:extLst>
            </p:cNvPr>
            <p:cNvSpPr/>
            <p:nvPr/>
          </p:nvSpPr>
          <p:spPr>
            <a:xfrm>
              <a:off x="5061983" y="4910264"/>
              <a:ext cx="891345" cy="781453"/>
            </a:xfrm>
            <a:prstGeom prst="ellipse">
              <a:avLst/>
            </a:prstGeom>
            <a:solidFill>
              <a:srgbClr val="76B900"/>
            </a:solidFill>
            <a:ln w="25400" cap="flat" cmpd="sng" algn="ctr">
              <a:noFill/>
              <a:prstDash val="solid"/>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FFFF"/>
                  </a:solidFill>
                  <a:effectLst/>
                  <a:uLnTx/>
                  <a:uFillTx/>
                  <a:latin typeface="Trebuchet MS"/>
                  <a:ea typeface=""/>
                  <a:cs typeface=""/>
                </a:rPr>
                <a:t>Rd-shared</a:t>
              </a:r>
            </a:p>
          </p:txBody>
        </p:sp>
      </p:grpSp>
      <p:sp>
        <p:nvSpPr>
          <p:cNvPr id="38" name="TextBox 37"/>
          <p:cNvSpPr txBox="1"/>
          <p:nvPr/>
        </p:nvSpPr>
        <p:spPr>
          <a:xfrm>
            <a:off x="61906" y="6068983"/>
            <a:ext cx="9072028" cy="424732"/>
          </a:xfrm>
          <a:prstGeom prst="rect">
            <a:avLst/>
          </a:prstGeom>
          <a:solidFill>
            <a:srgbClr val="CCFFCC"/>
          </a:solidFill>
          <a:ln w="28575">
            <a:solidFill>
              <a:schemeClr val="tx1"/>
            </a:solidFill>
          </a:ln>
        </p:spPr>
        <p:txBody>
          <a:bodyPr wrap="square" rtlCol="0">
            <a:spAutoFit/>
          </a:bodyPr>
          <a:lstStyle/>
          <a:p>
            <a:pPr algn="ctr" defTabSz="380985">
              <a:lnSpc>
                <a:spcPct val="90000"/>
              </a:lnSpc>
            </a:pPr>
            <a:r>
              <a:rPr lang="en-US" b="1" dirty="0" smtClean="0"/>
              <a:t>IMST tracks RW-shared lines and minimizes broadcast traffic</a:t>
            </a:r>
            <a:endParaRPr lang="en-US" b="1" dirty="0"/>
          </a:p>
        </p:txBody>
      </p:sp>
    </p:spTree>
    <p:extLst>
      <p:ext uri="{BB962C8B-B14F-4D97-AF65-F5344CB8AC3E}">
        <p14:creationId xmlns:p14="http://schemas.microsoft.com/office/powerpoint/2010/main" val="174623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3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p:bldP spid="27" grpId="0" animBg="1"/>
      <p:bldP spid="28" grpId="0" animBg="1"/>
      <p:bldP spid="37" grpId="0" animBg="1"/>
      <p:bldP spid="37" grpId="1"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42900" y="1538025"/>
            <a:ext cx="8458200" cy="3378200"/>
          </a:xfrm>
          <a:prstGeom prst="rect">
            <a:avLst/>
          </a:prstGeom>
        </p:spPr>
      </p:pic>
      <p:sp>
        <p:nvSpPr>
          <p:cNvPr id="2" name="Title 1"/>
          <p:cNvSpPr>
            <a:spLocks noGrp="1"/>
          </p:cNvSpPr>
          <p:nvPr>
            <p:ph type="title"/>
          </p:nvPr>
        </p:nvSpPr>
        <p:spPr/>
        <p:txBody>
          <a:bodyPr/>
          <a:lstStyle/>
          <a:p>
            <a:r>
              <a:rPr lang="en-US" dirty="0" smtClean="0"/>
              <a:t>Performance with HW Coherence</a:t>
            </a:r>
            <a:endParaRPr lang="en-US" dirty="0"/>
          </a:p>
        </p:txBody>
      </p:sp>
      <p:sp>
        <p:nvSpPr>
          <p:cNvPr id="4" name="Slide Number Placeholder 3"/>
          <p:cNvSpPr>
            <a:spLocks noGrp="1"/>
          </p:cNvSpPr>
          <p:nvPr>
            <p:ph type="sldNum" sz="quarter" idx="12"/>
          </p:nvPr>
        </p:nvSpPr>
        <p:spPr/>
        <p:txBody>
          <a:bodyPr/>
          <a:lstStyle/>
          <a:p>
            <a:pPr>
              <a:defRPr/>
            </a:pPr>
            <a:fld id="{866DA6C0-E8D2-8D44-A834-246A4BF6B0E5}" type="slidenum">
              <a:rPr lang="en-US" smtClean="0"/>
              <a:pPr>
                <a:defRPr/>
              </a:pPr>
              <a:t>18</a:t>
            </a:fld>
            <a:endParaRPr lang="en-US"/>
          </a:p>
        </p:txBody>
      </p:sp>
      <p:sp>
        <p:nvSpPr>
          <p:cNvPr id="6" name="TextBox 5"/>
          <p:cNvSpPr txBox="1"/>
          <p:nvPr/>
        </p:nvSpPr>
        <p:spPr>
          <a:xfrm>
            <a:off x="29108" y="5503491"/>
            <a:ext cx="9072028" cy="424732"/>
          </a:xfrm>
          <a:prstGeom prst="rect">
            <a:avLst/>
          </a:prstGeom>
          <a:solidFill>
            <a:srgbClr val="CCFFCC"/>
          </a:solidFill>
          <a:ln w="28575">
            <a:solidFill>
              <a:schemeClr val="tx1"/>
            </a:solidFill>
          </a:ln>
        </p:spPr>
        <p:txBody>
          <a:bodyPr wrap="square" rtlCol="0">
            <a:spAutoFit/>
          </a:bodyPr>
          <a:lstStyle/>
          <a:p>
            <a:pPr algn="ctr" defTabSz="380985">
              <a:lnSpc>
                <a:spcPct val="90000"/>
              </a:lnSpc>
            </a:pPr>
            <a:r>
              <a:rPr lang="en-US" b="1" dirty="0" smtClean="0"/>
              <a:t>HW-Coherent CARVE performs similar to Ideal-Coherence</a:t>
            </a:r>
            <a:endParaRPr lang="en-US" b="1" dirty="0"/>
          </a:p>
        </p:txBody>
      </p:sp>
      <p:cxnSp>
        <p:nvCxnSpPr>
          <p:cNvPr id="8" name="Shape 787"/>
          <p:cNvCxnSpPr/>
          <p:nvPr/>
        </p:nvCxnSpPr>
        <p:spPr>
          <a:xfrm flipV="1">
            <a:off x="7915273" y="1418644"/>
            <a:ext cx="2" cy="788672"/>
          </a:xfrm>
          <a:prstGeom prst="straightConnector1">
            <a:avLst/>
          </a:prstGeom>
          <a:noFill/>
          <a:ln w="25400" cap="flat" cmpd="sng">
            <a:solidFill>
              <a:schemeClr val="dk1"/>
            </a:solidFill>
            <a:prstDash val="solid"/>
            <a:round/>
            <a:headEnd type="triangle" w="lg" len="lg"/>
            <a:tailEnd type="none" w="med" len="med"/>
          </a:ln>
        </p:spPr>
      </p:cxnSp>
    </p:spTree>
    <p:extLst>
      <p:ext uri="{BB962C8B-B14F-4D97-AF65-F5344CB8AC3E}">
        <p14:creationId xmlns:p14="http://schemas.microsoft.com/office/powerpoint/2010/main" val="193050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38500" y="1229752"/>
            <a:ext cx="8382000" cy="4826000"/>
          </a:xfrm>
          <a:prstGeom prst="rect">
            <a:avLst/>
          </a:prstGeom>
        </p:spPr>
      </p:pic>
      <p:sp>
        <p:nvSpPr>
          <p:cNvPr id="2" name="Title 1"/>
          <p:cNvSpPr>
            <a:spLocks noGrp="1"/>
          </p:cNvSpPr>
          <p:nvPr>
            <p:ph type="title"/>
          </p:nvPr>
        </p:nvSpPr>
        <p:spPr/>
        <p:txBody>
          <a:bodyPr/>
          <a:lstStyle/>
          <a:p>
            <a:r>
              <a:rPr lang="en-US" dirty="0" smtClean="0"/>
              <a:t>Overall Performance</a:t>
            </a:r>
            <a:endParaRPr lang="en-US" dirty="0"/>
          </a:p>
        </p:txBody>
      </p:sp>
      <p:sp>
        <p:nvSpPr>
          <p:cNvPr id="4" name="Slide Number Placeholder 3"/>
          <p:cNvSpPr>
            <a:spLocks noGrp="1"/>
          </p:cNvSpPr>
          <p:nvPr>
            <p:ph type="sldNum" sz="quarter" idx="12"/>
          </p:nvPr>
        </p:nvSpPr>
        <p:spPr/>
        <p:txBody>
          <a:bodyPr/>
          <a:lstStyle/>
          <a:p>
            <a:pPr>
              <a:defRPr/>
            </a:pPr>
            <a:fld id="{866DA6C0-E8D2-8D44-A834-246A4BF6B0E5}" type="slidenum">
              <a:rPr lang="en-US" smtClean="0"/>
              <a:pPr>
                <a:defRPr/>
              </a:pPr>
              <a:t>19</a:t>
            </a:fld>
            <a:endParaRPr lang="en-US"/>
          </a:p>
        </p:txBody>
      </p:sp>
      <p:sp>
        <p:nvSpPr>
          <p:cNvPr id="6" name="TextBox 5"/>
          <p:cNvSpPr txBox="1"/>
          <p:nvPr/>
        </p:nvSpPr>
        <p:spPr>
          <a:xfrm>
            <a:off x="3763" y="6038292"/>
            <a:ext cx="9072028" cy="383182"/>
          </a:xfrm>
          <a:prstGeom prst="rect">
            <a:avLst/>
          </a:prstGeom>
          <a:solidFill>
            <a:srgbClr val="CCFFCC"/>
          </a:solidFill>
          <a:ln w="28575">
            <a:solidFill>
              <a:schemeClr val="tx1"/>
            </a:solidFill>
          </a:ln>
        </p:spPr>
        <p:txBody>
          <a:bodyPr wrap="square" rtlCol="0">
            <a:spAutoFit/>
          </a:bodyPr>
          <a:lstStyle/>
          <a:p>
            <a:pPr algn="ctr" defTabSz="380985">
              <a:lnSpc>
                <a:spcPct val="90000"/>
              </a:lnSpc>
            </a:pPr>
            <a:r>
              <a:rPr lang="en-US" sz="2100" b="1" dirty="0" smtClean="0"/>
              <a:t>CARVE eliminates NUMA effects to achieve near ideal Multi-GPU perf</a:t>
            </a:r>
            <a:endParaRPr lang="en-US" sz="2100" b="1" dirty="0"/>
          </a:p>
        </p:txBody>
      </p:sp>
      <p:sp>
        <p:nvSpPr>
          <p:cNvPr id="7" name="Rectangle 6"/>
          <p:cNvSpPr/>
          <p:nvPr/>
        </p:nvSpPr>
        <p:spPr>
          <a:xfrm>
            <a:off x="526836" y="6519446"/>
            <a:ext cx="7814103" cy="338554"/>
          </a:xfrm>
          <a:prstGeom prst="rect">
            <a:avLst/>
          </a:prstGeom>
        </p:spPr>
        <p:txBody>
          <a:bodyPr wrap="square">
            <a:spAutoFit/>
          </a:bodyPr>
          <a:lstStyle/>
          <a:p>
            <a:pPr lvl="0" algn="ctr"/>
            <a:r>
              <a:rPr lang="en-US" sz="1600" u="sng" dirty="0" smtClean="0">
                <a:sym typeface="Wingdings"/>
              </a:rPr>
              <a:t>Negligible impact from loss in memory capacity, please refer to the paper </a:t>
            </a:r>
            <a:endParaRPr lang="en-US" sz="1600" u="sng" dirty="0">
              <a:sym typeface="Wingdings"/>
            </a:endParaRPr>
          </a:p>
        </p:txBody>
      </p:sp>
      <p:cxnSp>
        <p:nvCxnSpPr>
          <p:cNvPr id="9" name="Shape 787"/>
          <p:cNvCxnSpPr/>
          <p:nvPr/>
        </p:nvCxnSpPr>
        <p:spPr>
          <a:xfrm flipV="1">
            <a:off x="7722768" y="946485"/>
            <a:ext cx="0" cy="1924973"/>
          </a:xfrm>
          <a:prstGeom prst="straightConnector1">
            <a:avLst/>
          </a:prstGeom>
          <a:noFill/>
          <a:ln w="25400" cap="flat" cmpd="sng">
            <a:solidFill>
              <a:schemeClr val="dk1"/>
            </a:solidFill>
            <a:prstDash val="solid"/>
            <a:round/>
            <a:headEnd type="triangle" w="lg" len="lg"/>
            <a:tailEnd type="none" w="med" len="med"/>
          </a:ln>
        </p:spPr>
      </p:cxnSp>
    </p:spTree>
    <p:extLst>
      <p:ext uri="{BB962C8B-B14F-4D97-AF65-F5344CB8AC3E}">
        <p14:creationId xmlns:p14="http://schemas.microsoft.com/office/powerpoint/2010/main" val="147667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bwMode="auto">
          <a:xfrm>
            <a:off x="242888" y="1107348"/>
            <a:ext cx="8629650" cy="1896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120000"/>
              <a:buFont typeface="Arial" charset="0"/>
              <a:buChar char="•"/>
              <a:defRPr sz="2800" kern="1200">
                <a:solidFill>
                  <a:schemeClr val="tx1"/>
                </a:solidFill>
                <a:latin typeface="Arial"/>
                <a:ea typeface="ＭＳ Ｐゴシック" charset="0"/>
                <a:cs typeface="Arial"/>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Arial"/>
                <a:ea typeface="ＭＳ Ｐゴシック" charset="0"/>
                <a:cs typeface="Arial"/>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Arial"/>
                <a:ea typeface="ＭＳ Ｐゴシック" charset="0"/>
                <a:cs typeface="Arial"/>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smtClean="0"/>
              <a:t>End of Moore’s Law</a:t>
            </a:r>
          </a:p>
          <a:p>
            <a:r>
              <a:rPr lang="en-US" sz="2600" dirty="0" smtClean="0"/>
              <a:t>Multi-GPUs are an attractive way to scale performance</a:t>
            </a:r>
          </a:p>
          <a:p>
            <a:endParaRPr lang="en-US" sz="2600" dirty="0"/>
          </a:p>
          <a:p>
            <a:endParaRPr lang="en-US" sz="2600" dirty="0" smtClean="0"/>
          </a:p>
          <a:p>
            <a:endParaRPr lang="en-US" sz="2600" dirty="0"/>
          </a:p>
          <a:p>
            <a:endParaRPr lang="en-US" sz="2600" dirty="0" smtClean="0"/>
          </a:p>
          <a:p>
            <a:endParaRPr lang="en-US" sz="2600" dirty="0"/>
          </a:p>
          <a:p>
            <a:endParaRPr lang="en-US" sz="2600" dirty="0" smtClean="0"/>
          </a:p>
          <a:p>
            <a:endParaRPr lang="en-US" sz="2600" dirty="0"/>
          </a:p>
          <a:p>
            <a:pPr lvl="2"/>
            <a:endParaRPr lang="en-US" sz="1800" dirty="0" smtClean="0"/>
          </a:p>
          <a:p>
            <a:r>
              <a:rPr lang="en-US" sz="2600" dirty="0" smtClean="0"/>
              <a:t>Continued GPU performance scaling important for Deep Learning, Graphics, HPC, </a:t>
            </a:r>
            <a:r>
              <a:rPr lang="en-US" sz="2600" dirty="0" err="1" smtClean="0"/>
              <a:t>etc</a:t>
            </a:r>
            <a:endParaRPr lang="en-US" sz="2600" dirty="0" smtClean="0"/>
          </a:p>
          <a:p>
            <a:endParaRPr lang="en-US" sz="2600" dirty="0" smtClean="0"/>
          </a:p>
        </p:txBody>
      </p:sp>
      <p:sp>
        <p:nvSpPr>
          <p:cNvPr id="2" name="Title 1"/>
          <p:cNvSpPr>
            <a:spLocks noGrp="1"/>
          </p:cNvSpPr>
          <p:nvPr>
            <p:ph type="title"/>
          </p:nvPr>
        </p:nvSpPr>
        <p:spPr/>
        <p:txBody>
          <a:bodyPr/>
          <a:lstStyle/>
          <a:p>
            <a:r>
              <a:rPr lang="en-US" dirty="0" smtClean="0"/>
              <a:t>Towards Multi-</a:t>
            </a:r>
            <a:r>
              <a:rPr lang="en-US" dirty="0" err="1" smtClean="0"/>
              <a:t>Gpus</a:t>
            </a:r>
            <a:endParaRPr lang="en-US" dirty="0"/>
          </a:p>
        </p:txBody>
      </p:sp>
      <p:sp>
        <p:nvSpPr>
          <p:cNvPr id="4" name="Slide Number Placeholder 3"/>
          <p:cNvSpPr>
            <a:spLocks noGrp="1"/>
          </p:cNvSpPr>
          <p:nvPr>
            <p:ph type="sldNum" sz="quarter" idx="12"/>
          </p:nvPr>
        </p:nvSpPr>
        <p:spPr/>
        <p:txBody>
          <a:bodyPr/>
          <a:lstStyle/>
          <a:p>
            <a:pPr>
              <a:defRPr/>
            </a:pPr>
            <a:fld id="{866DA6C0-E8D2-8D44-A834-246A4BF6B0E5}" type="slidenum">
              <a:rPr lang="en-US" smtClean="0"/>
              <a:pPr>
                <a:defRPr/>
              </a:pPr>
              <a:t>2</a:t>
            </a:fld>
            <a:endParaRPr lang="en-US"/>
          </a:p>
        </p:txBody>
      </p:sp>
      <p:sp>
        <p:nvSpPr>
          <p:cNvPr id="6" name="Rectangle 5">
            <a:extLst>
              <a:ext uri="{FF2B5EF4-FFF2-40B4-BE49-F238E27FC236}">
                <a16:creationId xmlns:a16="http://schemas.microsoft.com/office/drawing/2014/main" xmlns="" id="{3AEF8B53-D52E-4A72-856C-961CB0FBBA3A}"/>
              </a:ext>
            </a:extLst>
          </p:cNvPr>
          <p:cNvSpPr/>
          <p:nvPr/>
        </p:nvSpPr>
        <p:spPr>
          <a:xfrm>
            <a:off x="2871554" y="5139787"/>
            <a:ext cx="3134192" cy="369332"/>
          </a:xfrm>
          <a:prstGeom prst="rect">
            <a:avLst/>
          </a:prstGeom>
        </p:spPr>
        <p:txBody>
          <a:bodyPr wrap="none">
            <a:spAutoFit/>
          </a:bodyPr>
          <a:lstStyle/>
          <a:p>
            <a:pPr algn="ctr" defTabSz="457200">
              <a:spcAft>
                <a:spcPts val="600"/>
              </a:spcAft>
            </a:pPr>
            <a:r>
              <a:rPr lang="en-US" sz="1800" dirty="0" smtClean="0">
                <a:solidFill>
                  <a:srgbClr val="000000"/>
                </a:solidFill>
                <a:ea typeface="MS PGothic" pitchFamily="34" charset="-128"/>
                <a:cs typeface=""/>
              </a:rPr>
              <a:t>e.g., 16-GPU DGX-2 System</a:t>
            </a:r>
            <a:endParaRPr lang="en-US" sz="1800" dirty="0">
              <a:solidFill>
                <a:srgbClr val="000000"/>
              </a:solidFill>
              <a:ea typeface="MS PGothic" pitchFamily="34" charset="-128"/>
              <a:cs typeface=""/>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2769"/>
          <a:stretch/>
        </p:blipFill>
        <p:spPr>
          <a:xfrm>
            <a:off x="2386881" y="2186974"/>
            <a:ext cx="4341664" cy="2935628"/>
          </a:xfrm>
          <a:prstGeom prst="rect">
            <a:avLst/>
          </a:prstGeom>
        </p:spPr>
      </p:pic>
    </p:spTree>
    <p:extLst>
      <p:ext uri="{BB962C8B-B14F-4D97-AF65-F5344CB8AC3E}">
        <p14:creationId xmlns:p14="http://schemas.microsoft.com/office/powerpoint/2010/main" val="10522395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242888" y="1192213"/>
            <a:ext cx="8672512" cy="4830762"/>
          </a:xfrm>
        </p:spPr>
        <p:txBody>
          <a:bodyPr/>
          <a:lstStyle/>
          <a:p>
            <a:r>
              <a:rPr lang="en-US" dirty="0" smtClean="0">
                <a:solidFill>
                  <a:schemeClr val="bg1">
                    <a:lumMod val="65000"/>
                  </a:schemeClr>
                </a:solidFill>
              </a:rPr>
              <a:t>Background</a:t>
            </a:r>
          </a:p>
          <a:p>
            <a:endParaRPr lang="en-US" dirty="0"/>
          </a:p>
          <a:p>
            <a:r>
              <a:rPr lang="en-US" dirty="0">
                <a:solidFill>
                  <a:schemeClr val="bg1">
                    <a:lumMod val="65000"/>
                  </a:schemeClr>
                </a:solidFill>
              </a:rPr>
              <a:t>CARVE: Caching Remote Data in Video Memory</a:t>
            </a:r>
            <a:r>
              <a:rPr lang="en-US" dirty="0"/>
              <a:t> </a:t>
            </a:r>
          </a:p>
          <a:p>
            <a:pPr lvl="1"/>
            <a:r>
              <a:rPr lang="en-US" dirty="0">
                <a:solidFill>
                  <a:schemeClr val="bg1">
                    <a:lumMod val="65000"/>
                  </a:schemeClr>
                </a:solidFill>
              </a:rPr>
              <a:t>Cache Design</a:t>
            </a:r>
          </a:p>
          <a:p>
            <a:pPr lvl="1"/>
            <a:r>
              <a:rPr lang="en-US" dirty="0" smtClean="0">
                <a:solidFill>
                  <a:schemeClr val="bg1">
                    <a:lumMod val="65000"/>
                  </a:schemeClr>
                </a:solidFill>
              </a:rPr>
              <a:t>HW Coherence</a:t>
            </a:r>
          </a:p>
          <a:p>
            <a:endParaRPr lang="en-US" dirty="0">
              <a:solidFill>
                <a:schemeClr val="bg1">
                  <a:lumMod val="65000"/>
                </a:schemeClr>
              </a:solidFill>
            </a:endParaRPr>
          </a:p>
          <a:p>
            <a:r>
              <a:rPr lang="en-US" dirty="0" smtClean="0"/>
              <a:t>Summary</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866DA6C0-E8D2-8D44-A834-246A4BF6B0E5}" type="slidenum">
              <a:rPr lang="en-US" smtClean="0"/>
              <a:pPr>
                <a:defRPr/>
              </a:pPr>
              <a:t>20</a:t>
            </a:fld>
            <a:endParaRPr lang="en-US"/>
          </a:p>
        </p:txBody>
      </p:sp>
      <p:sp>
        <p:nvSpPr>
          <p:cNvPr id="5" name="Shape 153"/>
          <p:cNvSpPr/>
          <p:nvPr/>
        </p:nvSpPr>
        <p:spPr>
          <a:xfrm rot="-5400000">
            <a:off x="2307434" y="4264821"/>
            <a:ext cx="381000" cy="304799"/>
          </a:xfrm>
          <a:prstGeom prst="upArrow">
            <a:avLst>
              <a:gd name="adj1" fmla="val 50000"/>
              <a:gd name="adj2" fmla="val 50000"/>
            </a:avLst>
          </a:prstGeom>
          <a:solidFill>
            <a:srgbClr val="008000"/>
          </a:solidFill>
          <a:ln w="254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9089470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Slide Number Placeholder 3"/>
          <p:cNvSpPr>
            <a:spLocks noGrp="1"/>
          </p:cNvSpPr>
          <p:nvPr>
            <p:ph type="sldNum" sz="quarter" idx="12"/>
          </p:nvPr>
        </p:nvSpPr>
        <p:spPr/>
        <p:txBody>
          <a:bodyPr/>
          <a:lstStyle/>
          <a:p>
            <a:pPr>
              <a:defRPr/>
            </a:pPr>
            <a:fld id="{866DA6C0-E8D2-8D44-A834-246A4BF6B0E5}" type="slidenum">
              <a:rPr lang="en-US" smtClean="0"/>
              <a:pPr>
                <a:defRPr/>
              </a:pPr>
              <a:t>21</a:t>
            </a:fld>
            <a:endParaRPr lang="en-US"/>
          </a:p>
        </p:txBody>
      </p:sp>
      <p:sp>
        <p:nvSpPr>
          <p:cNvPr id="5" name="TextBox 4">
            <a:extLst>
              <a:ext uri="{FF2B5EF4-FFF2-40B4-BE49-F238E27FC236}">
                <a16:creationId xmlns:a16="http://schemas.microsoft.com/office/drawing/2014/main" xmlns="" id="{D092366B-DDA8-46DD-944F-B339AE8575EE}"/>
              </a:ext>
            </a:extLst>
          </p:cNvPr>
          <p:cNvSpPr txBox="1"/>
          <p:nvPr/>
        </p:nvSpPr>
        <p:spPr>
          <a:xfrm>
            <a:off x="-313820" y="1739304"/>
            <a:ext cx="4006682" cy="590931"/>
          </a:xfrm>
          <a:prstGeom prst="rect">
            <a:avLst/>
          </a:prstGeom>
          <a:noFill/>
          <a:ln w="6350" cap="flat" cmpd="sng" algn="ctr">
            <a:noFill/>
            <a:prstDash val="solid"/>
          </a:ln>
          <a:effectLst/>
        </p:spPr>
        <p:txBody>
          <a:bodyPr wrap="square" rtlCol="0" anchor="ctr">
            <a:spAutoFit/>
          </a:bodyPr>
          <a:lstStyle/>
          <a:p>
            <a:pPr marL="0" marR="0" lvl="0" indent="0" algn="ctr" defTabSz="380985" eaLnBrk="1" fontAlgn="auto" latinLnBrk="0" hangingPunct="1">
              <a:lnSpc>
                <a:spcPct val="90000"/>
              </a:lnSpc>
              <a:spcBef>
                <a:spcPts val="0"/>
              </a:spcBef>
              <a:spcAft>
                <a:spcPts val="0"/>
              </a:spcAft>
              <a:buClrTx/>
              <a:buSzTx/>
              <a:buFontTx/>
              <a:buNone/>
              <a:tabLst/>
              <a:defRPr/>
            </a:pPr>
            <a:r>
              <a:rPr lang="en-US" sz="3600" kern="0" dirty="0" smtClean="0">
                <a:solidFill>
                  <a:srgbClr val="000000"/>
                </a:solidFill>
                <a:latin typeface="Trebuchet MS"/>
                <a:ea typeface=""/>
                <a:cs typeface=""/>
              </a:rPr>
              <a:t>Private Data</a:t>
            </a:r>
            <a:endParaRPr kumimoji="0" lang="en-US" sz="3600" i="0" u="none" strike="noStrike" kern="0" cap="none" spc="0" normalizeH="0" baseline="0" noProof="0" dirty="0" smtClean="0">
              <a:ln>
                <a:noFill/>
              </a:ln>
              <a:solidFill>
                <a:srgbClr val="000000"/>
              </a:solidFill>
              <a:effectLst/>
              <a:uLnTx/>
              <a:uFillTx/>
              <a:latin typeface="Trebuchet MS"/>
              <a:ea typeface=""/>
              <a:cs typeface=""/>
            </a:endParaRPr>
          </a:p>
        </p:txBody>
      </p:sp>
      <p:sp>
        <p:nvSpPr>
          <p:cNvPr id="6" name="TextBox 5">
            <a:extLst>
              <a:ext uri="{FF2B5EF4-FFF2-40B4-BE49-F238E27FC236}">
                <a16:creationId xmlns:a16="http://schemas.microsoft.com/office/drawing/2014/main" xmlns="" id="{D092366B-DDA8-46DD-944F-B339AE8575EE}"/>
              </a:ext>
            </a:extLst>
          </p:cNvPr>
          <p:cNvSpPr txBox="1"/>
          <p:nvPr/>
        </p:nvSpPr>
        <p:spPr>
          <a:xfrm>
            <a:off x="22203" y="3129528"/>
            <a:ext cx="3334636" cy="590931"/>
          </a:xfrm>
          <a:prstGeom prst="rect">
            <a:avLst/>
          </a:prstGeom>
          <a:noFill/>
          <a:ln w="6350" cap="flat" cmpd="sng" algn="ctr">
            <a:noFill/>
            <a:prstDash val="solid"/>
          </a:ln>
          <a:effectLst/>
        </p:spPr>
        <p:txBody>
          <a:bodyPr wrap="square" rtlCol="0" anchor="ctr">
            <a:spAutoFit/>
          </a:bodyPr>
          <a:lstStyle/>
          <a:p>
            <a:pPr marL="0" marR="0" lvl="0" indent="0" algn="ctr" defTabSz="380985" eaLnBrk="1" fontAlgn="auto" latinLnBrk="0" hangingPunct="1">
              <a:lnSpc>
                <a:spcPct val="90000"/>
              </a:lnSpc>
              <a:spcBef>
                <a:spcPts val="0"/>
              </a:spcBef>
              <a:spcAft>
                <a:spcPts val="0"/>
              </a:spcAft>
              <a:buClrTx/>
              <a:buSzTx/>
              <a:buFontTx/>
              <a:buNone/>
              <a:tabLst/>
              <a:defRPr/>
            </a:pPr>
            <a:r>
              <a:rPr lang="en-US" sz="3600" kern="0" dirty="0" smtClean="0">
                <a:solidFill>
                  <a:srgbClr val="000000"/>
                </a:solidFill>
                <a:latin typeface="Trebuchet MS"/>
                <a:ea typeface=""/>
                <a:cs typeface=""/>
              </a:rPr>
              <a:t>Rd-shared</a:t>
            </a:r>
            <a:endParaRPr kumimoji="0" lang="en-US" sz="3600" i="0" u="none" strike="noStrike" kern="0" cap="none" spc="0" normalizeH="0" baseline="0" noProof="0" dirty="0" smtClean="0">
              <a:ln>
                <a:noFill/>
              </a:ln>
              <a:solidFill>
                <a:srgbClr val="000000"/>
              </a:solidFill>
              <a:effectLst/>
              <a:uLnTx/>
              <a:uFillTx/>
              <a:latin typeface="Trebuchet MS"/>
              <a:ea typeface=""/>
              <a:cs typeface=""/>
            </a:endParaRPr>
          </a:p>
        </p:txBody>
      </p:sp>
      <p:sp>
        <p:nvSpPr>
          <p:cNvPr id="7" name="TextBox 6">
            <a:extLst>
              <a:ext uri="{FF2B5EF4-FFF2-40B4-BE49-F238E27FC236}">
                <a16:creationId xmlns:a16="http://schemas.microsoft.com/office/drawing/2014/main" xmlns="" id="{D092366B-DDA8-46DD-944F-B339AE8575EE}"/>
              </a:ext>
            </a:extLst>
          </p:cNvPr>
          <p:cNvSpPr txBox="1"/>
          <p:nvPr/>
        </p:nvSpPr>
        <p:spPr>
          <a:xfrm>
            <a:off x="22203" y="4470438"/>
            <a:ext cx="3334636" cy="590931"/>
          </a:xfrm>
          <a:prstGeom prst="rect">
            <a:avLst/>
          </a:prstGeom>
          <a:noFill/>
          <a:ln w="6350" cap="flat" cmpd="sng" algn="ctr">
            <a:noFill/>
            <a:prstDash val="solid"/>
          </a:ln>
          <a:effectLst/>
        </p:spPr>
        <p:txBody>
          <a:bodyPr wrap="square" rtlCol="0" anchor="ctr">
            <a:spAutoFit/>
          </a:bodyPr>
          <a:lstStyle/>
          <a:p>
            <a:pPr marL="0" marR="0" lvl="0" indent="0" algn="ctr" defTabSz="380985" eaLnBrk="1" fontAlgn="auto" latinLnBrk="0" hangingPunct="1">
              <a:lnSpc>
                <a:spcPct val="90000"/>
              </a:lnSpc>
              <a:spcBef>
                <a:spcPts val="0"/>
              </a:spcBef>
              <a:spcAft>
                <a:spcPts val="0"/>
              </a:spcAft>
              <a:buClrTx/>
              <a:buSzTx/>
              <a:buFontTx/>
              <a:buNone/>
              <a:tabLst/>
              <a:defRPr/>
            </a:pPr>
            <a:r>
              <a:rPr lang="en-US" sz="3600" kern="0" dirty="0" smtClean="0">
                <a:solidFill>
                  <a:srgbClr val="000000"/>
                </a:solidFill>
                <a:latin typeface="Trebuchet MS"/>
                <a:ea typeface=""/>
                <a:cs typeface=""/>
              </a:rPr>
              <a:t>Rd/</a:t>
            </a:r>
            <a:r>
              <a:rPr lang="en-US" sz="3600" kern="0" dirty="0" err="1" smtClean="0">
                <a:solidFill>
                  <a:srgbClr val="000000"/>
                </a:solidFill>
                <a:latin typeface="Trebuchet MS"/>
                <a:ea typeface=""/>
                <a:cs typeface=""/>
              </a:rPr>
              <a:t>Wr</a:t>
            </a:r>
            <a:r>
              <a:rPr lang="en-US" sz="3600" kern="0" dirty="0" smtClean="0">
                <a:solidFill>
                  <a:srgbClr val="000000"/>
                </a:solidFill>
                <a:latin typeface="Trebuchet MS"/>
                <a:ea typeface=""/>
                <a:cs typeface=""/>
              </a:rPr>
              <a:t>-shared</a:t>
            </a:r>
            <a:endParaRPr kumimoji="0" lang="en-US" sz="3600" i="0" u="none" strike="noStrike" kern="0" cap="none" spc="0" normalizeH="0" baseline="0" noProof="0" dirty="0" smtClean="0">
              <a:ln>
                <a:noFill/>
              </a:ln>
              <a:solidFill>
                <a:srgbClr val="000000"/>
              </a:solidFill>
              <a:effectLst/>
              <a:uLnTx/>
              <a:uFillTx/>
              <a:latin typeface="Trebuchet MS"/>
              <a:ea typeface=""/>
              <a:cs typeface=""/>
            </a:endParaRPr>
          </a:p>
        </p:txBody>
      </p:sp>
      <p:sp>
        <p:nvSpPr>
          <p:cNvPr id="8" name="Rectangle 7"/>
          <p:cNvSpPr/>
          <p:nvPr/>
        </p:nvSpPr>
        <p:spPr>
          <a:xfrm>
            <a:off x="3745599" y="1619271"/>
            <a:ext cx="705642" cy="830997"/>
          </a:xfrm>
          <a:prstGeom prst="rect">
            <a:avLst/>
          </a:prstGeom>
        </p:spPr>
        <p:txBody>
          <a:bodyPr wrap="none">
            <a:spAutoFit/>
          </a:bodyPr>
          <a:lstStyle/>
          <a:p>
            <a:r>
              <a:rPr lang="en-US" sz="4800" dirty="0" smtClean="0">
                <a:solidFill>
                  <a:srgbClr val="008000"/>
                </a:solidFill>
                <a:latin typeface="Zapf Dingbats"/>
                <a:ea typeface="Zapf Dingbats"/>
                <a:cs typeface="Zapf Dingbats"/>
              </a:rPr>
              <a:t>✔</a:t>
            </a:r>
            <a:endParaRPr lang="en-US" sz="4800" dirty="0">
              <a:ea typeface="Arial" charset="0"/>
              <a:cs typeface="Arial" charset="0"/>
            </a:endParaRPr>
          </a:p>
        </p:txBody>
      </p:sp>
      <p:sp>
        <p:nvSpPr>
          <p:cNvPr id="11" name="Rectangle 10"/>
          <p:cNvSpPr/>
          <p:nvPr/>
        </p:nvSpPr>
        <p:spPr>
          <a:xfrm>
            <a:off x="3745599" y="3009495"/>
            <a:ext cx="705642" cy="830997"/>
          </a:xfrm>
          <a:prstGeom prst="rect">
            <a:avLst/>
          </a:prstGeom>
        </p:spPr>
        <p:txBody>
          <a:bodyPr wrap="none">
            <a:spAutoFit/>
          </a:bodyPr>
          <a:lstStyle/>
          <a:p>
            <a:r>
              <a:rPr lang="en-US" sz="4800" dirty="0" smtClean="0">
                <a:solidFill>
                  <a:srgbClr val="008000"/>
                </a:solidFill>
                <a:latin typeface="Zapf Dingbats"/>
                <a:ea typeface="Zapf Dingbats"/>
                <a:cs typeface="Zapf Dingbats"/>
              </a:rPr>
              <a:t>✔</a:t>
            </a:r>
            <a:endParaRPr lang="en-US" sz="4800" dirty="0">
              <a:ea typeface="Arial" charset="0"/>
              <a:cs typeface="Arial" charset="0"/>
            </a:endParaRPr>
          </a:p>
        </p:txBody>
      </p:sp>
      <p:sp>
        <p:nvSpPr>
          <p:cNvPr id="12" name="Rectangle 11"/>
          <p:cNvSpPr/>
          <p:nvPr/>
        </p:nvSpPr>
        <p:spPr>
          <a:xfrm>
            <a:off x="3745599" y="4350405"/>
            <a:ext cx="705642" cy="830997"/>
          </a:xfrm>
          <a:prstGeom prst="rect">
            <a:avLst/>
          </a:prstGeom>
        </p:spPr>
        <p:txBody>
          <a:bodyPr wrap="none">
            <a:spAutoFit/>
          </a:bodyPr>
          <a:lstStyle/>
          <a:p>
            <a:r>
              <a:rPr lang="en-US" sz="4800" dirty="0" smtClean="0">
                <a:solidFill>
                  <a:srgbClr val="008000"/>
                </a:solidFill>
                <a:latin typeface="Zapf Dingbats"/>
                <a:ea typeface="Zapf Dingbats"/>
                <a:cs typeface="Zapf Dingbats"/>
              </a:rPr>
              <a:t>✔</a:t>
            </a:r>
            <a:endParaRPr lang="en-US" sz="4800" dirty="0">
              <a:ea typeface="Arial" charset="0"/>
              <a:cs typeface="Arial" charset="0"/>
            </a:endParaRPr>
          </a:p>
        </p:txBody>
      </p:sp>
      <p:sp>
        <p:nvSpPr>
          <p:cNvPr id="13" name="TextBox 12">
            <a:extLst>
              <a:ext uri="{FF2B5EF4-FFF2-40B4-BE49-F238E27FC236}">
                <a16:creationId xmlns:a16="http://schemas.microsoft.com/office/drawing/2014/main" xmlns="" id="{D092366B-DDA8-46DD-944F-B339AE8575EE}"/>
              </a:ext>
            </a:extLst>
          </p:cNvPr>
          <p:cNvSpPr txBox="1"/>
          <p:nvPr/>
        </p:nvSpPr>
        <p:spPr>
          <a:xfrm>
            <a:off x="4503978" y="1739304"/>
            <a:ext cx="3653861" cy="590931"/>
          </a:xfrm>
          <a:prstGeom prst="rect">
            <a:avLst/>
          </a:prstGeom>
          <a:noFill/>
          <a:ln w="6350" cap="flat" cmpd="sng" algn="ctr">
            <a:noFill/>
            <a:prstDash val="solid"/>
          </a:ln>
          <a:effectLst/>
        </p:spPr>
        <p:txBody>
          <a:bodyPr wrap="square" rtlCol="0" anchor="ctr">
            <a:spAutoFit/>
          </a:bodyPr>
          <a:lstStyle/>
          <a:p>
            <a:pPr marL="0" marR="0" lvl="0" indent="0" defTabSz="380985" eaLnBrk="1" fontAlgn="auto" latinLnBrk="0" hangingPunct="1">
              <a:lnSpc>
                <a:spcPct val="90000"/>
              </a:lnSpc>
              <a:spcBef>
                <a:spcPts val="0"/>
              </a:spcBef>
              <a:spcAft>
                <a:spcPts val="0"/>
              </a:spcAft>
              <a:buClrTx/>
              <a:buSzTx/>
              <a:buFontTx/>
              <a:buNone/>
              <a:tabLst/>
              <a:defRPr/>
            </a:pPr>
            <a:r>
              <a:rPr lang="en-US" sz="3600" kern="0" dirty="0" smtClean="0">
                <a:solidFill>
                  <a:srgbClr val="000000"/>
                </a:solidFill>
                <a:latin typeface="Trebuchet MS"/>
                <a:ea typeface=""/>
                <a:cs typeface=""/>
              </a:rPr>
              <a:t>SW (NUMA-GPU)</a:t>
            </a:r>
            <a:endParaRPr kumimoji="0" lang="en-US" sz="3600" i="0" u="none" strike="noStrike" kern="0" cap="none" spc="0" normalizeH="0" baseline="0" noProof="0" dirty="0" smtClean="0">
              <a:ln>
                <a:noFill/>
              </a:ln>
              <a:solidFill>
                <a:srgbClr val="000000"/>
              </a:solidFill>
              <a:effectLst/>
              <a:uLnTx/>
              <a:uFillTx/>
              <a:latin typeface="Trebuchet MS"/>
              <a:ea typeface=""/>
              <a:cs typeface=""/>
            </a:endParaRPr>
          </a:p>
        </p:txBody>
      </p:sp>
      <p:sp>
        <p:nvSpPr>
          <p:cNvPr id="14" name="TextBox 13">
            <a:extLst>
              <a:ext uri="{FF2B5EF4-FFF2-40B4-BE49-F238E27FC236}">
                <a16:creationId xmlns:a16="http://schemas.microsoft.com/office/drawing/2014/main" xmlns="" id="{D092366B-DDA8-46DD-944F-B339AE8575EE}"/>
              </a:ext>
            </a:extLst>
          </p:cNvPr>
          <p:cNvSpPr txBox="1"/>
          <p:nvPr/>
        </p:nvSpPr>
        <p:spPr>
          <a:xfrm>
            <a:off x="4503978" y="3129528"/>
            <a:ext cx="4859154" cy="590931"/>
          </a:xfrm>
          <a:prstGeom prst="rect">
            <a:avLst/>
          </a:prstGeom>
          <a:noFill/>
          <a:ln w="6350" cap="flat" cmpd="sng" algn="ctr">
            <a:noFill/>
            <a:prstDash val="solid"/>
          </a:ln>
          <a:effectLst/>
        </p:spPr>
        <p:txBody>
          <a:bodyPr wrap="square" rtlCol="0" anchor="ctr">
            <a:spAutoFit/>
          </a:bodyPr>
          <a:lstStyle/>
          <a:p>
            <a:pPr marL="0" marR="0" lvl="0" indent="0" defTabSz="380985" eaLnBrk="1" fontAlgn="auto" latinLnBrk="0" hangingPunct="1">
              <a:lnSpc>
                <a:spcPct val="90000"/>
              </a:lnSpc>
              <a:spcBef>
                <a:spcPts val="0"/>
              </a:spcBef>
              <a:spcAft>
                <a:spcPts val="0"/>
              </a:spcAft>
              <a:buClrTx/>
              <a:buSzTx/>
              <a:buFontTx/>
              <a:buNone/>
              <a:tabLst/>
              <a:defRPr/>
            </a:pPr>
            <a:r>
              <a:rPr lang="en-US" sz="3600" kern="0" dirty="0" smtClean="0">
                <a:solidFill>
                  <a:srgbClr val="000000"/>
                </a:solidFill>
                <a:latin typeface="Trebuchet MS"/>
                <a:ea typeface=""/>
                <a:cs typeface=""/>
              </a:rPr>
              <a:t>SW (Page Replication)</a:t>
            </a:r>
            <a:endParaRPr kumimoji="0" lang="en-US" sz="3600" i="0" u="none" strike="noStrike" kern="0" cap="none" spc="0" normalizeH="0" baseline="0" noProof="0" dirty="0" smtClean="0">
              <a:ln>
                <a:noFill/>
              </a:ln>
              <a:solidFill>
                <a:srgbClr val="000000"/>
              </a:solidFill>
              <a:effectLst/>
              <a:uLnTx/>
              <a:uFillTx/>
              <a:latin typeface="Trebuchet MS"/>
              <a:ea typeface=""/>
              <a:cs typeface=""/>
            </a:endParaRPr>
          </a:p>
        </p:txBody>
      </p:sp>
      <p:sp>
        <p:nvSpPr>
          <p:cNvPr id="15" name="TextBox 14">
            <a:extLst>
              <a:ext uri="{FF2B5EF4-FFF2-40B4-BE49-F238E27FC236}">
                <a16:creationId xmlns:a16="http://schemas.microsoft.com/office/drawing/2014/main" xmlns="" id="{D092366B-DDA8-46DD-944F-B339AE8575EE}"/>
              </a:ext>
            </a:extLst>
          </p:cNvPr>
          <p:cNvSpPr txBox="1"/>
          <p:nvPr/>
        </p:nvSpPr>
        <p:spPr>
          <a:xfrm>
            <a:off x="4503978" y="4470438"/>
            <a:ext cx="4006682" cy="590931"/>
          </a:xfrm>
          <a:prstGeom prst="rect">
            <a:avLst/>
          </a:prstGeom>
          <a:noFill/>
          <a:ln w="6350" cap="flat" cmpd="sng" algn="ctr">
            <a:noFill/>
            <a:prstDash val="solid"/>
          </a:ln>
          <a:effectLst/>
        </p:spPr>
        <p:txBody>
          <a:bodyPr wrap="square" rtlCol="0" anchor="ctr">
            <a:spAutoFit/>
          </a:bodyPr>
          <a:lstStyle/>
          <a:p>
            <a:pPr marL="0" marR="0" lvl="0" indent="0" defTabSz="380985" eaLnBrk="1" fontAlgn="auto" latinLnBrk="0" hangingPunct="1">
              <a:lnSpc>
                <a:spcPct val="90000"/>
              </a:lnSpc>
              <a:spcBef>
                <a:spcPts val="0"/>
              </a:spcBef>
              <a:spcAft>
                <a:spcPts val="0"/>
              </a:spcAft>
              <a:buClrTx/>
              <a:buSzTx/>
              <a:buFontTx/>
              <a:buNone/>
              <a:tabLst/>
              <a:defRPr/>
            </a:pPr>
            <a:r>
              <a:rPr lang="en-US" sz="3600" kern="0" dirty="0" smtClean="0">
                <a:solidFill>
                  <a:srgbClr val="000000"/>
                </a:solidFill>
                <a:latin typeface="Trebuchet MS"/>
                <a:ea typeface=""/>
                <a:cs typeface=""/>
              </a:rPr>
              <a:t>HW (CARVE)</a:t>
            </a:r>
            <a:endParaRPr kumimoji="0" lang="en-US" sz="3600" i="0" u="none" strike="noStrike" kern="0" cap="none" spc="0" normalizeH="0" baseline="0" noProof="0" dirty="0" smtClean="0">
              <a:ln>
                <a:noFill/>
              </a:ln>
              <a:solidFill>
                <a:srgbClr val="000000"/>
              </a:solidFill>
              <a:effectLst/>
              <a:uLnTx/>
              <a:uFillTx/>
              <a:latin typeface="Trebuchet MS"/>
              <a:ea typeface=""/>
              <a:cs typeface=""/>
            </a:endParaRPr>
          </a:p>
        </p:txBody>
      </p:sp>
      <p:sp>
        <p:nvSpPr>
          <p:cNvPr id="16" name="Rectangle 15"/>
          <p:cNvSpPr/>
          <p:nvPr/>
        </p:nvSpPr>
        <p:spPr>
          <a:xfrm>
            <a:off x="3689727" y="1638907"/>
            <a:ext cx="748923" cy="769441"/>
          </a:xfrm>
          <a:prstGeom prst="rect">
            <a:avLst/>
          </a:prstGeom>
        </p:spPr>
        <p:txBody>
          <a:bodyPr wrap="none">
            <a:spAutoFit/>
          </a:bodyPr>
          <a:lstStyle/>
          <a:p>
            <a:r>
              <a:rPr lang="en-US" sz="4400" dirty="0"/>
              <a:t>🗴</a:t>
            </a:r>
            <a:endParaRPr lang="en-US" sz="4800" dirty="0">
              <a:solidFill>
                <a:srgbClr val="FF0000"/>
              </a:solidFill>
            </a:endParaRPr>
          </a:p>
        </p:txBody>
      </p:sp>
      <p:sp>
        <p:nvSpPr>
          <p:cNvPr id="22" name="Rectangle 21"/>
          <p:cNvSpPr/>
          <p:nvPr/>
        </p:nvSpPr>
        <p:spPr>
          <a:xfrm>
            <a:off x="3689726" y="4350405"/>
            <a:ext cx="748923" cy="769441"/>
          </a:xfrm>
          <a:prstGeom prst="rect">
            <a:avLst/>
          </a:prstGeom>
        </p:spPr>
        <p:txBody>
          <a:bodyPr wrap="none">
            <a:spAutoFit/>
          </a:bodyPr>
          <a:lstStyle/>
          <a:p>
            <a:r>
              <a:rPr lang="en-US" sz="4400" dirty="0"/>
              <a:t>🗴</a:t>
            </a:r>
            <a:endParaRPr lang="en-US" sz="4800" dirty="0">
              <a:solidFill>
                <a:srgbClr val="FF0000"/>
              </a:solidFill>
            </a:endParaRPr>
          </a:p>
        </p:txBody>
      </p:sp>
      <p:sp>
        <p:nvSpPr>
          <p:cNvPr id="23" name="Rectangle 22"/>
          <p:cNvSpPr/>
          <p:nvPr/>
        </p:nvSpPr>
        <p:spPr>
          <a:xfrm>
            <a:off x="3684712" y="3045632"/>
            <a:ext cx="748923" cy="769441"/>
          </a:xfrm>
          <a:prstGeom prst="rect">
            <a:avLst/>
          </a:prstGeom>
        </p:spPr>
        <p:txBody>
          <a:bodyPr wrap="none">
            <a:spAutoFit/>
          </a:bodyPr>
          <a:lstStyle/>
          <a:p>
            <a:r>
              <a:rPr lang="en-US" sz="4400" dirty="0"/>
              <a:t>🗴</a:t>
            </a:r>
            <a:endParaRPr lang="en-US" sz="4800" dirty="0">
              <a:solidFill>
                <a:srgbClr val="FF0000"/>
              </a:solidFill>
            </a:endParaRPr>
          </a:p>
        </p:txBody>
      </p:sp>
    </p:spTree>
    <p:extLst>
      <p:ext uri="{BB962C8B-B14F-4D97-AF65-F5344CB8AC3E}">
        <p14:creationId xmlns:p14="http://schemas.microsoft.com/office/powerpoint/2010/main" val="162162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4" grpId="0"/>
      <p:bldP spid="15" grpId="0"/>
      <p:bldP spid="16" grpId="0"/>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66700" y="304800"/>
            <a:ext cx="8610600" cy="2245406"/>
          </a:xfrm>
          <a:prstGeom prst="roundRect">
            <a:avLst/>
          </a:prstGeom>
          <a:solidFill>
            <a:schemeClr val="accent3">
              <a:lumMod val="60000"/>
              <a:lumOff val="40000"/>
            </a:schemeClr>
          </a:solidFill>
          <a:ln w="571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400" b="1" dirty="0">
                <a:solidFill>
                  <a:schemeClr val="tx1"/>
                </a:solidFill>
              </a:rPr>
              <a:t>Combining HW/SW Mechanisms to Improve NUMA Performance of Multi-GPU Systems </a:t>
            </a:r>
          </a:p>
        </p:txBody>
      </p:sp>
      <p:sp>
        <p:nvSpPr>
          <p:cNvPr id="8" name="Subtitle 2"/>
          <p:cNvSpPr txBox="1">
            <a:spLocks/>
          </p:cNvSpPr>
          <p:nvPr/>
        </p:nvSpPr>
        <p:spPr bwMode="auto">
          <a:xfrm>
            <a:off x="2193036" y="2684001"/>
            <a:ext cx="4427220" cy="1411405"/>
          </a:xfrm>
          <a:prstGeom prst="rect">
            <a:avLst/>
          </a:prstGeom>
          <a:noFill/>
          <a:ln>
            <a:noFill/>
          </a:ln>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Clr>
                <a:schemeClr val="accent1"/>
              </a:buClr>
              <a:buFontTx/>
              <a:buNone/>
              <a:defRPr sz="2200">
                <a:solidFill>
                  <a:schemeClr val="accent2"/>
                </a:solidFill>
                <a:latin typeface="+mj-lt"/>
                <a:ea typeface="ＭＳ Ｐゴシック" charset="0"/>
                <a:cs typeface="ＭＳ Ｐゴシック" charset="0"/>
              </a:defRPr>
            </a:lvl1pPr>
            <a:lvl2pPr marL="742950" indent="-285750" algn="l" rtl="0" eaLnBrk="0" fontAlgn="base" hangingPunct="0">
              <a:spcBef>
                <a:spcPct val="20000"/>
              </a:spcBef>
              <a:spcAft>
                <a:spcPct val="0"/>
              </a:spcAft>
              <a:buClr>
                <a:schemeClr val="accent1"/>
              </a:buClr>
              <a:buChar char="–"/>
              <a:defRPr sz="2600">
                <a:solidFill>
                  <a:schemeClr val="bg1"/>
                </a:solidFill>
                <a:latin typeface="+mj-lt"/>
                <a:ea typeface="ＭＳ Ｐゴシック" charset="0"/>
              </a:defRPr>
            </a:lvl2pPr>
            <a:lvl3pPr marL="1143000" indent="-228600" algn="l" rtl="0" eaLnBrk="0" fontAlgn="base" hangingPunct="0">
              <a:spcBef>
                <a:spcPct val="20000"/>
              </a:spcBef>
              <a:spcAft>
                <a:spcPct val="0"/>
              </a:spcAft>
              <a:buClr>
                <a:schemeClr val="accent1"/>
              </a:buClr>
              <a:buChar char="•"/>
              <a:defRPr sz="2400">
                <a:solidFill>
                  <a:schemeClr val="bg1"/>
                </a:solidFill>
                <a:latin typeface="+mj-lt"/>
                <a:ea typeface="ＭＳ Ｐゴシック" charset="0"/>
              </a:defRPr>
            </a:lvl3pPr>
            <a:lvl4pPr marL="1600200" indent="-228600" algn="l" rtl="0" eaLnBrk="0" fontAlgn="base" hangingPunct="0">
              <a:spcBef>
                <a:spcPct val="20000"/>
              </a:spcBef>
              <a:spcAft>
                <a:spcPct val="0"/>
              </a:spcAft>
              <a:buClr>
                <a:schemeClr val="accent1"/>
              </a:buClr>
              <a:buChar char="–"/>
              <a:defRPr sz="2200">
                <a:solidFill>
                  <a:schemeClr val="bg1"/>
                </a:solidFill>
                <a:latin typeface="+mj-lt"/>
                <a:ea typeface="ＭＳ Ｐゴシック" charset="0"/>
              </a:defRPr>
            </a:lvl4pPr>
            <a:lvl5pPr marL="2057400" indent="-228600" algn="l" rtl="0" eaLnBrk="0" fontAlgn="base" hangingPunct="0">
              <a:spcBef>
                <a:spcPct val="20000"/>
              </a:spcBef>
              <a:spcAft>
                <a:spcPct val="0"/>
              </a:spcAft>
              <a:buClr>
                <a:schemeClr val="accent1"/>
              </a:buClr>
              <a:buChar char="»"/>
              <a:defRPr sz="2000">
                <a:solidFill>
                  <a:schemeClr val="bg1"/>
                </a:solidFill>
                <a:latin typeface="+mj-lt"/>
                <a:ea typeface="ＭＳ Ｐゴシック" charset="0"/>
              </a:defRPr>
            </a:lvl5pPr>
            <a:lvl6pPr marL="2514600" indent="-228600" algn="l" rtl="0" fontAlgn="base">
              <a:spcBef>
                <a:spcPct val="20000"/>
              </a:spcBef>
              <a:spcAft>
                <a:spcPct val="0"/>
              </a:spcAft>
              <a:buClr>
                <a:schemeClr val="accent1"/>
              </a:buClr>
              <a:buChar char="»"/>
              <a:defRPr sz="2000">
                <a:solidFill>
                  <a:schemeClr val="bg1"/>
                </a:solidFill>
                <a:latin typeface="+mn-lt"/>
              </a:defRPr>
            </a:lvl6pPr>
            <a:lvl7pPr marL="2971800" indent="-228600" algn="l" rtl="0" fontAlgn="base">
              <a:spcBef>
                <a:spcPct val="20000"/>
              </a:spcBef>
              <a:spcAft>
                <a:spcPct val="0"/>
              </a:spcAft>
              <a:buClr>
                <a:schemeClr val="accent1"/>
              </a:buClr>
              <a:buChar char="»"/>
              <a:defRPr sz="2000">
                <a:solidFill>
                  <a:schemeClr val="bg1"/>
                </a:solidFill>
                <a:latin typeface="+mn-lt"/>
              </a:defRPr>
            </a:lvl7pPr>
            <a:lvl8pPr marL="3429000" indent="-228600" algn="l" rtl="0" fontAlgn="base">
              <a:spcBef>
                <a:spcPct val="20000"/>
              </a:spcBef>
              <a:spcAft>
                <a:spcPct val="0"/>
              </a:spcAft>
              <a:buClr>
                <a:schemeClr val="accent1"/>
              </a:buClr>
              <a:buChar char="»"/>
              <a:defRPr sz="2000">
                <a:solidFill>
                  <a:schemeClr val="bg1"/>
                </a:solidFill>
                <a:latin typeface="+mn-lt"/>
              </a:defRPr>
            </a:lvl8pPr>
            <a:lvl9pPr marL="3886200" indent="-228600" algn="l" rtl="0" fontAlgn="base">
              <a:spcBef>
                <a:spcPct val="20000"/>
              </a:spcBef>
              <a:spcAft>
                <a:spcPct val="0"/>
              </a:spcAft>
              <a:buClr>
                <a:schemeClr val="accent1"/>
              </a:buClr>
              <a:buChar char="»"/>
              <a:defRPr sz="2000">
                <a:solidFill>
                  <a:schemeClr val="bg1"/>
                </a:solidFill>
                <a:latin typeface="+mn-lt"/>
              </a:defRPr>
            </a:lvl9pPr>
          </a:lstStyle>
          <a:p>
            <a:pPr marL="0" marR="0" lvl="0" indent="0" defTabSz="914400" rtl="0" eaLnBrk="0" fontAlgn="base" latinLnBrk="0" hangingPunct="0">
              <a:lnSpc>
                <a:spcPct val="100000"/>
              </a:lnSpc>
              <a:spcBef>
                <a:spcPct val="20000"/>
              </a:spcBef>
              <a:spcAft>
                <a:spcPct val="0"/>
              </a:spcAft>
              <a:buClr>
                <a:srgbClr val="EEB211"/>
              </a:buClr>
              <a:buSzTx/>
              <a:buFontTx/>
              <a:buNone/>
              <a:tabLst/>
              <a:defRPr/>
            </a:pPr>
            <a:r>
              <a:rPr kumimoji="0" lang="en-US" sz="3200" u="none" strike="noStrike" kern="0" cap="none" spc="0" normalizeH="0" baseline="0" noProof="0" dirty="0" smtClean="0">
                <a:ln>
                  <a:noFill/>
                </a:ln>
                <a:solidFill>
                  <a:schemeClr val="tx1"/>
                </a:solidFill>
                <a:effectLst/>
                <a:uLnTx/>
                <a:uFillTx/>
                <a:latin typeface="Calibri" charset="0"/>
                <a:ea typeface="Calibri" charset="0"/>
                <a:cs typeface="Calibri" charset="0"/>
              </a:rPr>
              <a:t>MICRO 2018</a:t>
            </a:r>
          </a:p>
          <a:p>
            <a:pPr marL="0" marR="0" lvl="0" indent="0" defTabSz="914400" rtl="0" eaLnBrk="0" fontAlgn="base" latinLnBrk="0" hangingPunct="0">
              <a:lnSpc>
                <a:spcPct val="100000"/>
              </a:lnSpc>
              <a:spcBef>
                <a:spcPct val="20000"/>
              </a:spcBef>
              <a:spcAft>
                <a:spcPct val="0"/>
              </a:spcAft>
              <a:buClr>
                <a:srgbClr val="EEB211"/>
              </a:buClr>
              <a:buSzTx/>
              <a:buFontTx/>
              <a:buNone/>
              <a:tabLst/>
              <a:defRPr/>
            </a:pPr>
            <a:endParaRPr kumimoji="0" lang="en-US" sz="1200" b="1" u="none" strike="noStrike" kern="0" cap="none" spc="0" normalizeH="0" baseline="0" noProof="0" dirty="0">
              <a:ln>
                <a:noFill/>
              </a:ln>
              <a:solidFill>
                <a:schemeClr val="tx1"/>
              </a:solidFill>
              <a:effectLst/>
              <a:uLnTx/>
              <a:uFillTx/>
              <a:latin typeface="Calibri" charset="0"/>
              <a:ea typeface="Calibri" charset="0"/>
              <a:cs typeface="Calibri" charset="0"/>
            </a:endParaRPr>
          </a:p>
        </p:txBody>
      </p:sp>
      <p:sp>
        <p:nvSpPr>
          <p:cNvPr id="2" name="TextBox 1"/>
          <p:cNvSpPr txBox="1"/>
          <p:nvPr/>
        </p:nvSpPr>
        <p:spPr>
          <a:xfrm>
            <a:off x="2596115" y="0"/>
            <a:ext cx="184666" cy="369332"/>
          </a:xfrm>
          <a:prstGeom prst="rect">
            <a:avLst/>
          </a:prstGeom>
          <a:noFill/>
        </p:spPr>
        <p:txBody>
          <a:bodyPr wrap="none" rtlCol="0">
            <a:spAutoFit/>
          </a:bodyPr>
          <a:lstStyle/>
          <a:p>
            <a:endParaRPr lang="en-US" dirty="0"/>
          </a:p>
        </p:txBody>
      </p:sp>
      <p:sp>
        <p:nvSpPr>
          <p:cNvPr id="6" name="Slide Number Placeholder 3"/>
          <p:cNvSpPr>
            <a:spLocks noGrp="1"/>
          </p:cNvSpPr>
          <p:nvPr>
            <p:ph type="sldNum" sz="quarter" idx="12"/>
          </p:nvPr>
        </p:nvSpPr>
        <p:spPr>
          <a:xfrm>
            <a:off x="7010400" y="6492875"/>
            <a:ext cx="2133600" cy="365125"/>
          </a:xfrm>
        </p:spPr>
        <p:txBody>
          <a:bodyPr/>
          <a:lstStyle/>
          <a:p>
            <a:pPr>
              <a:defRPr/>
            </a:pPr>
            <a:fld id="{79B9E78F-ABFD-44CE-894E-3D6432B5FCE3}" type="slidenum">
              <a:rPr lang="en-US" smtClean="0"/>
              <a:pPr>
                <a:defRPr/>
              </a:pPr>
              <a:t>22</a:t>
            </a:fld>
            <a:endParaRPr lang="en-US"/>
          </a:p>
        </p:txBody>
      </p:sp>
      <p:pic>
        <p:nvPicPr>
          <p:cNvPr id="9" name="Picture 8" descr="gatech-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6229" y="5849186"/>
            <a:ext cx="3628991" cy="868709"/>
          </a:xfrm>
          <a:prstGeom prst="rect">
            <a:avLst/>
          </a:prstGeom>
        </p:spPr>
      </p:pic>
      <p:sp>
        <p:nvSpPr>
          <p:cNvPr id="10" name="Subtitle 2"/>
          <p:cNvSpPr>
            <a:spLocks noGrp="1"/>
          </p:cNvSpPr>
          <p:nvPr>
            <p:ph type="subTitle" idx="1"/>
          </p:nvPr>
        </p:nvSpPr>
        <p:spPr>
          <a:xfrm>
            <a:off x="2914627" y="3826656"/>
            <a:ext cx="4700148" cy="1753779"/>
          </a:xfrm>
        </p:spPr>
        <p:txBody>
          <a:bodyPr/>
          <a:lstStyle/>
          <a:p>
            <a:pPr algn="l">
              <a:lnSpc>
                <a:spcPct val="75000"/>
              </a:lnSpc>
            </a:pPr>
            <a:r>
              <a:rPr lang="en-US" sz="2200" b="1" dirty="0" smtClean="0">
                <a:solidFill>
                  <a:schemeClr val="tx1"/>
                </a:solidFill>
              </a:rPr>
              <a:t>Vinson Young </a:t>
            </a:r>
            <a:r>
              <a:rPr lang="en-US" sz="2200" dirty="0" smtClean="0">
                <a:solidFill>
                  <a:schemeClr val="tx1"/>
                </a:solidFill>
              </a:rPr>
              <a:t>(GT)</a:t>
            </a:r>
            <a:endParaRPr lang="en-US" sz="2200" b="1" dirty="0" smtClean="0">
              <a:solidFill>
                <a:schemeClr val="tx1"/>
              </a:solidFill>
            </a:endParaRPr>
          </a:p>
          <a:p>
            <a:pPr algn="l">
              <a:lnSpc>
                <a:spcPct val="75000"/>
              </a:lnSpc>
            </a:pPr>
            <a:r>
              <a:rPr lang="en-US" sz="2200" dirty="0" err="1" smtClean="0">
                <a:solidFill>
                  <a:schemeClr val="tx1"/>
                </a:solidFill>
              </a:rPr>
              <a:t>Aamer</a:t>
            </a:r>
            <a:r>
              <a:rPr lang="en-US" sz="2200" dirty="0" smtClean="0">
                <a:solidFill>
                  <a:schemeClr val="tx1"/>
                </a:solidFill>
              </a:rPr>
              <a:t> Jaleel (NVIDIA)</a:t>
            </a:r>
          </a:p>
          <a:p>
            <a:pPr algn="l">
              <a:lnSpc>
                <a:spcPct val="75000"/>
              </a:lnSpc>
            </a:pPr>
            <a:r>
              <a:rPr lang="en-US" sz="2200" dirty="0" err="1" smtClean="0">
                <a:solidFill>
                  <a:schemeClr val="tx1"/>
                </a:solidFill>
              </a:rPr>
              <a:t>Evgeny</a:t>
            </a:r>
            <a:r>
              <a:rPr lang="en-US" sz="2200" dirty="0" smtClean="0">
                <a:solidFill>
                  <a:schemeClr val="tx1"/>
                </a:solidFill>
              </a:rPr>
              <a:t> </a:t>
            </a:r>
            <a:r>
              <a:rPr lang="en-US" sz="2200" dirty="0" err="1" smtClean="0">
                <a:solidFill>
                  <a:schemeClr val="tx1"/>
                </a:solidFill>
              </a:rPr>
              <a:t>Bolotin</a:t>
            </a:r>
            <a:r>
              <a:rPr lang="en-US" sz="2200" dirty="0" smtClean="0">
                <a:solidFill>
                  <a:schemeClr val="tx1"/>
                </a:solidFill>
              </a:rPr>
              <a:t> </a:t>
            </a:r>
            <a:r>
              <a:rPr lang="en-US" sz="2200" dirty="0">
                <a:solidFill>
                  <a:schemeClr val="tx1"/>
                </a:solidFill>
              </a:rPr>
              <a:t>(NVIDIA)</a:t>
            </a:r>
            <a:endParaRPr lang="en-US" sz="2200" dirty="0" smtClean="0">
              <a:solidFill>
                <a:schemeClr val="tx1"/>
              </a:solidFill>
            </a:endParaRPr>
          </a:p>
          <a:p>
            <a:pPr algn="l">
              <a:lnSpc>
                <a:spcPct val="75000"/>
              </a:lnSpc>
            </a:pPr>
            <a:r>
              <a:rPr lang="en-US" sz="2200" dirty="0" err="1" smtClean="0">
                <a:solidFill>
                  <a:schemeClr val="tx1"/>
                </a:solidFill>
              </a:rPr>
              <a:t>Eiman</a:t>
            </a:r>
            <a:r>
              <a:rPr lang="en-US" sz="2200" dirty="0">
                <a:solidFill>
                  <a:schemeClr val="tx1"/>
                </a:solidFill>
              </a:rPr>
              <a:t> </a:t>
            </a:r>
            <a:r>
              <a:rPr lang="en-US" sz="2200" dirty="0" err="1">
                <a:solidFill>
                  <a:schemeClr val="tx1"/>
                </a:solidFill>
              </a:rPr>
              <a:t>Ebrahimi</a:t>
            </a:r>
            <a:r>
              <a:rPr lang="en-US" sz="2200" dirty="0">
                <a:solidFill>
                  <a:schemeClr val="tx1"/>
                </a:solidFill>
              </a:rPr>
              <a:t> (NVIDIA)</a:t>
            </a:r>
            <a:endParaRPr lang="en-US" sz="2200" dirty="0" smtClean="0">
              <a:solidFill>
                <a:schemeClr val="tx1"/>
              </a:solidFill>
            </a:endParaRPr>
          </a:p>
          <a:p>
            <a:pPr algn="l">
              <a:lnSpc>
                <a:spcPct val="75000"/>
              </a:lnSpc>
            </a:pPr>
            <a:r>
              <a:rPr lang="en-US" sz="2200" dirty="0" smtClean="0">
                <a:solidFill>
                  <a:schemeClr val="tx1"/>
                </a:solidFill>
              </a:rPr>
              <a:t>David </a:t>
            </a:r>
            <a:r>
              <a:rPr lang="en-US" sz="2200" dirty="0" err="1" smtClean="0">
                <a:solidFill>
                  <a:schemeClr val="tx1"/>
                </a:solidFill>
              </a:rPr>
              <a:t>Nellans</a:t>
            </a:r>
            <a:r>
              <a:rPr lang="en-US" sz="2200" dirty="0" smtClean="0">
                <a:solidFill>
                  <a:schemeClr val="tx1"/>
                </a:solidFill>
              </a:rPr>
              <a:t> </a:t>
            </a:r>
            <a:r>
              <a:rPr lang="en-US" sz="2200" dirty="0">
                <a:solidFill>
                  <a:schemeClr val="tx1"/>
                </a:solidFill>
              </a:rPr>
              <a:t>(NVIDIA)</a:t>
            </a:r>
            <a:endParaRPr lang="en-US" sz="2200" dirty="0" smtClean="0">
              <a:solidFill>
                <a:schemeClr val="tx1"/>
              </a:solidFill>
            </a:endParaRPr>
          </a:p>
          <a:p>
            <a:pPr algn="l">
              <a:lnSpc>
                <a:spcPct val="75000"/>
              </a:lnSpc>
            </a:pPr>
            <a:r>
              <a:rPr lang="en-US" sz="2200" dirty="0" err="1" smtClean="0">
                <a:solidFill>
                  <a:schemeClr val="tx1"/>
                </a:solidFill>
              </a:rPr>
              <a:t>Oreste</a:t>
            </a:r>
            <a:r>
              <a:rPr lang="en-US" sz="2200" dirty="0">
                <a:solidFill>
                  <a:schemeClr val="tx1"/>
                </a:solidFill>
              </a:rPr>
              <a:t> Villa (NVIDIA</a:t>
            </a:r>
            <a:r>
              <a:rPr lang="en-US" sz="2200" dirty="0" smtClean="0">
                <a:solidFill>
                  <a:schemeClr val="tx1"/>
                </a:solidFill>
              </a:rPr>
              <a:t>)</a:t>
            </a:r>
          </a:p>
        </p:txBody>
      </p:sp>
      <p:sp>
        <p:nvSpPr>
          <p:cNvPr id="12" name="TextBox 11"/>
          <p:cNvSpPr txBox="1"/>
          <p:nvPr/>
        </p:nvSpPr>
        <p:spPr>
          <a:xfrm>
            <a:off x="1069911" y="4472714"/>
            <a:ext cx="1330814" cy="461665"/>
          </a:xfrm>
          <a:prstGeom prst="rect">
            <a:avLst/>
          </a:prstGeom>
          <a:noFill/>
          <a:ln w="25400">
            <a:noFill/>
          </a:ln>
        </p:spPr>
        <p:txBody>
          <a:bodyPr wrap="none" rtlCol="0">
            <a:spAutoFit/>
          </a:bodyPr>
          <a:lstStyle/>
          <a:p>
            <a:r>
              <a:rPr lang="en-US" dirty="0" smtClean="0">
                <a:solidFill>
                  <a:srgbClr val="000000"/>
                </a:solidFill>
                <a:latin typeface="Arial"/>
                <a:cs typeface="Arial"/>
              </a:rPr>
              <a:t>Authors:</a:t>
            </a:r>
          </a:p>
        </p:txBody>
      </p:sp>
      <p:pic>
        <p:nvPicPr>
          <p:cNvPr id="3" name="Picture 2"/>
          <p:cNvPicPr>
            <a:picLocks noChangeAspect="1"/>
          </p:cNvPicPr>
          <p:nvPr/>
        </p:nvPicPr>
        <p:blipFill>
          <a:blip r:embed="rId4"/>
          <a:stretch>
            <a:fillRect/>
          </a:stretch>
        </p:blipFill>
        <p:spPr>
          <a:xfrm>
            <a:off x="6864001" y="5449824"/>
            <a:ext cx="1501548" cy="1501548"/>
          </a:xfrm>
          <a:prstGeom prst="rect">
            <a:avLst/>
          </a:prstGeom>
        </p:spPr>
      </p:pic>
      <p:sp>
        <p:nvSpPr>
          <p:cNvPr id="11" name="TextBox 10"/>
          <p:cNvSpPr txBox="1"/>
          <p:nvPr/>
        </p:nvSpPr>
        <p:spPr>
          <a:xfrm>
            <a:off x="313764" y="2104520"/>
            <a:ext cx="8516471" cy="1532727"/>
          </a:xfrm>
          <a:prstGeom prst="rect">
            <a:avLst/>
          </a:prstGeom>
          <a:solidFill>
            <a:srgbClr val="CCFFCC"/>
          </a:solidFill>
          <a:ln w="28575">
            <a:solidFill>
              <a:schemeClr val="tx1"/>
            </a:solidFill>
          </a:ln>
        </p:spPr>
        <p:txBody>
          <a:bodyPr wrap="square" rtlCol="0">
            <a:spAutoFit/>
          </a:bodyPr>
          <a:lstStyle/>
          <a:p>
            <a:pPr algn="ctr">
              <a:lnSpc>
                <a:spcPct val="80000"/>
              </a:lnSpc>
            </a:pPr>
            <a:endParaRPr lang="en-US" sz="3600" b="1" dirty="0" smtClean="0"/>
          </a:p>
          <a:p>
            <a:pPr algn="ctr">
              <a:lnSpc>
                <a:spcPct val="80000"/>
              </a:lnSpc>
            </a:pPr>
            <a:r>
              <a:rPr lang="en-US" sz="3600" b="1" dirty="0" smtClean="0"/>
              <a:t>Thank you!</a:t>
            </a:r>
          </a:p>
          <a:p>
            <a:pPr algn="ctr"/>
            <a:endParaRPr lang="en-US" sz="3600" b="1" dirty="0"/>
          </a:p>
        </p:txBody>
      </p:sp>
    </p:spTree>
    <p:extLst>
      <p:ext uri="{BB962C8B-B14F-4D97-AF65-F5344CB8AC3E}">
        <p14:creationId xmlns:p14="http://schemas.microsoft.com/office/powerpoint/2010/main" val="775917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Content Placeholder 2"/>
          <p:cNvSpPr>
            <a:spLocks noGrp="1"/>
          </p:cNvSpPr>
          <p:nvPr>
            <p:ph idx="1"/>
          </p:nvPr>
        </p:nvSpPr>
        <p:spPr/>
        <p:txBody>
          <a:bodyPr/>
          <a:lstStyle/>
          <a:p>
            <a:pPr marL="0" indent="0">
              <a:buNone/>
            </a:pPr>
            <a:r>
              <a:rPr lang="en-US" sz="8000" dirty="0" smtClean="0"/>
              <a:t>Backup Slides</a:t>
            </a:r>
            <a:endParaRPr lang="en-US" sz="8000" dirty="0"/>
          </a:p>
        </p:txBody>
      </p:sp>
      <p:sp>
        <p:nvSpPr>
          <p:cNvPr id="4" name="Slide Number Placeholder 3"/>
          <p:cNvSpPr>
            <a:spLocks noGrp="1"/>
          </p:cNvSpPr>
          <p:nvPr>
            <p:ph type="sldNum" sz="quarter" idx="12"/>
          </p:nvPr>
        </p:nvSpPr>
        <p:spPr/>
        <p:txBody>
          <a:bodyPr/>
          <a:lstStyle/>
          <a:p>
            <a:pPr>
              <a:defRPr/>
            </a:pPr>
            <a:fld id="{866DA6C0-E8D2-8D44-A834-246A4BF6B0E5}" type="slidenum">
              <a:rPr lang="en-US" smtClean="0"/>
              <a:pPr>
                <a:defRPr/>
              </a:pPr>
              <a:t>23</a:t>
            </a:fld>
            <a:endParaRPr lang="en-US"/>
          </a:p>
        </p:txBody>
      </p:sp>
    </p:spTree>
    <p:extLst>
      <p:ext uri="{BB962C8B-B14F-4D97-AF65-F5344CB8AC3E}">
        <p14:creationId xmlns:p14="http://schemas.microsoft.com/office/powerpoint/2010/main" val="16145913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In-memory Sharing tracking</a:t>
            </a:r>
            <a:endParaRPr lang="en-US" dirty="0"/>
          </a:p>
        </p:txBody>
      </p:sp>
      <p:sp>
        <p:nvSpPr>
          <p:cNvPr id="4" name="Slide Number Placeholder 3"/>
          <p:cNvSpPr>
            <a:spLocks noGrp="1"/>
          </p:cNvSpPr>
          <p:nvPr>
            <p:ph type="sldNum" sz="quarter" idx="12"/>
          </p:nvPr>
        </p:nvSpPr>
        <p:spPr/>
        <p:txBody>
          <a:bodyPr/>
          <a:lstStyle/>
          <a:p>
            <a:pPr>
              <a:defRPr/>
            </a:pPr>
            <a:fld id="{866DA6C0-E8D2-8D44-A834-246A4BF6B0E5}" type="slidenum">
              <a:rPr lang="en-US" smtClean="0"/>
              <a:pPr>
                <a:defRPr/>
              </a:pPr>
              <a:t>24</a:t>
            </a:fld>
            <a:endParaRPr lang="en-US"/>
          </a:p>
        </p:txBody>
      </p:sp>
      <p:sp>
        <p:nvSpPr>
          <p:cNvPr id="37" name="Arc 36">
            <a:extLst>
              <a:ext uri="{FF2B5EF4-FFF2-40B4-BE49-F238E27FC236}">
                <a16:creationId xmlns="" xmlns:a16="http://schemas.microsoft.com/office/drawing/2014/main" id="{9F20D47B-33F4-4507-BDC0-CD7B302A7126}"/>
              </a:ext>
            </a:extLst>
          </p:cNvPr>
          <p:cNvSpPr/>
          <p:nvPr/>
        </p:nvSpPr>
        <p:spPr>
          <a:xfrm rot="7042457">
            <a:off x="8386859" y="2881074"/>
            <a:ext cx="635110" cy="496538"/>
          </a:xfrm>
          <a:prstGeom prst="arc">
            <a:avLst>
              <a:gd name="adj1" fmla="val 637594"/>
              <a:gd name="adj2" fmla="val 0"/>
            </a:avLst>
          </a:prstGeom>
          <a:noFill/>
          <a:ln w="9525" cap="flat" cmpd="sng" algn="ctr">
            <a:solidFill>
              <a:srgbClr val="505050"/>
            </a:solidFill>
            <a:prstDash val="solid"/>
            <a:tailEnd type="triangle" w="lg" len="lg"/>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Trebuchet MS"/>
              <a:ea typeface=""/>
              <a:cs typeface=""/>
            </a:endParaRPr>
          </a:p>
        </p:txBody>
      </p:sp>
      <p:sp>
        <p:nvSpPr>
          <p:cNvPr id="38" name="TextBox 37">
            <a:extLst>
              <a:ext uri="{FF2B5EF4-FFF2-40B4-BE49-F238E27FC236}">
                <a16:creationId xmlns="" xmlns:a16="http://schemas.microsoft.com/office/drawing/2014/main" id="{B97556CD-3456-4B94-A617-FF194A023473}"/>
              </a:ext>
            </a:extLst>
          </p:cNvPr>
          <p:cNvSpPr txBox="1"/>
          <p:nvPr/>
        </p:nvSpPr>
        <p:spPr>
          <a:xfrm>
            <a:off x="7365873" y="2241436"/>
            <a:ext cx="1863011" cy="480131"/>
          </a:xfrm>
          <a:prstGeom prst="rect">
            <a:avLst/>
          </a:prstGeom>
          <a:noFill/>
          <a:ln w="6350" cap="flat" cmpd="sng" algn="ctr">
            <a:noFill/>
            <a:prstDash val="solid"/>
          </a:ln>
          <a:effectLst/>
        </p:spPr>
        <p:txBody>
          <a:bodyPr wrap="none" rtlCol="0" anchor="ctr">
            <a:spAutoFit/>
          </a:bodyPr>
          <a:lstStyle/>
          <a:p>
            <a:pPr marL="0" marR="0" lvl="0" indent="0" algn="ctr" defTabSz="4572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panose="020B0604020202020204" pitchFamily="34" charset="0"/>
                <a:ea typeface=""/>
                <a:cs typeface="Arial" panose="020B0604020202020204" pitchFamily="34" charset="0"/>
              </a:rPr>
              <a:t>Local Read/Write </a:t>
            </a:r>
            <a:r>
              <a:rPr kumimoji="0" lang="en-US" sz="1400" b="1" i="0" u="sng" strike="noStrike" kern="0" cap="none" spc="0" normalizeH="0" baseline="0" noProof="0" dirty="0" smtClean="0">
                <a:ln>
                  <a:noFill/>
                </a:ln>
                <a:solidFill>
                  <a:srgbClr val="000000"/>
                </a:solidFill>
                <a:effectLst/>
                <a:uLnTx/>
                <a:uFillTx/>
                <a:latin typeface="Arial" panose="020B0604020202020204" pitchFamily="34" charset="0"/>
                <a:ea typeface=""/>
                <a:cs typeface="Arial" panose="020B0604020202020204" pitchFamily="34" charset="0"/>
              </a:rPr>
              <a:t>or</a:t>
            </a:r>
          </a:p>
          <a:p>
            <a:pPr marL="0" marR="0" lvl="0" indent="0" algn="ctr" defTabSz="4572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panose="020B0604020202020204" pitchFamily="34" charset="0"/>
                <a:ea typeface=""/>
                <a:cs typeface="Arial" panose="020B0604020202020204" pitchFamily="34" charset="0"/>
              </a:rPr>
              <a:t>Remote Read/Write</a:t>
            </a:r>
          </a:p>
        </p:txBody>
      </p:sp>
      <p:sp>
        <p:nvSpPr>
          <p:cNvPr id="39" name="Arc 38">
            <a:extLst>
              <a:ext uri="{FF2B5EF4-FFF2-40B4-BE49-F238E27FC236}">
                <a16:creationId xmlns="" xmlns:a16="http://schemas.microsoft.com/office/drawing/2014/main" id="{96F254BC-7FE8-471E-A465-0DBC16040623}"/>
              </a:ext>
            </a:extLst>
          </p:cNvPr>
          <p:cNvSpPr/>
          <p:nvPr/>
        </p:nvSpPr>
        <p:spPr>
          <a:xfrm>
            <a:off x="2746360" y="2948005"/>
            <a:ext cx="2393525" cy="781453"/>
          </a:xfrm>
          <a:prstGeom prst="arc">
            <a:avLst>
              <a:gd name="adj1" fmla="val 10692239"/>
              <a:gd name="adj2" fmla="val 21588604"/>
            </a:avLst>
          </a:prstGeom>
          <a:noFill/>
          <a:ln w="9525" cap="flat" cmpd="sng" algn="ctr">
            <a:solidFill>
              <a:srgbClr val="505050"/>
            </a:solidFill>
            <a:prstDash val="solid"/>
            <a:tailEnd type="triangle" w="lg" len="lg"/>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Trebuchet MS"/>
              <a:ea typeface=""/>
              <a:cs typeface=""/>
            </a:endParaRPr>
          </a:p>
        </p:txBody>
      </p:sp>
      <p:sp>
        <p:nvSpPr>
          <p:cNvPr id="40" name="TextBox 39">
            <a:extLst>
              <a:ext uri="{FF2B5EF4-FFF2-40B4-BE49-F238E27FC236}">
                <a16:creationId xmlns="" xmlns:a16="http://schemas.microsoft.com/office/drawing/2014/main" id="{B6192DEB-54AC-4327-9604-8349F3C19048}"/>
              </a:ext>
            </a:extLst>
          </p:cNvPr>
          <p:cNvSpPr txBox="1"/>
          <p:nvPr/>
        </p:nvSpPr>
        <p:spPr>
          <a:xfrm>
            <a:off x="765372" y="3018494"/>
            <a:ext cx="1633782" cy="286232"/>
          </a:xfrm>
          <a:prstGeom prst="rect">
            <a:avLst/>
          </a:prstGeom>
          <a:noFill/>
          <a:ln w="6350" cap="flat" cmpd="sng" algn="ctr">
            <a:noFill/>
            <a:prstDash val="solid"/>
          </a:ln>
          <a:effectLst/>
        </p:spPr>
        <p:txBody>
          <a:bodyPr wrap="none" rtlCol="0" anchor="ctr">
            <a:spAutoFit/>
          </a:bodyPr>
          <a:lstStyle/>
          <a:p>
            <a:pPr marL="0" marR="0" lvl="0" indent="0" algn="ctr" defTabSz="4572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panose="020B0604020202020204" pitchFamily="34" charset="0"/>
                <a:ea typeface=""/>
                <a:cs typeface="Arial" panose="020B0604020202020204" pitchFamily="34" charset="0"/>
              </a:rPr>
              <a:t>Local Read/Write</a:t>
            </a:r>
          </a:p>
        </p:txBody>
      </p:sp>
      <p:sp>
        <p:nvSpPr>
          <p:cNvPr id="41" name="TextBox 40">
            <a:extLst>
              <a:ext uri="{FF2B5EF4-FFF2-40B4-BE49-F238E27FC236}">
                <a16:creationId xmlns="" xmlns:a16="http://schemas.microsoft.com/office/drawing/2014/main" id="{E8BC147E-705F-4459-85DD-DC5D38B42223}"/>
              </a:ext>
            </a:extLst>
          </p:cNvPr>
          <p:cNvSpPr txBox="1"/>
          <p:nvPr/>
        </p:nvSpPr>
        <p:spPr>
          <a:xfrm>
            <a:off x="3262551" y="2824573"/>
            <a:ext cx="1329211" cy="286232"/>
          </a:xfrm>
          <a:prstGeom prst="rect">
            <a:avLst/>
          </a:prstGeom>
          <a:solidFill>
            <a:srgbClr val="FFFFFF"/>
          </a:solidFill>
          <a:ln w="6350" cap="flat" cmpd="sng" algn="ctr">
            <a:noFill/>
            <a:prstDash val="solid"/>
          </a:ln>
          <a:effectLst/>
        </p:spPr>
        <p:txBody>
          <a:bodyPr wrap="none" rtlCol="0" anchor="ctr">
            <a:spAutoFit/>
          </a:bodyPr>
          <a:lstStyle/>
          <a:p>
            <a:pPr marL="0" marR="0" lvl="0" indent="0" algn="ctr" defTabSz="4572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panose="020B0604020202020204" pitchFamily="34" charset="0"/>
                <a:ea typeface=""/>
                <a:cs typeface="Arial" panose="020B0604020202020204" pitchFamily="34" charset="0"/>
              </a:rPr>
              <a:t>Remote Read</a:t>
            </a:r>
          </a:p>
        </p:txBody>
      </p:sp>
      <p:sp>
        <p:nvSpPr>
          <p:cNvPr id="42" name="Arc 41">
            <a:extLst>
              <a:ext uri="{FF2B5EF4-FFF2-40B4-BE49-F238E27FC236}">
                <a16:creationId xmlns="" xmlns:a16="http://schemas.microsoft.com/office/drawing/2014/main" id="{A3CB1E60-A542-4E21-AC62-066D77BEAD4D}"/>
              </a:ext>
            </a:extLst>
          </p:cNvPr>
          <p:cNvSpPr/>
          <p:nvPr/>
        </p:nvSpPr>
        <p:spPr>
          <a:xfrm>
            <a:off x="758608" y="2907803"/>
            <a:ext cx="1648030" cy="700457"/>
          </a:xfrm>
          <a:prstGeom prst="arc">
            <a:avLst>
              <a:gd name="adj1" fmla="val 10692239"/>
              <a:gd name="adj2" fmla="val 21270783"/>
            </a:avLst>
          </a:prstGeom>
          <a:noFill/>
          <a:ln w="9525" cap="flat" cmpd="sng" algn="ctr">
            <a:solidFill>
              <a:srgbClr val="505050"/>
            </a:solidFill>
            <a:prstDash val="solid"/>
            <a:tailEnd type="triangle" w="lg" len="lg"/>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Trebuchet MS"/>
              <a:ea typeface=""/>
              <a:cs typeface=""/>
            </a:endParaRPr>
          </a:p>
        </p:txBody>
      </p:sp>
      <p:sp>
        <p:nvSpPr>
          <p:cNvPr id="43" name="Arc 42">
            <a:extLst>
              <a:ext uri="{FF2B5EF4-FFF2-40B4-BE49-F238E27FC236}">
                <a16:creationId xmlns="" xmlns:a16="http://schemas.microsoft.com/office/drawing/2014/main" id="{7BB3D7EE-E872-4D62-8BC4-5B57CDD186A5}"/>
              </a:ext>
            </a:extLst>
          </p:cNvPr>
          <p:cNvSpPr/>
          <p:nvPr/>
        </p:nvSpPr>
        <p:spPr>
          <a:xfrm>
            <a:off x="627979" y="2673298"/>
            <a:ext cx="4642338" cy="934962"/>
          </a:xfrm>
          <a:prstGeom prst="arc">
            <a:avLst>
              <a:gd name="adj1" fmla="val 10692239"/>
              <a:gd name="adj2" fmla="val 21588604"/>
            </a:avLst>
          </a:prstGeom>
          <a:noFill/>
          <a:ln w="9525" cap="flat" cmpd="sng" algn="ctr">
            <a:solidFill>
              <a:srgbClr val="505050"/>
            </a:solidFill>
            <a:prstDash val="solid"/>
            <a:tailEnd type="triangle" w="lg" len="lg"/>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Trebuchet MS"/>
              <a:ea typeface=""/>
              <a:cs typeface=""/>
            </a:endParaRPr>
          </a:p>
        </p:txBody>
      </p:sp>
      <p:sp>
        <p:nvSpPr>
          <p:cNvPr id="44" name="Arc 43">
            <a:extLst>
              <a:ext uri="{FF2B5EF4-FFF2-40B4-BE49-F238E27FC236}">
                <a16:creationId xmlns="" xmlns:a16="http://schemas.microsoft.com/office/drawing/2014/main" id="{C7C56C44-36CE-433A-B607-CF0C2F5278C8}"/>
              </a:ext>
            </a:extLst>
          </p:cNvPr>
          <p:cNvSpPr/>
          <p:nvPr/>
        </p:nvSpPr>
        <p:spPr>
          <a:xfrm rot="17144082">
            <a:off x="1858479" y="3599959"/>
            <a:ext cx="635110" cy="496538"/>
          </a:xfrm>
          <a:prstGeom prst="arc">
            <a:avLst>
              <a:gd name="adj1" fmla="val 637594"/>
              <a:gd name="adj2" fmla="val 0"/>
            </a:avLst>
          </a:prstGeom>
          <a:noFill/>
          <a:ln w="9525" cap="flat" cmpd="sng" algn="ctr">
            <a:solidFill>
              <a:srgbClr val="505050"/>
            </a:solidFill>
            <a:prstDash val="solid"/>
            <a:tailEnd type="triangle" w="lg" len="lg"/>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Trebuchet MS"/>
              <a:ea typeface=""/>
              <a:cs typeface=""/>
            </a:endParaRPr>
          </a:p>
        </p:txBody>
      </p:sp>
      <p:sp>
        <p:nvSpPr>
          <p:cNvPr id="45" name="Arc 44">
            <a:extLst>
              <a:ext uri="{FF2B5EF4-FFF2-40B4-BE49-F238E27FC236}">
                <a16:creationId xmlns="" xmlns:a16="http://schemas.microsoft.com/office/drawing/2014/main" id="{8C7E4FCC-A76B-4C57-931F-B482334D7CAD}"/>
              </a:ext>
            </a:extLst>
          </p:cNvPr>
          <p:cNvSpPr/>
          <p:nvPr/>
        </p:nvSpPr>
        <p:spPr>
          <a:xfrm>
            <a:off x="462180" y="2443565"/>
            <a:ext cx="7842739" cy="1164695"/>
          </a:xfrm>
          <a:prstGeom prst="arc">
            <a:avLst>
              <a:gd name="adj1" fmla="val 10692239"/>
              <a:gd name="adj2" fmla="val 21588604"/>
            </a:avLst>
          </a:prstGeom>
          <a:noFill/>
          <a:ln w="9525" cap="flat" cmpd="sng" algn="ctr">
            <a:solidFill>
              <a:srgbClr val="505050"/>
            </a:solidFill>
            <a:prstDash val="solid"/>
            <a:tailEnd type="triangle" w="lg" len="lg"/>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Trebuchet MS"/>
              <a:ea typeface=""/>
              <a:cs typeface=""/>
            </a:endParaRPr>
          </a:p>
        </p:txBody>
      </p:sp>
      <p:sp>
        <p:nvSpPr>
          <p:cNvPr id="46" name="TextBox 45">
            <a:extLst>
              <a:ext uri="{FF2B5EF4-FFF2-40B4-BE49-F238E27FC236}">
                <a16:creationId xmlns="" xmlns:a16="http://schemas.microsoft.com/office/drawing/2014/main" id="{2059255C-0418-4F2E-87B2-95E3EEC7D350}"/>
              </a:ext>
            </a:extLst>
          </p:cNvPr>
          <p:cNvSpPr txBox="1"/>
          <p:nvPr/>
        </p:nvSpPr>
        <p:spPr>
          <a:xfrm>
            <a:off x="3586480" y="2283312"/>
            <a:ext cx="1337226" cy="286232"/>
          </a:xfrm>
          <a:prstGeom prst="rect">
            <a:avLst/>
          </a:prstGeom>
          <a:solidFill>
            <a:srgbClr val="FFFFFF"/>
          </a:solidFill>
          <a:ln w="6350" cap="flat" cmpd="sng" algn="ctr">
            <a:noFill/>
            <a:prstDash val="solid"/>
          </a:ln>
          <a:effectLst/>
        </p:spPr>
        <p:txBody>
          <a:bodyPr wrap="none" rtlCol="0" anchor="ctr">
            <a:spAutoFit/>
          </a:bodyPr>
          <a:lstStyle/>
          <a:p>
            <a:pPr marL="0" marR="0" lvl="0" indent="0" algn="ctr" defTabSz="4572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panose="020B0604020202020204" pitchFamily="34" charset="0"/>
                <a:ea typeface=""/>
                <a:cs typeface="Arial" panose="020B0604020202020204" pitchFamily="34" charset="0"/>
              </a:rPr>
              <a:t>Remote Write</a:t>
            </a:r>
          </a:p>
        </p:txBody>
      </p:sp>
      <p:sp>
        <p:nvSpPr>
          <p:cNvPr id="47" name="Oval 46">
            <a:extLst>
              <a:ext uri="{FF2B5EF4-FFF2-40B4-BE49-F238E27FC236}">
                <a16:creationId xmlns="" xmlns:a16="http://schemas.microsoft.com/office/drawing/2014/main" id="{EDFCFBF9-6B6A-41B4-A254-6854B71CA405}"/>
              </a:ext>
            </a:extLst>
          </p:cNvPr>
          <p:cNvSpPr/>
          <p:nvPr/>
        </p:nvSpPr>
        <p:spPr>
          <a:xfrm>
            <a:off x="71971" y="3031994"/>
            <a:ext cx="891345" cy="781453"/>
          </a:xfrm>
          <a:prstGeom prst="ellipse">
            <a:avLst/>
          </a:prstGeom>
          <a:solidFill>
            <a:srgbClr val="76B900"/>
          </a:solidFill>
          <a:ln w="25400" cap="flat" cmpd="sng" algn="ctr">
            <a:noFill/>
            <a:prstDash val="solid"/>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FFFF"/>
                </a:solidFill>
                <a:effectLst/>
                <a:uLnTx/>
                <a:uFillTx/>
                <a:latin typeface="Trebuchet MS"/>
                <a:ea typeface=""/>
                <a:cs typeface=""/>
              </a:rPr>
              <a:t>un-cached</a:t>
            </a:r>
          </a:p>
        </p:txBody>
      </p:sp>
      <p:sp>
        <p:nvSpPr>
          <p:cNvPr id="48" name="TextBox 47">
            <a:extLst>
              <a:ext uri="{FF2B5EF4-FFF2-40B4-BE49-F238E27FC236}">
                <a16:creationId xmlns="" xmlns:a16="http://schemas.microsoft.com/office/drawing/2014/main" id="{E35E9BA2-5AE4-4BAC-962E-780C3BBE2F56}"/>
              </a:ext>
            </a:extLst>
          </p:cNvPr>
          <p:cNvSpPr txBox="1"/>
          <p:nvPr/>
        </p:nvSpPr>
        <p:spPr>
          <a:xfrm>
            <a:off x="1441685" y="4147906"/>
            <a:ext cx="1633782" cy="286232"/>
          </a:xfrm>
          <a:prstGeom prst="rect">
            <a:avLst/>
          </a:prstGeom>
          <a:noFill/>
          <a:ln w="6350" cap="flat" cmpd="sng" algn="ctr">
            <a:noFill/>
            <a:prstDash val="solid"/>
          </a:ln>
          <a:effectLst/>
        </p:spPr>
        <p:txBody>
          <a:bodyPr wrap="none" rtlCol="0" anchor="ctr">
            <a:spAutoFit/>
          </a:bodyPr>
          <a:lstStyle/>
          <a:p>
            <a:pPr marL="0" marR="0" lvl="0" indent="0" algn="ctr" defTabSz="4572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panose="020B0604020202020204" pitchFamily="34" charset="0"/>
                <a:ea typeface=""/>
                <a:cs typeface="Arial" panose="020B0604020202020204" pitchFamily="34" charset="0"/>
              </a:rPr>
              <a:t>Local Read/Write</a:t>
            </a:r>
          </a:p>
        </p:txBody>
      </p:sp>
      <p:sp>
        <p:nvSpPr>
          <p:cNvPr id="49" name="Arc 48">
            <a:extLst>
              <a:ext uri="{FF2B5EF4-FFF2-40B4-BE49-F238E27FC236}">
                <a16:creationId xmlns="" xmlns:a16="http://schemas.microsoft.com/office/drawing/2014/main" id="{CF8AC9E0-AE32-4FAD-B5FB-4ACBE1633D8D}"/>
              </a:ext>
            </a:extLst>
          </p:cNvPr>
          <p:cNvSpPr/>
          <p:nvPr/>
        </p:nvSpPr>
        <p:spPr>
          <a:xfrm>
            <a:off x="5923460" y="3056159"/>
            <a:ext cx="2056919" cy="552101"/>
          </a:xfrm>
          <a:prstGeom prst="arc">
            <a:avLst>
              <a:gd name="adj1" fmla="val 10692239"/>
              <a:gd name="adj2" fmla="val 20863702"/>
            </a:avLst>
          </a:prstGeom>
          <a:noFill/>
          <a:ln w="9525" cap="flat" cmpd="sng" algn="ctr">
            <a:solidFill>
              <a:srgbClr val="505050"/>
            </a:solidFill>
            <a:prstDash val="solid"/>
            <a:tailEnd type="triangle" w="lg" len="lg"/>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Trebuchet MS"/>
              <a:ea typeface=""/>
              <a:cs typeface=""/>
            </a:endParaRPr>
          </a:p>
        </p:txBody>
      </p:sp>
      <p:sp>
        <p:nvSpPr>
          <p:cNvPr id="50" name="Arc 49">
            <a:extLst>
              <a:ext uri="{FF2B5EF4-FFF2-40B4-BE49-F238E27FC236}">
                <a16:creationId xmlns="" xmlns:a16="http://schemas.microsoft.com/office/drawing/2014/main" id="{A452A82E-EB5C-4432-BA87-3C43569A60C0}"/>
              </a:ext>
            </a:extLst>
          </p:cNvPr>
          <p:cNvSpPr/>
          <p:nvPr/>
        </p:nvSpPr>
        <p:spPr>
          <a:xfrm rot="17144082">
            <a:off x="4723444" y="3599959"/>
            <a:ext cx="635110" cy="496538"/>
          </a:xfrm>
          <a:prstGeom prst="arc">
            <a:avLst>
              <a:gd name="adj1" fmla="val 637594"/>
              <a:gd name="adj2" fmla="val 0"/>
            </a:avLst>
          </a:prstGeom>
          <a:noFill/>
          <a:ln w="9525" cap="flat" cmpd="sng" algn="ctr">
            <a:solidFill>
              <a:srgbClr val="505050"/>
            </a:solidFill>
            <a:prstDash val="solid"/>
            <a:tailEnd type="triangle" w="lg" len="lg"/>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Trebuchet MS"/>
              <a:ea typeface=""/>
              <a:cs typeface=""/>
            </a:endParaRPr>
          </a:p>
        </p:txBody>
      </p:sp>
      <p:sp>
        <p:nvSpPr>
          <p:cNvPr id="51" name="TextBox 50">
            <a:extLst>
              <a:ext uri="{FF2B5EF4-FFF2-40B4-BE49-F238E27FC236}">
                <a16:creationId xmlns="" xmlns:a16="http://schemas.microsoft.com/office/drawing/2014/main" id="{C35E0264-B06C-4C20-A01E-207DB95A5833}"/>
              </a:ext>
            </a:extLst>
          </p:cNvPr>
          <p:cNvSpPr txBox="1"/>
          <p:nvPr/>
        </p:nvSpPr>
        <p:spPr>
          <a:xfrm>
            <a:off x="5153169" y="3880914"/>
            <a:ext cx="1845377" cy="286232"/>
          </a:xfrm>
          <a:prstGeom prst="rect">
            <a:avLst/>
          </a:prstGeom>
          <a:noFill/>
          <a:ln w="6350" cap="flat" cmpd="sng" algn="ctr">
            <a:noFill/>
            <a:prstDash val="solid"/>
          </a:ln>
          <a:effectLst/>
        </p:spPr>
        <p:txBody>
          <a:bodyPr wrap="none" rtlCol="0" anchor="ctr">
            <a:spAutoFit/>
          </a:bodyPr>
          <a:lstStyle/>
          <a:p>
            <a:pPr marL="0" marR="0" lvl="0" indent="0" algn="ctr" defTabSz="4572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panose="020B0604020202020204" pitchFamily="34" charset="0"/>
                <a:ea typeface=""/>
                <a:cs typeface="Arial" panose="020B0604020202020204" pitchFamily="34" charset="0"/>
              </a:rPr>
              <a:t>Local/Remote Read</a:t>
            </a:r>
          </a:p>
        </p:txBody>
      </p:sp>
      <p:sp>
        <p:nvSpPr>
          <p:cNvPr id="52" name="TextBox 51">
            <a:extLst>
              <a:ext uri="{FF2B5EF4-FFF2-40B4-BE49-F238E27FC236}">
                <a16:creationId xmlns="" xmlns:a16="http://schemas.microsoft.com/office/drawing/2014/main" id="{43232F3A-EE91-46C6-9DCF-9CD00845ED2B}"/>
              </a:ext>
            </a:extLst>
          </p:cNvPr>
          <p:cNvSpPr txBox="1"/>
          <p:nvPr/>
        </p:nvSpPr>
        <p:spPr>
          <a:xfrm>
            <a:off x="5950122" y="3107562"/>
            <a:ext cx="1853392" cy="286232"/>
          </a:xfrm>
          <a:prstGeom prst="rect">
            <a:avLst/>
          </a:prstGeom>
          <a:noFill/>
          <a:ln w="6350" cap="flat" cmpd="sng" algn="ctr">
            <a:noFill/>
            <a:prstDash val="solid"/>
          </a:ln>
          <a:effectLst/>
        </p:spPr>
        <p:txBody>
          <a:bodyPr wrap="none" rtlCol="0" anchor="ctr">
            <a:spAutoFit/>
          </a:bodyPr>
          <a:lstStyle/>
          <a:p>
            <a:pPr marL="0" marR="0" lvl="0" indent="0" algn="ctr" defTabSz="4572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panose="020B0604020202020204" pitchFamily="34" charset="0"/>
                <a:ea typeface=""/>
                <a:cs typeface="Arial" panose="020B0604020202020204" pitchFamily="34" charset="0"/>
              </a:rPr>
              <a:t>Local/Remote Write</a:t>
            </a:r>
          </a:p>
        </p:txBody>
      </p:sp>
      <p:sp>
        <p:nvSpPr>
          <p:cNvPr id="53" name="TextBox 52">
            <a:extLst>
              <a:ext uri="{FF2B5EF4-FFF2-40B4-BE49-F238E27FC236}">
                <a16:creationId xmlns="" xmlns:a16="http://schemas.microsoft.com/office/drawing/2014/main" id="{DB27EBEF-61B4-4ADE-8022-1FFFB688A1B5}"/>
              </a:ext>
            </a:extLst>
          </p:cNvPr>
          <p:cNvSpPr txBox="1"/>
          <p:nvPr/>
        </p:nvSpPr>
        <p:spPr>
          <a:xfrm>
            <a:off x="1433714" y="1692084"/>
            <a:ext cx="2541080" cy="480131"/>
          </a:xfrm>
          <a:prstGeom prst="rect">
            <a:avLst/>
          </a:prstGeom>
          <a:noFill/>
          <a:ln w="6350" cap="flat" cmpd="sng" algn="ctr">
            <a:noFill/>
            <a:prstDash val="solid"/>
          </a:ln>
          <a:effectLst/>
        </p:spPr>
        <p:txBody>
          <a:bodyPr wrap="none" rtlCol="0" anchor="ctr">
            <a:spAutoFit/>
          </a:bodyPr>
          <a:lstStyle/>
          <a:p>
            <a:pPr marL="0" marR="0" lvl="0" indent="0" algn="ctr" defTabSz="4572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0000"/>
                </a:solidFill>
                <a:effectLst/>
                <a:uLnTx/>
                <a:uFillTx/>
                <a:latin typeface="Arial" panose="020B0604020202020204" pitchFamily="34" charset="0"/>
                <a:ea typeface=""/>
                <a:cs typeface="Arial" panose="020B0604020202020204" pitchFamily="34" charset="0"/>
              </a:rPr>
              <a:t>Read-only or read-write line</a:t>
            </a:r>
          </a:p>
          <a:p>
            <a:pPr marL="0" marR="0" lvl="0" indent="0" algn="ctr" defTabSz="4572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0000"/>
                </a:solidFill>
                <a:effectLst/>
                <a:uLnTx/>
                <a:uFillTx/>
                <a:latin typeface="Arial" panose="020B0604020202020204" pitchFamily="34" charset="0"/>
                <a:ea typeface=""/>
                <a:cs typeface="Arial" panose="020B0604020202020204" pitchFamily="34" charset="0"/>
              </a:rPr>
              <a:t>only used by local GPU</a:t>
            </a:r>
          </a:p>
        </p:txBody>
      </p:sp>
      <p:sp>
        <p:nvSpPr>
          <p:cNvPr id="54" name="TextBox 53">
            <a:extLst>
              <a:ext uri="{FF2B5EF4-FFF2-40B4-BE49-F238E27FC236}">
                <a16:creationId xmlns="" xmlns:a16="http://schemas.microsoft.com/office/drawing/2014/main" id="{EE9AA8C1-6509-4813-8823-A1EDD973DDBD}"/>
              </a:ext>
            </a:extLst>
          </p:cNvPr>
          <p:cNvSpPr txBox="1"/>
          <p:nvPr/>
        </p:nvSpPr>
        <p:spPr>
          <a:xfrm>
            <a:off x="4413237" y="1692084"/>
            <a:ext cx="2303836" cy="480131"/>
          </a:xfrm>
          <a:prstGeom prst="rect">
            <a:avLst/>
          </a:prstGeom>
          <a:noFill/>
          <a:ln w="6350" cap="flat" cmpd="sng" algn="ctr">
            <a:noFill/>
            <a:prstDash val="solid"/>
          </a:ln>
          <a:effectLst/>
        </p:spPr>
        <p:txBody>
          <a:bodyPr wrap="none" rtlCol="0" anchor="ctr">
            <a:spAutoFit/>
          </a:bodyPr>
          <a:lstStyle/>
          <a:p>
            <a:pPr marL="0" marR="0" lvl="0" indent="0" algn="ctr" defTabSz="4572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0000"/>
                </a:solidFill>
                <a:effectLst/>
                <a:uLnTx/>
                <a:uFillTx/>
                <a:latin typeface="Arial" panose="020B0604020202020204" pitchFamily="34" charset="0"/>
                <a:ea typeface=""/>
                <a:cs typeface="Arial" panose="020B0604020202020204" pitchFamily="34" charset="0"/>
              </a:rPr>
              <a:t>Read-only line</a:t>
            </a:r>
          </a:p>
          <a:p>
            <a:pPr marL="0" marR="0" lvl="0" indent="0" algn="ctr" defTabSz="4572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0000"/>
                </a:solidFill>
                <a:effectLst/>
                <a:uLnTx/>
                <a:uFillTx/>
                <a:latin typeface="Arial" panose="020B0604020202020204" pitchFamily="34" charset="0"/>
                <a:ea typeface=""/>
                <a:cs typeface="Arial" panose="020B0604020202020204" pitchFamily="34" charset="0"/>
              </a:rPr>
              <a:t>shared by multiple GPUs</a:t>
            </a:r>
          </a:p>
        </p:txBody>
      </p:sp>
      <p:sp>
        <p:nvSpPr>
          <p:cNvPr id="55" name="TextBox 54">
            <a:extLst>
              <a:ext uri="{FF2B5EF4-FFF2-40B4-BE49-F238E27FC236}">
                <a16:creationId xmlns="" xmlns:a16="http://schemas.microsoft.com/office/drawing/2014/main" id="{0459571B-7BFC-480C-B10E-EE65C2E4013E}"/>
              </a:ext>
            </a:extLst>
          </p:cNvPr>
          <p:cNvSpPr txBox="1"/>
          <p:nvPr/>
        </p:nvSpPr>
        <p:spPr>
          <a:xfrm>
            <a:off x="6876818" y="1692084"/>
            <a:ext cx="2303836" cy="480131"/>
          </a:xfrm>
          <a:prstGeom prst="rect">
            <a:avLst/>
          </a:prstGeom>
          <a:noFill/>
          <a:ln w="6350" cap="flat" cmpd="sng" algn="ctr">
            <a:noFill/>
            <a:prstDash val="solid"/>
          </a:ln>
          <a:effectLst/>
        </p:spPr>
        <p:txBody>
          <a:bodyPr wrap="none" rtlCol="0" anchor="ctr">
            <a:spAutoFit/>
          </a:bodyPr>
          <a:lstStyle/>
          <a:p>
            <a:pPr marL="0" marR="0" lvl="0" indent="0" algn="ctr" defTabSz="4572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0000"/>
                </a:solidFill>
                <a:effectLst/>
                <a:uLnTx/>
                <a:uFillTx/>
                <a:latin typeface="Arial" panose="020B0604020202020204" pitchFamily="34" charset="0"/>
                <a:ea typeface=""/>
                <a:cs typeface="Arial" panose="020B0604020202020204" pitchFamily="34" charset="0"/>
              </a:rPr>
              <a:t>Read-write line</a:t>
            </a:r>
          </a:p>
          <a:p>
            <a:pPr marL="0" marR="0" lvl="0" indent="0" algn="ctr" defTabSz="4572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0000"/>
                </a:solidFill>
                <a:effectLst/>
                <a:uLnTx/>
                <a:uFillTx/>
                <a:latin typeface="Arial" panose="020B0604020202020204" pitchFamily="34" charset="0"/>
                <a:ea typeface=""/>
                <a:cs typeface="Arial" panose="020B0604020202020204" pitchFamily="34" charset="0"/>
              </a:rPr>
              <a:t>shared by multiple GPUs</a:t>
            </a:r>
          </a:p>
        </p:txBody>
      </p:sp>
      <p:sp>
        <p:nvSpPr>
          <p:cNvPr id="56" name="TextBox 55">
            <a:extLst>
              <a:ext uri="{FF2B5EF4-FFF2-40B4-BE49-F238E27FC236}">
                <a16:creationId xmlns="" xmlns:a16="http://schemas.microsoft.com/office/drawing/2014/main" id="{5DCD249F-DAD1-464B-B13B-9560B7701FFA}"/>
              </a:ext>
            </a:extLst>
          </p:cNvPr>
          <p:cNvSpPr txBox="1"/>
          <p:nvPr/>
        </p:nvSpPr>
        <p:spPr>
          <a:xfrm>
            <a:off x="-102006" y="1789033"/>
            <a:ext cx="1455848" cy="286232"/>
          </a:xfrm>
          <a:prstGeom prst="rect">
            <a:avLst/>
          </a:prstGeom>
          <a:noFill/>
          <a:ln w="6350" cap="flat" cmpd="sng" algn="ctr">
            <a:noFill/>
            <a:prstDash val="solid"/>
          </a:ln>
          <a:effectLst/>
        </p:spPr>
        <p:txBody>
          <a:bodyPr wrap="none" rtlCol="0" anchor="ctr">
            <a:spAutoFit/>
          </a:bodyPr>
          <a:lstStyle/>
          <a:p>
            <a:pPr marL="0" marR="0" lvl="0" indent="0" algn="ctr" defTabSz="4572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0000"/>
                </a:solidFill>
                <a:effectLst/>
                <a:uLnTx/>
                <a:uFillTx/>
                <a:latin typeface="Arial" panose="020B0604020202020204" pitchFamily="34" charset="0"/>
                <a:ea typeface=""/>
                <a:cs typeface="Arial" panose="020B0604020202020204" pitchFamily="34" charset="0"/>
              </a:rPr>
              <a:t>Un-cached line</a:t>
            </a:r>
          </a:p>
        </p:txBody>
      </p:sp>
      <p:sp>
        <p:nvSpPr>
          <p:cNvPr id="57" name="Arc 56">
            <a:extLst>
              <a:ext uri="{FF2B5EF4-FFF2-40B4-BE49-F238E27FC236}">
                <a16:creationId xmlns="" xmlns:a16="http://schemas.microsoft.com/office/drawing/2014/main" id="{21AEEA9C-7702-4388-85B4-DD419A1D8703}"/>
              </a:ext>
            </a:extLst>
          </p:cNvPr>
          <p:cNvSpPr/>
          <p:nvPr/>
        </p:nvSpPr>
        <p:spPr>
          <a:xfrm>
            <a:off x="2648783" y="2695508"/>
            <a:ext cx="5439640" cy="1065151"/>
          </a:xfrm>
          <a:prstGeom prst="arc">
            <a:avLst>
              <a:gd name="adj1" fmla="val 10692239"/>
              <a:gd name="adj2" fmla="val 21362850"/>
            </a:avLst>
          </a:prstGeom>
          <a:noFill/>
          <a:ln w="9525" cap="flat" cmpd="sng" algn="ctr">
            <a:solidFill>
              <a:srgbClr val="505050"/>
            </a:solidFill>
            <a:prstDash val="solid"/>
            <a:tailEnd type="triangle" w="lg" len="lg"/>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Trebuchet MS"/>
              <a:ea typeface=""/>
              <a:cs typeface=""/>
            </a:endParaRPr>
          </a:p>
        </p:txBody>
      </p:sp>
      <p:sp>
        <p:nvSpPr>
          <p:cNvPr id="58" name="Oval 57">
            <a:extLst>
              <a:ext uri="{FF2B5EF4-FFF2-40B4-BE49-F238E27FC236}">
                <a16:creationId xmlns="" xmlns:a16="http://schemas.microsoft.com/office/drawing/2014/main" id="{BD6E0046-D8D5-4985-B229-EE955C6B0135}"/>
              </a:ext>
            </a:extLst>
          </p:cNvPr>
          <p:cNvSpPr/>
          <p:nvPr/>
        </p:nvSpPr>
        <p:spPr>
          <a:xfrm>
            <a:off x="2258575" y="3031994"/>
            <a:ext cx="891345" cy="781453"/>
          </a:xfrm>
          <a:prstGeom prst="ellipse">
            <a:avLst/>
          </a:prstGeom>
          <a:solidFill>
            <a:srgbClr val="76B900"/>
          </a:solidFill>
          <a:ln w="25400" cap="flat" cmpd="sng" algn="ctr">
            <a:noFill/>
            <a:prstDash val="solid"/>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FFFF"/>
                </a:solidFill>
                <a:effectLst/>
                <a:uLnTx/>
                <a:uFillTx/>
                <a:latin typeface="Trebuchet MS"/>
                <a:ea typeface=""/>
                <a:cs typeface=""/>
              </a:rPr>
              <a:t>private</a:t>
            </a:r>
          </a:p>
        </p:txBody>
      </p:sp>
      <p:sp>
        <p:nvSpPr>
          <p:cNvPr id="59" name="TextBox 58">
            <a:extLst>
              <a:ext uri="{FF2B5EF4-FFF2-40B4-BE49-F238E27FC236}">
                <a16:creationId xmlns="" xmlns:a16="http://schemas.microsoft.com/office/drawing/2014/main" id="{BA1CE284-61F3-422F-9331-D6773662EF78}"/>
              </a:ext>
            </a:extLst>
          </p:cNvPr>
          <p:cNvSpPr txBox="1"/>
          <p:nvPr/>
        </p:nvSpPr>
        <p:spPr>
          <a:xfrm>
            <a:off x="4767358" y="2535664"/>
            <a:ext cx="1337226" cy="286232"/>
          </a:xfrm>
          <a:prstGeom prst="rect">
            <a:avLst/>
          </a:prstGeom>
          <a:solidFill>
            <a:srgbClr val="FFFFFF"/>
          </a:solidFill>
          <a:ln w="6350" cap="flat" cmpd="sng" algn="ctr">
            <a:noFill/>
            <a:prstDash val="solid"/>
          </a:ln>
          <a:effectLst/>
        </p:spPr>
        <p:txBody>
          <a:bodyPr wrap="none" rtlCol="0" anchor="ctr">
            <a:spAutoFit/>
          </a:bodyPr>
          <a:lstStyle/>
          <a:p>
            <a:pPr marL="0" marR="0" lvl="0" indent="0" algn="ctr" defTabSz="4572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panose="020B0604020202020204" pitchFamily="34" charset="0"/>
                <a:ea typeface=""/>
                <a:cs typeface="Arial" panose="020B0604020202020204" pitchFamily="34" charset="0"/>
              </a:rPr>
              <a:t>Remote Write</a:t>
            </a:r>
          </a:p>
        </p:txBody>
      </p:sp>
      <p:sp>
        <p:nvSpPr>
          <p:cNvPr id="60" name="TextBox 59">
            <a:extLst>
              <a:ext uri="{FF2B5EF4-FFF2-40B4-BE49-F238E27FC236}">
                <a16:creationId xmlns="" xmlns:a16="http://schemas.microsoft.com/office/drawing/2014/main" id="{10BBCB96-B711-4293-9D63-E17E26C8FC4C}"/>
              </a:ext>
            </a:extLst>
          </p:cNvPr>
          <p:cNvSpPr txBox="1"/>
          <p:nvPr/>
        </p:nvSpPr>
        <p:spPr>
          <a:xfrm>
            <a:off x="2069684" y="2582425"/>
            <a:ext cx="1329211" cy="286232"/>
          </a:xfrm>
          <a:prstGeom prst="rect">
            <a:avLst/>
          </a:prstGeom>
          <a:solidFill>
            <a:srgbClr val="FFFFFF"/>
          </a:solidFill>
          <a:ln w="6350" cap="flat" cmpd="sng" algn="ctr">
            <a:noFill/>
            <a:prstDash val="solid"/>
          </a:ln>
          <a:effectLst/>
        </p:spPr>
        <p:txBody>
          <a:bodyPr wrap="none" rtlCol="0" anchor="ctr">
            <a:spAutoFit/>
          </a:bodyPr>
          <a:lstStyle/>
          <a:p>
            <a:pPr marL="0" marR="0" lvl="0" indent="0" algn="ctr" defTabSz="4572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panose="020B0604020202020204" pitchFamily="34" charset="0"/>
                <a:ea typeface=""/>
                <a:cs typeface="Arial" panose="020B0604020202020204" pitchFamily="34" charset="0"/>
              </a:rPr>
              <a:t>Remote Read</a:t>
            </a:r>
          </a:p>
        </p:txBody>
      </p:sp>
      <p:sp>
        <p:nvSpPr>
          <p:cNvPr id="65" name="Oval 64">
            <a:extLst>
              <a:ext uri="{FF2B5EF4-FFF2-40B4-BE49-F238E27FC236}">
                <a16:creationId xmlns="" xmlns:a16="http://schemas.microsoft.com/office/drawing/2014/main" id="{1EE4AFDF-EAEA-40DD-A2A8-CD35ABD1C993}"/>
              </a:ext>
            </a:extLst>
          </p:cNvPr>
          <p:cNvSpPr/>
          <p:nvPr/>
        </p:nvSpPr>
        <p:spPr>
          <a:xfrm>
            <a:off x="7691077" y="3031994"/>
            <a:ext cx="891345" cy="781453"/>
          </a:xfrm>
          <a:prstGeom prst="ellipse">
            <a:avLst/>
          </a:prstGeom>
          <a:solidFill>
            <a:srgbClr val="76B900"/>
          </a:solidFill>
          <a:ln w="25400" cap="flat" cmpd="sng" algn="ctr">
            <a:noFill/>
            <a:prstDash val="solid"/>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FFFF"/>
                </a:solidFill>
                <a:effectLst/>
                <a:uLnTx/>
                <a:uFillTx/>
                <a:latin typeface="Trebuchet MS"/>
                <a:ea typeface=""/>
                <a:cs typeface=""/>
              </a:rPr>
              <a:t>RW-shared</a:t>
            </a:r>
          </a:p>
        </p:txBody>
      </p:sp>
      <p:sp>
        <p:nvSpPr>
          <p:cNvPr id="66" name="Oval 65">
            <a:extLst>
              <a:ext uri="{FF2B5EF4-FFF2-40B4-BE49-F238E27FC236}">
                <a16:creationId xmlns="" xmlns:a16="http://schemas.microsoft.com/office/drawing/2014/main" id="{03342CEE-CE25-459E-9651-1B961EDAA044}"/>
              </a:ext>
            </a:extLst>
          </p:cNvPr>
          <p:cNvSpPr/>
          <p:nvPr/>
        </p:nvSpPr>
        <p:spPr>
          <a:xfrm>
            <a:off x="5119477" y="3031994"/>
            <a:ext cx="891345" cy="781453"/>
          </a:xfrm>
          <a:prstGeom prst="ellipse">
            <a:avLst/>
          </a:prstGeom>
          <a:solidFill>
            <a:srgbClr val="76B900"/>
          </a:solidFill>
          <a:ln w="25400" cap="flat" cmpd="sng" algn="ctr">
            <a:noFill/>
            <a:prstDash val="solid"/>
          </a:ln>
          <a:effectLst/>
        </p:spPr>
        <p:txBody>
          <a:bodyPr lIns="0" tIns="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FFFF"/>
                </a:solidFill>
                <a:effectLst/>
                <a:uLnTx/>
                <a:uFillTx/>
                <a:latin typeface="Trebuchet MS"/>
                <a:ea typeface=""/>
                <a:cs typeface=""/>
              </a:rPr>
              <a:t>R-shared</a:t>
            </a:r>
          </a:p>
        </p:txBody>
      </p:sp>
      <p:grpSp>
        <p:nvGrpSpPr>
          <p:cNvPr id="70" name="Group 69"/>
          <p:cNvGrpSpPr/>
          <p:nvPr/>
        </p:nvGrpSpPr>
        <p:grpSpPr>
          <a:xfrm>
            <a:off x="2354910" y="3164973"/>
            <a:ext cx="6755709" cy="1980832"/>
            <a:chOff x="2354910" y="3164973"/>
            <a:chExt cx="6755709" cy="1980832"/>
          </a:xfrm>
        </p:grpSpPr>
        <p:sp>
          <p:nvSpPr>
            <p:cNvPr id="63" name="TextBox 62">
              <a:extLst>
                <a:ext uri="{FF2B5EF4-FFF2-40B4-BE49-F238E27FC236}">
                  <a16:creationId xmlns="" xmlns:a16="http://schemas.microsoft.com/office/drawing/2014/main" id="{F958AF0B-26D1-4A4C-B460-806365D62B37}"/>
                </a:ext>
              </a:extLst>
            </p:cNvPr>
            <p:cNvSpPr txBox="1"/>
            <p:nvPr/>
          </p:nvSpPr>
          <p:spPr>
            <a:xfrm>
              <a:off x="6646429" y="4196973"/>
              <a:ext cx="1146469" cy="286232"/>
            </a:xfrm>
            <a:prstGeom prst="rect">
              <a:avLst/>
            </a:prstGeom>
            <a:solidFill>
              <a:srgbClr val="FFFFFF"/>
            </a:solidFill>
            <a:ln w="6350" cap="flat" cmpd="sng" algn="ctr">
              <a:solidFill>
                <a:srgbClr val="9E1212"/>
              </a:solidFill>
              <a:prstDash val="solid"/>
            </a:ln>
            <a:effectLst/>
          </p:spPr>
          <p:txBody>
            <a:bodyPr wrap="none" rtlCol="0" anchor="ctr">
              <a:spAutoFit/>
            </a:bodyPr>
            <a:lstStyle/>
            <a:p>
              <a:pPr marL="0" marR="0" lvl="0" indent="0" algn="ctr" defTabSz="4572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panose="020B0604020202020204" pitchFamily="34" charset="0"/>
                  <a:ea typeface=""/>
                  <a:cs typeface="Arial" panose="020B0604020202020204" pitchFamily="34" charset="0"/>
                </a:rPr>
                <a:t>Local Write</a:t>
              </a:r>
            </a:p>
          </p:txBody>
        </p:sp>
        <p:grpSp>
          <p:nvGrpSpPr>
            <p:cNvPr id="69" name="Group 68"/>
            <p:cNvGrpSpPr/>
            <p:nvPr/>
          </p:nvGrpSpPr>
          <p:grpSpPr>
            <a:xfrm>
              <a:off x="2354910" y="3164973"/>
              <a:ext cx="6755709" cy="1980832"/>
              <a:chOff x="2354910" y="3164973"/>
              <a:chExt cx="6755709" cy="1980832"/>
            </a:xfrm>
          </p:grpSpPr>
          <p:sp>
            <p:nvSpPr>
              <p:cNvPr id="61" name="Arc 60">
                <a:extLst>
                  <a:ext uri="{FF2B5EF4-FFF2-40B4-BE49-F238E27FC236}">
                    <a16:creationId xmlns="" xmlns:a16="http://schemas.microsoft.com/office/drawing/2014/main" id="{4BED97D7-0A50-4719-9647-33620D45DE82}"/>
                  </a:ext>
                </a:extLst>
              </p:cNvPr>
              <p:cNvSpPr/>
              <p:nvPr/>
            </p:nvSpPr>
            <p:spPr>
              <a:xfrm flipH="1">
                <a:off x="2354910" y="3284544"/>
                <a:ext cx="2883322" cy="502749"/>
              </a:xfrm>
              <a:prstGeom prst="arc">
                <a:avLst>
                  <a:gd name="adj1" fmla="val 10692239"/>
                  <a:gd name="adj2" fmla="val 20506922"/>
                </a:avLst>
              </a:prstGeom>
              <a:noFill/>
              <a:ln w="9525" cap="flat" cmpd="sng" algn="ctr">
                <a:solidFill>
                  <a:srgbClr val="9E1212"/>
                </a:solidFill>
                <a:prstDash val="lgDashDot"/>
                <a:tailEnd type="triangle" w="lg" len="lg"/>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Trebuchet MS"/>
                  <a:ea typeface=""/>
                  <a:cs typeface=""/>
                </a:endParaRPr>
              </a:p>
            </p:txBody>
          </p:sp>
          <p:sp>
            <p:nvSpPr>
              <p:cNvPr id="62" name="Arc 61">
                <a:extLst>
                  <a:ext uri="{FF2B5EF4-FFF2-40B4-BE49-F238E27FC236}">
                    <a16:creationId xmlns="" xmlns:a16="http://schemas.microsoft.com/office/drawing/2014/main" id="{10A23F5F-1CBD-458F-9DE4-87DA23025ADE}"/>
                  </a:ext>
                </a:extLst>
              </p:cNvPr>
              <p:cNvSpPr/>
              <p:nvPr/>
            </p:nvSpPr>
            <p:spPr>
              <a:xfrm flipH="1" flipV="1">
                <a:off x="2796846" y="3221047"/>
                <a:ext cx="5868091" cy="1180829"/>
              </a:xfrm>
              <a:prstGeom prst="arc">
                <a:avLst>
                  <a:gd name="adj1" fmla="val 10692239"/>
                  <a:gd name="adj2" fmla="val 1481"/>
                </a:avLst>
              </a:prstGeom>
              <a:noFill/>
              <a:ln w="9525" cap="flat" cmpd="sng" algn="ctr">
                <a:solidFill>
                  <a:srgbClr val="9E1212"/>
                </a:solidFill>
                <a:prstDash val="lgDashDot"/>
                <a:tailEnd type="triangle" w="lg" len="lg"/>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Trebuchet MS"/>
                  <a:ea typeface=""/>
                  <a:cs typeface=""/>
                </a:endParaRPr>
              </a:p>
            </p:txBody>
          </p:sp>
          <p:sp>
            <p:nvSpPr>
              <p:cNvPr id="64" name="TextBox 63">
                <a:extLst>
                  <a:ext uri="{FF2B5EF4-FFF2-40B4-BE49-F238E27FC236}">
                    <a16:creationId xmlns="" xmlns:a16="http://schemas.microsoft.com/office/drawing/2014/main" id="{84E1583B-C349-4002-988A-1C626FBD6D3F}"/>
                  </a:ext>
                </a:extLst>
              </p:cNvPr>
              <p:cNvSpPr txBox="1"/>
              <p:nvPr/>
            </p:nvSpPr>
            <p:spPr>
              <a:xfrm>
                <a:off x="3325171" y="3164973"/>
                <a:ext cx="1146469" cy="286232"/>
              </a:xfrm>
              <a:prstGeom prst="rect">
                <a:avLst/>
              </a:prstGeom>
              <a:solidFill>
                <a:srgbClr val="FFFFFF"/>
              </a:solidFill>
              <a:ln w="6350" cap="flat" cmpd="sng" algn="ctr">
                <a:solidFill>
                  <a:srgbClr val="9E1212"/>
                </a:solidFill>
                <a:prstDash val="solid"/>
              </a:ln>
              <a:effectLst/>
            </p:spPr>
            <p:txBody>
              <a:bodyPr wrap="none" rtlCol="0" anchor="ctr">
                <a:spAutoFit/>
              </a:bodyPr>
              <a:lstStyle/>
              <a:p>
                <a:pPr marL="0" marR="0" lvl="0" indent="0" algn="ctr" defTabSz="45720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panose="020B0604020202020204" pitchFamily="34" charset="0"/>
                    <a:ea typeface=""/>
                    <a:cs typeface="Arial" panose="020B0604020202020204" pitchFamily="34" charset="0"/>
                  </a:rPr>
                  <a:t>Local Write</a:t>
                </a:r>
              </a:p>
            </p:txBody>
          </p:sp>
          <p:sp>
            <p:nvSpPr>
              <p:cNvPr id="67" name="Arc 66">
                <a:extLst>
                  <a:ext uri="{FF2B5EF4-FFF2-40B4-BE49-F238E27FC236}">
                    <a16:creationId xmlns="" xmlns:a16="http://schemas.microsoft.com/office/drawing/2014/main" id="{187F0D4C-F8DC-4952-9776-57AF9243DEC5}"/>
                  </a:ext>
                </a:extLst>
              </p:cNvPr>
              <p:cNvSpPr/>
              <p:nvPr/>
            </p:nvSpPr>
            <p:spPr>
              <a:xfrm>
                <a:off x="5159378" y="4643056"/>
                <a:ext cx="2229226" cy="502749"/>
              </a:xfrm>
              <a:prstGeom prst="arc">
                <a:avLst>
                  <a:gd name="adj1" fmla="val 12643092"/>
                  <a:gd name="adj2" fmla="val 19646959"/>
                </a:avLst>
              </a:prstGeom>
              <a:noFill/>
              <a:ln w="9525" cap="flat" cmpd="sng" algn="ctr">
                <a:solidFill>
                  <a:srgbClr val="9E1212"/>
                </a:solidFill>
                <a:prstDash val="lgDashDot"/>
                <a:tailEnd type="triangle" w="lg" len="lg"/>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Trebuchet MS"/>
                  <a:ea typeface=""/>
                  <a:cs typeface=""/>
                </a:endParaRPr>
              </a:p>
            </p:txBody>
          </p:sp>
          <p:sp>
            <p:nvSpPr>
              <p:cNvPr id="68" name="TextBox 67">
                <a:extLst>
                  <a:ext uri="{FF2B5EF4-FFF2-40B4-BE49-F238E27FC236}">
                    <a16:creationId xmlns="" xmlns:a16="http://schemas.microsoft.com/office/drawing/2014/main" id="{AEFB7B51-70F4-4CEC-937B-C47DC6370354}"/>
                  </a:ext>
                </a:extLst>
              </p:cNvPr>
              <p:cNvSpPr txBox="1"/>
              <p:nvPr/>
            </p:nvSpPr>
            <p:spPr>
              <a:xfrm>
                <a:off x="6614678" y="4512118"/>
                <a:ext cx="2495941" cy="480131"/>
              </a:xfrm>
              <a:prstGeom prst="rect">
                <a:avLst/>
              </a:prstGeom>
              <a:noFill/>
              <a:ln w="6350" cap="flat" cmpd="sng" algn="ctr">
                <a:noFill/>
                <a:prstDash val="solid"/>
              </a:ln>
              <a:effectLst/>
            </p:spPr>
            <p:txBody>
              <a:bodyPr wrap="none" rtlCol="0" anchor="ctr">
                <a:spAutoFit/>
              </a:bodyPr>
              <a:lstStyle/>
              <a:p>
                <a:pPr marL="0" marR="0" lvl="0" indent="0" algn="ctr" defTabSz="45720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Trebuchet MS"/>
                    <a:ea typeface=""/>
                    <a:cs typeface=""/>
                  </a:rPr>
                  <a:t>Probabilistic Update to track</a:t>
                </a:r>
              </a:p>
              <a:p>
                <a:pPr marL="0" marR="0" lvl="0" indent="0" algn="ctr" defTabSz="45720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Trebuchet MS"/>
                    <a:ea typeface=""/>
                    <a:cs typeface=""/>
                  </a:rPr>
                  <a:t>dynamic </a:t>
                </a:r>
                <a:r>
                  <a:rPr kumimoji="0" lang="en-US" sz="1400" b="0" i="0" u="none" strike="noStrike" kern="0" cap="none" spc="0" normalizeH="0" baseline="0" noProof="0" dirty="0" err="1" smtClean="0">
                    <a:ln>
                      <a:noFill/>
                    </a:ln>
                    <a:solidFill>
                      <a:srgbClr val="000000"/>
                    </a:solidFill>
                    <a:effectLst/>
                    <a:uLnTx/>
                    <a:uFillTx/>
                    <a:latin typeface="Trebuchet MS"/>
                    <a:ea typeface=""/>
                    <a:cs typeface=""/>
                  </a:rPr>
                  <a:t>cacheline</a:t>
                </a:r>
                <a:r>
                  <a:rPr kumimoji="0" lang="en-US" sz="1400" b="0" i="0" u="none" strike="noStrike" kern="0" cap="none" spc="0" normalizeH="0" baseline="0" noProof="0" dirty="0" smtClean="0">
                    <a:ln>
                      <a:noFill/>
                    </a:ln>
                    <a:solidFill>
                      <a:srgbClr val="000000"/>
                    </a:solidFill>
                    <a:effectLst/>
                    <a:uLnTx/>
                    <a:uFillTx/>
                    <a:latin typeface="Trebuchet MS"/>
                    <a:ea typeface=""/>
                    <a:cs typeface=""/>
                  </a:rPr>
                  <a:t> behavior</a:t>
                </a:r>
              </a:p>
            </p:txBody>
          </p:sp>
        </p:grpSp>
      </p:grpSp>
      <p:sp>
        <p:nvSpPr>
          <p:cNvPr id="71" name="Rectangle: Rounded Corners 8">
            <a:extLst>
              <a:ext uri="{FF2B5EF4-FFF2-40B4-BE49-F238E27FC236}">
                <a16:creationId xmlns:a16="http://schemas.microsoft.com/office/drawing/2014/main" xmlns="" id="{24BCF5C3-97EE-4707-B6B6-C641C3D9A30E}"/>
              </a:ext>
            </a:extLst>
          </p:cNvPr>
          <p:cNvSpPr/>
          <p:nvPr/>
        </p:nvSpPr>
        <p:spPr>
          <a:xfrm>
            <a:off x="1608833" y="4674509"/>
            <a:ext cx="6214168" cy="391886"/>
          </a:xfrm>
          <a:prstGeom prst="roundRect">
            <a:avLst/>
          </a:prstGeom>
          <a:solidFill>
            <a:srgbClr val="FF0000"/>
          </a:solidFill>
          <a:ln w="25400" cap="flat" cmpd="sng" algn="ctr">
            <a:solidFill>
              <a:srgbClr val="FF0000"/>
            </a:solidFill>
            <a:prstDash val="solid"/>
          </a:ln>
          <a:effectLst/>
        </p:spPr>
        <p:txBody>
          <a:bodyPr lIns="0" rIns="0" rtlCol="0" anchor="ctr"/>
          <a:lstStyle/>
          <a:p>
            <a:pPr marL="0" marR="0" lvl="0" indent="0" algn="ctr" defTabSz="457200" eaLnBrk="1" fontAlgn="auto" latinLnBrk="0" hangingPunct="1">
              <a:lnSpc>
                <a:spcPct val="90000"/>
              </a:lnSpc>
              <a:spcBef>
                <a:spcPts val="0"/>
              </a:spcBef>
              <a:spcAft>
                <a:spcPts val="0"/>
              </a:spcAft>
              <a:buClrTx/>
              <a:buSzTx/>
              <a:buFontTx/>
              <a:buNone/>
              <a:tabLst/>
              <a:defRPr/>
            </a:pPr>
            <a:r>
              <a:rPr lang="en-US" sz="1800" b="1" kern="0" noProof="0" dirty="0" smtClean="0">
                <a:solidFill>
                  <a:srgbClr val="FFFF00"/>
                </a:solidFill>
                <a:latin typeface="Trebuchet MS"/>
                <a:ea typeface=""/>
                <a:cs typeface=""/>
              </a:rPr>
              <a:t>However, lines can get stuck in RW-shared state</a:t>
            </a:r>
            <a:endParaRPr kumimoji="0" lang="en-US" sz="1800" b="1" i="0" u="none" strike="noStrike" kern="0" cap="none" spc="0" normalizeH="0" baseline="0" noProof="0" dirty="0" smtClean="0">
              <a:ln>
                <a:noFill/>
              </a:ln>
              <a:solidFill>
                <a:srgbClr val="FFFF00"/>
              </a:solidFill>
              <a:effectLst/>
              <a:uLnTx/>
              <a:uFillTx/>
              <a:latin typeface="Trebuchet MS"/>
              <a:ea typeface=""/>
              <a:cs typeface=""/>
            </a:endParaRPr>
          </a:p>
        </p:txBody>
      </p:sp>
      <p:sp>
        <p:nvSpPr>
          <p:cNvPr id="72" name="TextBox 71"/>
          <p:cNvSpPr txBox="1"/>
          <p:nvPr/>
        </p:nvSpPr>
        <p:spPr>
          <a:xfrm>
            <a:off x="29108" y="5369638"/>
            <a:ext cx="9072028" cy="424732"/>
          </a:xfrm>
          <a:prstGeom prst="rect">
            <a:avLst/>
          </a:prstGeom>
          <a:solidFill>
            <a:srgbClr val="CCFFCC"/>
          </a:solidFill>
          <a:ln w="28575">
            <a:solidFill>
              <a:schemeClr val="tx1"/>
            </a:solidFill>
          </a:ln>
        </p:spPr>
        <p:txBody>
          <a:bodyPr wrap="square" rtlCol="0">
            <a:spAutoFit/>
          </a:bodyPr>
          <a:lstStyle/>
          <a:p>
            <a:pPr algn="ctr" defTabSz="380985">
              <a:lnSpc>
                <a:spcPct val="90000"/>
              </a:lnSpc>
            </a:pPr>
            <a:r>
              <a:rPr lang="en-US" b="1" dirty="0" smtClean="0"/>
              <a:t>IMST tracks RW-shared </a:t>
            </a:r>
            <a:r>
              <a:rPr lang="en-US" b="1" smtClean="0"/>
              <a:t>lines and minimizes </a:t>
            </a:r>
            <a:r>
              <a:rPr lang="en-US" b="1" dirty="0" smtClean="0"/>
              <a:t>broadcast traffic</a:t>
            </a:r>
            <a:endParaRPr lang="en-US" b="1" dirty="0"/>
          </a:p>
        </p:txBody>
      </p:sp>
    </p:spTree>
    <p:extLst>
      <p:ext uri="{BB962C8B-B14F-4D97-AF65-F5344CB8AC3E}">
        <p14:creationId xmlns:p14="http://schemas.microsoft.com/office/powerpoint/2010/main" val="102470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0"/>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7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39" grpId="0" animBg="1"/>
      <p:bldP spid="40" grpId="0"/>
      <p:bldP spid="41" grpId="0" animBg="1"/>
      <p:bldP spid="42" grpId="0" animBg="1"/>
      <p:bldP spid="43" grpId="0" animBg="1"/>
      <p:bldP spid="44" grpId="0" animBg="1"/>
      <p:bldP spid="45" grpId="0" animBg="1"/>
      <p:bldP spid="46" grpId="0" animBg="1"/>
      <p:bldP spid="48" grpId="0"/>
      <p:bldP spid="49" grpId="0" animBg="1"/>
      <p:bldP spid="50" grpId="0" animBg="1"/>
      <p:bldP spid="51" grpId="0"/>
      <p:bldP spid="52" grpId="0"/>
      <p:bldP spid="57" grpId="0" animBg="1"/>
      <p:bldP spid="59" grpId="0" animBg="1"/>
      <p:bldP spid="60" grpId="0" animBg="1"/>
      <p:bldP spid="71" grpId="0" animBg="1"/>
      <p:bldP spid="71" grpId="1" animBg="1"/>
      <p:bldP spid="7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866DA6C0-E8D2-8D44-A834-246A4BF6B0E5}" type="slidenum">
              <a:rPr lang="en-US" smtClean="0"/>
              <a:pPr>
                <a:defRPr/>
              </a:pPr>
              <a:t>25</a:t>
            </a:fld>
            <a:endParaRPr lang="en-US"/>
          </a:p>
        </p:txBody>
      </p:sp>
      <p:sp>
        <p:nvSpPr>
          <p:cNvPr id="51" name="Title 4"/>
          <p:cNvSpPr txBox="1">
            <a:spLocks/>
          </p:cNvSpPr>
          <p:nvPr/>
        </p:nvSpPr>
        <p:spPr bwMode="auto">
          <a:xfrm>
            <a:off x="240366" y="1399487"/>
            <a:ext cx="8650978" cy="492443"/>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ctr" rtl="0" fontAlgn="base">
              <a:lnSpc>
                <a:spcPct val="90000"/>
              </a:lnSpc>
              <a:spcBef>
                <a:spcPct val="0"/>
              </a:spcBef>
              <a:spcAft>
                <a:spcPct val="0"/>
              </a:spcAft>
              <a:defRPr sz="3000" b="1" cap="all" baseline="0">
                <a:solidFill>
                  <a:schemeClr val="bg1"/>
                </a:solidFill>
                <a:latin typeface="Trebuchet MS" panose="020B0603020202020204" pitchFamily="34" charset="0"/>
                <a:ea typeface="+mj-ea"/>
                <a:cs typeface="+mj-cs"/>
              </a:defRPr>
            </a:lvl1pPr>
            <a:lvl2pPr algn="l" rtl="0" fontAlgn="base">
              <a:spcBef>
                <a:spcPct val="0"/>
              </a:spcBef>
              <a:spcAft>
                <a:spcPct val="0"/>
              </a:spcAft>
              <a:defRPr sz="2667" b="1">
                <a:solidFill>
                  <a:srgbClr val="73B900"/>
                </a:solidFill>
                <a:latin typeface="Arial" charset="0"/>
              </a:defRPr>
            </a:lvl2pPr>
            <a:lvl3pPr algn="l" rtl="0" fontAlgn="base">
              <a:spcBef>
                <a:spcPct val="0"/>
              </a:spcBef>
              <a:spcAft>
                <a:spcPct val="0"/>
              </a:spcAft>
              <a:defRPr sz="2667" b="1">
                <a:solidFill>
                  <a:srgbClr val="73B900"/>
                </a:solidFill>
                <a:latin typeface="Arial" charset="0"/>
              </a:defRPr>
            </a:lvl3pPr>
            <a:lvl4pPr algn="l" rtl="0" fontAlgn="base">
              <a:spcBef>
                <a:spcPct val="0"/>
              </a:spcBef>
              <a:spcAft>
                <a:spcPct val="0"/>
              </a:spcAft>
              <a:defRPr sz="2667" b="1">
                <a:solidFill>
                  <a:srgbClr val="73B900"/>
                </a:solidFill>
                <a:latin typeface="Arial" charset="0"/>
              </a:defRPr>
            </a:lvl4pPr>
            <a:lvl5pPr algn="l" rtl="0" fontAlgn="base">
              <a:spcBef>
                <a:spcPct val="0"/>
              </a:spcBef>
              <a:spcAft>
                <a:spcPct val="0"/>
              </a:spcAft>
              <a:defRPr sz="2667" b="1">
                <a:solidFill>
                  <a:srgbClr val="73B900"/>
                </a:solidFill>
                <a:latin typeface="Arial" charset="0"/>
              </a:defRPr>
            </a:lvl5pPr>
            <a:lvl6pPr marL="380985" algn="l" rtl="0" eaLnBrk="1" fontAlgn="base" hangingPunct="1">
              <a:spcBef>
                <a:spcPct val="0"/>
              </a:spcBef>
              <a:spcAft>
                <a:spcPct val="0"/>
              </a:spcAft>
              <a:defRPr sz="2667" b="1">
                <a:solidFill>
                  <a:srgbClr val="73B900"/>
                </a:solidFill>
                <a:latin typeface="Arial" charset="0"/>
              </a:defRPr>
            </a:lvl6pPr>
            <a:lvl7pPr marL="761970" algn="l" rtl="0" eaLnBrk="1" fontAlgn="base" hangingPunct="1">
              <a:spcBef>
                <a:spcPct val="0"/>
              </a:spcBef>
              <a:spcAft>
                <a:spcPct val="0"/>
              </a:spcAft>
              <a:defRPr sz="2667" b="1">
                <a:solidFill>
                  <a:srgbClr val="73B900"/>
                </a:solidFill>
                <a:latin typeface="Arial" charset="0"/>
              </a:defRPr>
            </a:lvl7pPr>
            <a:lvl8pPr marL="1142954" algn="l" rtl="0" eaLnBrk="1" fontAlgn="base" hangingPunct="1">
              <a:spcBef>
                <a:spcPct val="0"/>
              </a:spcBef>
              <a:spcAft>
                <a:spcPct val="0"/>
              </a:spcAft>
              <a:defRPr sz="2667" b="1">
                <a:solidFill>
                  <a:srgbClr val="73B900"/>
                </a:solidFill>
                <a:latin typeface="Arial" charset="0"/>
              </a:defRPr>
            </a:lvl8pPr>
            <a:lvl9pPr marL="1523939" algn="l" rtl="0" eaLnBrk="1" fontAlgn="base" hangingPunct="1">
              <a:spcBef>
                <a:spcPct val="0"/>
              </a:spcBef>
              <a:spcAft>
                <a:spcPct val="0"/>
              </a:spcAft>
              <a:defRPr sz="2667" b="1">
                <a:solidFill>
                  <a:srgbClr val="73B900"/>
                </a:solidFill>
                <a:latin typeface="Arial"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000000"/>
                </a:solidFill>
                <a:effectLst/>
                <a:uLnTx/>
                <a:uFillTx/>
                <a:latin typeface="Trebuchet MS" panose="020B0603020202020204" pitchFamily="34" charset="0"/>
                <a:ea typeface=""/>
                <a:cs typeface=""/>
              </a:rPr>
              <a:t>Caching Remote Data in Video Memory (CARVE)</a:t>
            </a:r>
            <a:br>
              <a:rPr kumimoji="0" lang="en-US" sz="3000" b="1" i="0" u="none" strike="noStrike" kern="0" cap="none" spc="0" normalizeH="0" baseline="0" noProof="0" dirty="0" smtClean="0">
                <a:ln>
                  <a:noFill/>
                </a:ln>
                <a:solidFill>
                  <a:srgbClr val="000000"/>
                </a:solidFill>
                <a:effectLst/>
                <a:uLnTx/>
                <a:uFillTx/>
                <a:latin typeface="Trebuchet MS" panose="020B0603020202020204" pitchFamily="34" charset="0"/>
                <a:ea typeface=""/>
                <a:cs typeface=""/>
              </a:rPr>
            </a:br>
            <a:r>
              <a:rPr kumimoji="0" lang="en-US" sz="2333" b="1" i="0" u="none" strike="noStrike" kern="0" cap="none" spc="0" normalizeH="0" baseline="0" noProof="0" dirty="0" smtClean="0">
                <a:ln>
                  <a:noFill/>
                </a:ln>
                <a:solidFill>
                  <a:srgbClr val="76B900"/>
                </a:solidFill>
                <a:effectLst/>
                <a:uLnTx/>
                <a:uFillTx/>
                <a:latin typeface="Trebuchet MS" panose="020B0603020202020204" pitchFamily="34" charset="0"/>
                <a:ea typeface=""/>
                <a:cs typeface=""/>
              </a:rPr>
              <a:t>Coherence Directory Implementation</a:t>
            </a:r>
            <a:endParaRPr kumimoji="0" lang="en-US" sz="3000" b="1" i="0" u="none" strike="noStrike" kern="0" cap="none" spc="0" normalizeH="0" baseline="0" noProof="0" dirty="0">
              <a:ln>
                <a:noFill/>
              </a:ln>
              <a:solidFill>
                <a:srgbClr val="76B900"/>
              </a:solidFill>
              <a:effectLst/>
              <a:uLnTx/>
              <a:uFillTx/>
              <a:latin typeface="Trebuchet MS" panose="020B0603020202020204" pitchFamily="34" charset="0"/>
              <a:ea typeface=""/>
              <a:cs typeface=""/>
            </a:endParaRPr>
          </a:p>
        </p:txBody>
      </p:sp>
      <p:sp>
        <p:nvSpPr>
          <p:cNvPr id="52" name="TextBox 51">
            <a:extLst>
              <a:ext uri="{FF2B5EF4-FFF2-40B4-BE49-F238E27FC236}">
                <a16:creationId xmlns="" xmlns:a16="http://schemas.microsoft.com/office/drawing/2014/main" id="{9DF34C7F-BCA2-4544-BFDB-5C49034550BC}"/>
              </a:ext>
            </a:extLst>
          </p:cNvPr>
          <p:cNvSpPr txBox="1"/>
          <p:nvPr/>
        </p:nvSpPr>
        <p:spPr>
          <a:xfrm>
            <a:off x="1159930" y="1896582"/>
            <a:ext cx="6824305" cy="300082"/>
          </a:xfrm>
          <a:prstGeom prst="rect">
            <a:avLst/>
          </a:prstGeom>
          <a:noFill/>
          <a:ln w="6350" cap="flat" cmpd="sng" algn="ctr">
            <a:noFill/>
            <a:prstDash val="solid"/>
          </a:ln>
          <a:effectLst/>
        </p:spPr>
        <p:txBody>
          <a:bodyPr wrap="none" rtlCol="0" anchor="ctr">
            <a:spAutoFit/>
          </a:bodyPr>
          <a:lstStyle/>
          <a:p>
            <a:pPr marL="0" marR="0" lvl="0" indent="0" algn="ctr" defTabSz="380985" eaLnBrk="1" fontAlgn="auto" latinLnBrk="0" hangingPunct="1">
              <a:lnSpc>
                <a:spcPct val="9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000000"/>
                </a:solidFill>
                <a:effectLst/>
                <a:uLnTx/>
                <a:uFillTx/>
                <a:latin typeface="Trebuchet MS"/>
                <a:ea typeface=""/>
                <a:cs typeface=""/>
              </a:rPr>
              <a:t>Spare ECC bits used to store a 2-bit in-memory directory per 128B cache line</a:t>
            </a:r>
          </a:p>
        </p:txBody>
      </p:sp>
      <p:grpSp>
        <p:nvGrpSpPr>
          <p:cNvPr id="53" name="Group 52">
            <a:extLst>
              <a:ext uri="{FF2B5EF4-FFF2-40B4-BE49-F238E27FC236}">
                <a16:creationId xmlns="" xmlns:a16="http://schemas.microsoft.com/office/drawing/2014/main" id="{16DB0873-3865-47EF-8911-3AECB8446419}"/>
              </a:ext>
            </a:extLst>
          </p:cNvPr>
          <p:cNvGrpSpPr/>
          <p:nvPr/>
        </p:nvGrpSpPr>
        <p:grpSpPr>
          <a:xfrm>
            <a:off x="1669833" y="2415115"/>
            <a:ext cx="5804336" cy="3513665"/>
            <a:chOff x="6560666" y="2308420"/>
            <a:chExt cx="3967792" cy="2401910"/>
          </a:xfrm>
        </p:grpSpPr>
        <p:grpSp>
          <p:nvGrpSpPr>
            <p:cNvPr id="54" name="Group 53">
              <a:extLst>
                <a:ext uri="{FF2B5EF4-FFF2-40B4-BE49-F238E27FC236}">
                  <a16:creationId xmlns="" xmlns:a16="http://schemas.microsoft.com/office/drawing/2014/main" id="{3B68AF1E-01B2-4ED6-8C04-293BB9F9BECE}"/>
                </a:ext>
              </a:extLst>
            </p:cNvPr>
            <p:cNvGrpSpPr/>
            <p:nvPr/>
          </p:nvGrpSpPr>
          <p:grpSpPr>
            <a:xfrm>
              <a:off x="6560666" y="2308420"/>
              <a:ext cx="3967792" cy="2401910"/>
              <a:chOff x="6560666" y="2606887"/>
              <a:chExt cx="3967792" cy="2401910"/>
            </a:xfrm>
          </p:grpSpPr>
          <p:sp>
            <p:nvSpPr>
              <p:cNvPr id="57" name="Rectangle 56">
                <a:extLst>
                  <a:ext uri="{FF2B5EF4-FFF2-40B4-BE49-F238E27FC236}">
                    <a16:creationId xmlns="" xmlns:a16="http://schemas.microsoft.com/office/drawing/2014/main" id="{352A8138-99AA-4F5A-88C2-FF5B2A332521}"/>
                  </a:ext>
                </a:extLst>
              </p:cNvPr>
              <p:cNvSpPr/>
              <p:nvPr/>
            </p:nvSpPr>
            <p:spPr>
              <a:xfrm rot="16200000">
                <a:off x="7343607" y="1823946"/>
                <a:ext cx="2401910" cy="3967792"/>
              </a:xfrm>
              <a:prstGeom prst="rect">
                <a:avLst/>
              </a:prstGeom>
              <a:solidFill>
                <a:sysClr val="window" lastClr="FFFFFF">
                  <a:lumMod val="85000"/>
                </a:sysClr>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17" b="0" i="0" u="none" strike="noStrike" kern="0" cap="none" spc="0" normalizeH="0" baseline="0" noProof="0" dirty="0">
                  <a:ln>
                    <a:noFill/>
                  </a:ln>
                  <a:solidFill>
                    <a:prstClr val="black"/>
                  </a:solidFill>
                  <a:effectLst/>
                  <a:uLnTx/>
                  <a:uFillTx/>
                  <a:latin typeface="Calibri"/>
                  <a:ea typeface=""/>
                  <a:cs typeface=""/>
                </a:endParaRPr>
              </a:p>
            </p:txBody>
          </p:sp>
          <p:sp>
            <p:nvSpPr>
              <p:cNvPr id="58" name="Rectangle: Rounded Corners 14">
                <a:extLst>
                  <a:ext uri="{FF2B5EF4-FFF2-40B4-BE49-F238E27FC236}">
                    <a16:creationId xmlns="" xmlns:a16="http://schemas.microsoft.com/office/drawing/2014/main" id="{5EF754C1-E78D-456C-82A7-0E5781094799}"/>
                  </a:ext>
                </a:extLst>
              </p:cNvPr>
              <p:cNvSpPr/>
              <p:nvPr/>
            </p:nvSpPr>
            <p:spPr>
              <a:xfrm>
                <a:off x="6725546" y="4032567"/>
                <a:ext cx="3279416" cy="901172"/>
              </a:xfrm>
              <a:prstGeom prst="roundRect">
                <a:avLst/>
              </a:prstGeom>
              <a:solidFill>
                <a:srgbClr val="FFFF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Trebuchet MS"/>
                  <a:ea typeface=""/>
                  <a:cs typeface=""/>
                </a:endParaRPr>
              </a:p>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Trebuchet MS"/>
                  <a:ea typeface=""/>
                  <a:cs typeface=""/>
                </a:endParaRPr>
              </a:p>
              <a:p>
                <a:pPr marL="0" marR="0" lvl="0" indent="0" algn="r" defTabSz="380985" eaLnBrk="1" fontAlgn="auto" latinLnBrk="0" hangingPunct="1">
                  <a:lnSpc>
                    <a:spcPct val="100000"/>
                  </a:lnSpc>
                  <a:spcBef>
                    <a:spcPts val="0"/>
                  </a:spcBef>
                  <a:spcAft>
                    <a:spcPts val="0"/>
                  </a:spcAft>
                  <a:buClrTx/>
                  <a:buSzTx/>
                  <a:buFontTx/>
                  <a:buNone/>
                  <a:tabLst/>
                  <a:defRPr/>
                </a:pPr>
                <a:endParaRPr kumimoji="0" lang="en-US" sz="917" b="0" i="0" u="none" strike="noStrike" kern="0" cap="none" spc="0" normalizeH="0" baseline="0" noProof="0" dirty="0" smtClean="0">
                  <a:ln>
                    <a:noFill/>
                  </a:ln>
                  <a:solidFill>
                    <a:srgbClr val="FF0000"/>
                  </a:solidFill>
                  <a:effectLst/>
                  <a:uLnTx/>
                  <a:uFillTx/>
                  <a:latin typeface="Comic Sans MS" panose="030F0702030302020204" pitchFamily="66" charset="0"/>
                  <a:ea typeface=""/>
                  <a:cs typeface=""/>
                </a:endParaRPr>
              </a:p>
              <a:p>
                <a:pPr marL="0" marR="0" lvl="0" indent="0" algn="r" defTabSz="380985" eaLnBrk="1" fontAlgn="auto" latinLnBrk="0" hangingPunct="1">
                  <a:lnSpc>
                    <a:spcPct val="100000"/>
                  </a:lnSpc>
                  <a:spcBef>
                    <a:spcPts val="0"/>
                  </a:spcBef>
                  <a:spcAft>
                    <a:spcPts val="0"/>
                  </a:spcAft>
                  <a:buClrTx/>
                  <a:buSzTx/>
                  <a:buFontTx/>
                  <a:buNone/>
                  <a:tabLst/>
                  <a:defRPr/>
                </a:pPr>
                <a:endParaRPr kumimoji="0" lang="en-US" sz="917" b="0" i="0" u="none" strike="noStrike" kern="0" cap="none" spc="0" normalizeH="0" baseline="0" noProof="0" dirty="0" smtClean="0">
                  <a:ln>
                    <a:noFill/>
                  </a:ln>
                  <a:solidFill>
                    <a:srgbClr val="FF0000"/>
                  </a:solidFill>
                  <a:effectLst/>
                  <a:uLnTx/>
                  <a:uFillTx/>
                  <a:latin typeface="Comic Sans MS" panose="030F0702030302020204" pitchFamily="66" charset="0"/>
                  <a:ea typeface=""/>
                  <a:cs typeface=""/>
                </a:endParaRPr>
              </a:p>
              <a:p>
                <a:pPr marL="0" marR="0" lvl="0" indent="0" algn="r" defTabSz="380985" eaLnBrk="1" fontAlgn="auto" latinLnBrk="0" hangingPunct="1">
                  <a:lnSpc>
                    <a:spcPct val="100000"/>
                  </a:lnSpc>
                  <a:spcBef>
                    <a:spcPts val="0"/>
                  </a:spcBef>
                  <a:spcAft>
                    <a:spcPts val="0"/>
                  </a:spcAft>
                  <a:buClrTx/>
                  <a:buSzTx/>
                  <a:buFontTx/>
                  <a:buNone/>
                  <a:tabLst/>
                  <a:defRPr/>
                </a:pPr>
                <a:endParaRPr kumimoji="0" lang="en-US" sz="917" b="0" i="0" u="none" strike="noStrike" kern="0" cap="none" spc="0" normalizeH="0" baseline="0" noProof="0" dirty="0" smtClean="0">
                  <a:ln>
                    <a:noFill/>
                  </a:ln>
                  <a:solidFill>
                    <a:srgbClr val="FF0000"/>
                  </a:solidFill>
                  <a:effectLst/>
                  <a:uLnTx/>
                  <a:uFillTx/>
                  <a:latin typeface="Comic Sans MS" panose="030F0702030302020204" pitchFamily="66" charset="0"/>
                  <a:ea typeface=""/>
                  <a:cs typeface=""/>
                </a:endParaRPr>
              </a:p>
              <a:p>
                <a:pPr marL="0" marR="0" lvl="0" indent="0" algn="r" defTabSz="380985" eaLnBrk="1" fontAlgn="auto" latinLnBrk="0" hangingPunct="1">
                  <a:lnSpc>
                    <a:spcPct val="100000"/>
                  </a:lnSpc>
                  <a:spcBef>
                    <a:spcPts val="0"/>
                  </a:spcBef>
                  <a:spcAft>
                    <a:spcPts val="0"/>
                  </a:spcAft>
                  <a:buClrTx/>
                  <a:buSzTx/>
                  <a:buFontTx/>
                  <a:buNone/>
                  <a:tabLst/>
                  <a:defRPr/>
                </a:pPr>
                <a:endParaRPr kumimoji="0" lang="en-US" sz="917" b="0" i="0" u="none" strike="noStrike" kern="0" cap="none" spc="0" normalizeH="0" baseline="0" noProof="0" dirty="0" smtClean="0">
                  <a:ln>
                    <a:noFill/>
                  </a:ln>
                  <a:solidFill>
                    <a:srgbClr val="FF0000"/>
                  </a:solidFill>
                  <a:effectLst/>
                  <a:uLnTx/>
                  <a:uFillTx/>
                  <a:latin typeface="Comic Sans MS" panose="030F0702030302020204" pitchFamily="66" charset="0"/>
                  <a:ea typeface=""/>
                  <a:cs typeface=""/>
                </a:endParaRPr>
              </a:p>
              <a:p>
                <a:pPr marL="0" marR="0" lvl="0" indent="0" algn="r" defTabSz="380985" eaLnBrk="1" fontAlgn="auto" latinLnBrk="0" hangingPunct="1">
                  <a:lnSpc>
                    <a:spcPct val="100000"/>
                  </a:lnSpc>
                  <a:spcBef>
                    <a:spcPts val="0"/>
                  </a:spcBef>
                  <a:spcAft>
                    <a:spcPts val="0"/>
                  </a:spcAft>
                  <a:buClrTx/>
                  <a:buSzTx/>
                  <a:buFontTx/>
                  <a:buNone/>
                  <a:tabLst/>
                  <a:defRPr/>
                </a:pPr>
                <a:r>
                  <a:rPr kumimoji="0" lang="en-US" sz="917" b="0" i="0" u="none" strike="noStrike" kern="0" cap="none" spc="0" normalizeH="0" baseline="0" noProof="0" dirty="0" smtClean="0">
                    <a:ln>
                      <a:noFill/>
                    </a:ln>
                    <a:solidFill>
                      <a:srgbClr val="FF0000"/>
                    </a:solidFill>
                    <a:effectLst/>
                    <a:uLnTx/>
                    <a:uFillTx/>
                    <a:latin typeface="Comic Sans MS" panose="030F0702030302020204" pitchFamily="66" charset="0"/>
                    <a:ea typeface=""/>
                    <a:cs typeface=""/>
                  </a:rPr>
                  <a:t>Unified Memory</a:t>
                </a:r>
              </a:p>
            </p:txBody>
          </p:sp>
          <p:grpSp>
            <p:nvGrpSpPr>
              <p:cNvPr id="59" name="Group 58">
                <a:extLst>
                  <a:ext uri="{FF2B5EF4-FFF2-40B4-BE49-F238E27FC236}">
                    <a16:creationId xmlns="" xmlns:a16="http://schemas.microsoft.com/office/drawing/2014/main" id="{C3D5C00A-24A0-4D6E-9760-26072B893E2C}"/>
                  </a:ext>
                </a:extLst>
              </p:cNvPr>
              <p:cNvGrpSpPr/>
              <p:nvPr/>
            </p:nvGrpSpPr>
            <p:grpSpPr>
              <a:xfrm>
                <a:off x="6777908" y="3282786"/>
                <a:ext cx="3125187" cy="378132"/>
                <a:chOff x="6777908" y="3164897"/>
                <a:chExt cx="3125187" cy="553623"/>
              </a:xfrm>
            </p:grpSpPr>
            <p:sp>
              <p:nvSpPr>
                <p:cNvPr id="74" name="Rounded Rectangle 15">
                  <a:extLst>
                    <a:ext uri="{FF2B5EF4-FFF2-40B4-BE49-F238E27FC236}">
                      <a16:creationId xmlns="" xmlns:a16="http://schemas.microsoft.com/office/drawing/2014/main" id="{B72832A3-E0F3-4E0F-A062-F690B3950660}"/>
                    </a:ext>
                  </a:extLst>
                </p:cNvPr>
                <p:cNvSpPr/>
                <p:nvPr/>
              </p:nvSpPr>
              <p:spPr>
                <a:xfrm>
                  <a:off x="6777908" y="3164900"/>
                  <a:ext cx="645191" cy="55362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33" b="1" i="0" u="none" strike="noStrike" kern="0" cap="none" spc="0" normalizeH="0" baseline="0" noProof="0" dirty="0">
                      <a:ln>
                        <a:noFill/>
                      </a:ln>
                      <a:solidFill>
                        <a:prstClr val="white"/>
                      </a:solidFill>
                      <a:effectLst/>
                      <a:uLnTx/>
                      <a:uFillTx/>
                      <a:latin typeface="Calibri"/>
                      <a:ea typeface=""/>
                      <a:cs typeface=""/>
                    </a:rPr>
                    <a:t>GPU</a:t>
                  </a:r>
                </a:p>
              </p:txBody>
            </p:sp>
            <p:sp>
              <p:nvSpPr>
                <p:cNvPr id="75" name="Rounded Rectangle 15">
                  <a:extLst>
                    <a:ext uri="{FF2B5EF4-FFF2-40B4-BE49-F238E27FC236}">
                      <a16:creationId xmlns="" xmlns:a16="http://schemas.microsoft.com/office/drawing/2014/main" id="{18A29968-1284-4B0D-926F-FF9C88DFD78E}"/>
                    </a:ext>
                  </a:extLst>
                </p:cNvPr>
                <p:cNvSpPr/>
                <p:nvPr/>
              </p:nvSpPr>
              <p:spPr>
                <a:xfrm>
                  <a:off x="7604573" y="3164899"/>
                  <a:ext cx="645191" cy="55362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33" b="1" i="0" u="none" strike="noStrike" kern="0" cap="none" spc="0" normalizeH="0" baseline="0" noProof="0" dirty="0">
                      <a:ln>
                        <a:noFill/>
                      </a:ln>
                      <a:solidFill>
                        <a:prstClr val="white"/>
                      </a:solidFill>
                      <a:effectLst/>
                      <a:uLnTx/>
                      <a:uFillTx/>
                      <a:latin typeface="Calibri"/>
                      <a:ea typeface=""/>
                      <a:cs typeface=""/>
                    </a:rPr>
                    <a:t>GPU</a:t>
                  </a:r>
                </a:p>
              </p:txBody>
            </p:sp>
            <p:sp>
              <p:nvSpPr>
                <p:cNvPr id="76" name="Rounded Rectangle 15">
                  <a:extLst>
                    <a:ext uri="{FF2B5EF4-FFF2-40B4-BE49-F238E27FC236}">
                      <a16:creationId xmlns="" xmlns:a16="http://schemas.microsoft.com/office/drawing/2014/main" id="{6F988D9A-E209-4CBB-B2D4-82F8C713E916}"/>
                    </a:ext>
                  </a:extLst>
                </p:cNvPr>
                <p:cNvSpPr/>
                <p:nvPr/>
              </p:nvSpPr>
              <p:spPr>
                <a:xfrm>
                  <a:off x="8431238" y="3164898"/>
                  <a:ext cx="645191" cy="55362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33" b="1" i="0" u="none" strike="noStrike" kern="0" cap="none" spc="0" normalizeH="0" baseline="0" noProof="0" dirty="0">
                      <a:ln>
                        <a:noFill/>
                      </a:ln>
                      <a:solidFill>
                        <a:prstClr val="white"/>
                      </a:solidFill>
                      <a:effectLst/>
                      <a:uLnTx/>
                      <a:uFillTx/>
                      <a:latin typeface="Calibri"/>
                      <a:ea typeface=""/>
                      <a:cs typeface=""/>
                    </a:rPr>
                    <a:t>GPU</a:t>
                  </a:r>
                </a:p>
              </p:txBody>
            </p:sp>
            <p:sp>
              <p:nvSpPr>
                <p:cNvPr id="77" name="Rounded Rectangle 15">
                  <a:extLst>
                    <a:ext uri="{FF2B5EF4-FFF2-40B4-BE49-F238E27FC236}">
                      <a16:creationId xmlns="" xmlns:a16="http://schemas.microsoft.com/office/drawing/2014/main" id="{BD348040-5A5D-4B55-AD2D-F207C79FA9F2}"/>
                    </a:ext>
                  </a:extLst>
                </p:cNvPr>
                <p:cNvSpPr/>
                <p:nvPr/>
              </p:nvSpPr>
              <p:spPr>
                <a:xfrm>
                  <a:off x="9257904" y="3164897"/>
                  <a:ext cx="645191" cy="55362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33" b="1" i="0" u="none" strike="noStrike" kern="0" cap="none" spc="0" normalizeH="0" baseline="0" noProof="0" dirty="0">
                      <a:ln>
                        <a:noFill/>
                      </a:ln>
                      <a:solidFill>
                        <a:prstClr val="white"/>
                      </a:solidFill>
                      <a:effectLst/>
                      <a:uLnTx/>
                      <a:uFillTx/>
                      <a:latin typeface="Calibri"/>
                      <a:ea typeface=""/>
                      <a:cs typeface=""/>
                    </a:rPr>
                    <a:t>GPU</a:t>
                  </a:r>
                </a:p>
              </p:txBody>
            </p:sp>
          </p:grpSp>
          <p:sp>
            <p:nvSpPr>
              <p:cNvPr id="60" name="Rectangle 59">
                <a:extLst>
                  <a:ext uri="{FF2B5EF4-FFF2-40B4-BE49-F238E27FC236}">
                    <a16:creationId xmlns="" xmlns:a16="http://schemas.microsoft.com/office/drawing/2014/main" id="{43ED5E42-95D6-42FA-95FE-6951039196E6}"/>
                  </a:ext>
                </a:extLst>
              </p:cNvPr>
              <p:cNvSpPr/>
              <p:nvPr/>
            </p:nvSpPr>
            <p:spPr>
              <a:xfrm rot="16200000">
                <a:off x="8169708" y="1333501"/>
                <a:ext cx="341587" cy="3016055"/>
              </a:xfrm>
              <a:prstGeom prst="rect">
                <a:avLst/>
              </a:prstGeom>
              <a:pattFill prst="smCheck">
                <a:fgClr>
                  <a:srgbClr val="FFFFFF"/>
                </a:fgClr>
                <a:bgClr>
                  <a:srgbClr val="FF0000"/>
                </a:bgClr>
              </a:pattFill>
              <a:ln w="25400" cap="flat" cmpd="sng" algn="ctr">
                <a:noFill/>
                <a:prstDash val="solid"/>
              </a:ln>
              <a:effectLst/>
            </p:spPr>
            <p:txBody>
              <a:bodyPr vert="vert"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333" b="1" i="0" u="none" strike="noStrike" kern="0" cap="none" spc="0" normalizeH="0" baseline="0" noProof="0" dirty="0" smtClean="0">
                  <a:ln>
                    <a:noFill/>
                  </a:ln>
                  <a:solidFill>
                    <a:srgbClr val="FFFF00"/>
                  </a:solidFill>
                  <a:effectLst/>
                  <a:uLnTx/>
                  <a:uFillTx/>
                  <a:latin typeface="Trebuchet MS"/>
                  <a:ea typeface=""/>
                  <a:cs typeface=""/>
                </a:endParaRPr>
              </a:p>
            </p:txBody>
          </p:sp>
          <p:sp>
            <p:nvSpPr>
              <p:cNvPr id="61" name="TextBox 60">
                <a:extLst>
                  <a:ext uri="{FF2B5EF4-FFF2-40B4-BE49-F238E27FC236}">
                    <a16:creationId xmlns="" xmlns:a16="http://schemas.microsoft.com/office/drawing/2014/main" id="{091D8423-61F7-4E16-B9C9-C33E448E6363}"/>
                  </a:ext>
                </a:extLst>
              </p:cNvPr>
              <p:cNvSpPr txBox="1"/>
              <p:nvPr/>
            </p:nvSpPr>
            <p:spPr>
              <a:xfrm>
                <a:off x="8133284" y="2758382"/>
                <a:ext cx="414431" cy="149949"/>
              </a:xfrm>
              <a:prstGeom prst="rect">
                <a:avLst/>
              </a:prstGeom>
              <a:solidFill>
                <a:srgbClr val="F0F0F0"/>
              </a:solidFill>
              <a:ln w="6350" cap="flat" cmpd="sng" algn="ctr">
                <a:noFill/>
                <a:prstDash val="solid"/>
              </a:ln>
              <a:effectLst/>
            </p:spPr>
            <p:txBody>
              <a:bodyPr wrap="none" rtlCol="0" anchor="ctr">
                <a:spAutoFit/>
              </a:bodyPr>
              <a:lstStyle/>
              <a:p>
                <a:pPr marL="0" marR="0" lvl="0" indent="0" algn="ctr" defTabSz="380985" eaLnBrk="1" fontAlgn="auto" latinLnBrk="0" hangingPunct="1">
                  <a:lnSpc>
                    <a:spcPct val="90000"/>
                  </a:lnSpc>
                  <a:spcBef>
                    <a:spcPts val="0"/>
                  </a:spcBef>
                  <a:spcAft>
                    <a:spcPts val="0"/>
                  </a:spcAft>
                  <a:buClrTx/>
                  <a:buSzTx/>
                  <a:buFontTx/>
                  <a:buNone/>
                  <a:tabLst/>
                  <a:defRPr/>
                </a:pPr>
                <a:r>
                  <a:rPr kumimoji="0" lang="en-US" sz="917" b="1" i="0" u="none" strike="noStrike" kern="0" cap="none" spc="0" normalizeH="0" baseline="0" noProof="0" dirty="0" smtClean="0">
                    <a:ln>
                      <a:noFill/>
                    </a:ln>
                    <a:solidFill>
                      <a:srgbClr val="000000"/>
                    </a:solidFill>
                    <a:effectLst/>
                    <a:uLnTx/>
                    <a:uFillTx/>
                    <a:latin typeface="Trebuchet MS"/>
                    <a:ea typeface=""/>
                    <a:cs typeface=""/>
                  </a:rPr>
                  <a:t>SWITCH</a:t>
                </a:r>
              </a:p>
            </p:txBody>
          </p:sp>
          <p:cxnSp>
            <p:nvCxnSpPr>
              <p:cNvPr id="62" name="Straight Connector 61">
                <a:extLst>
                  <a:ext uri="{FF2B5EF4-FFF2-40B4-BE49-F238E27FC236}">
                    <a16:creationId xmlns="" xmlns:a16="http://schemas.microsoft.com/office/drawing/2014/main" id="{B55FE937-F972-4DDC-AE6A-2380EABFD2C1}"/>
                  </a:ext>
                </a:extLst>
              </p:cNvPr>
              <p:cNvCxnSpPr>
                <a:cxnSpLocks/>
                <a:endCxn id="83" idx="0"/>
              </p:cNvCxnSpPr>
              <p:nvPr/>
            </p:nvCxnSpPr>
            <p:spPr>
              <a:xfrm>
                <a:off x="9580500" y="2949525"/>
                <a:ext cx="0" cy="333261"/>
              </a:xfrm>
              <a:prstGeom prst="line">
                <a:avLst/>
              </a:prstGeom>
              <a:noFill/>
              <a:ln w="28575" cap="flat" cmpd="sng" algn="ctr">
                <a:solidFill>
                  <a:srgbClr val="9E1212">
                    <a:lumMod val="60000"/>
                    <a:lumOff val="40000"/>
                  </a:srgbClr>
                </a:solidFill>
                <a:prstDash val="solid"/>
                <a:headEnd type="triangle" w="med" len="med"/>
                <a:tailEnd type="triangle" w="med" len="med"/>
              </a:ln>
              <a:effectLst/>
            </p:spPr>
          </p:cxnSp>
          <p:cxnSp>
            <p:nvCxnSpPr>
              <p:cNvPr id="63" name="Straight Connector 62">
                <a:extLst>
                  <a:ext uri="{FF2B5EF4-FFF2-40B4-BE49-F238E27FC236}">
                    <a16:creationId xmlns="" xmlns:a16="http://schemas.microsoft.com/office/drawing/2014/main" id="{26F76B08-A8A5-4B93-A2C1-C8CDED9B96A7}"/>
                  </a:ext>
                </a:extLst>
              </p:cNvPr>
              <p:cNvCxnSpPr>
                <a:cxnSpLocks/>
              </p:cNvCxnSpPr>
              <p:nvPr/>
            </p:nvCxnSpPr>
            <p:spPr>
              <a:xfrm>
                <a:off x="8758254" y="2949525"/>
                <a:ext cx="0" cy="335948"/>
              </a:xfrm>
              <a:prstGeom prst="line">
                <a:avLst/>
              </a:prstGeom>
              <a:noFill/>
              <a:ln w="28575" cap="flat" cmpd="sng" algn="ctr">
                <a:solidFill>
                  <a:srgbClr val="9E1212">
                    <a:lumMod val="60000"/>
                    <a:lumOff val="40000"/>
                  </a:srgbClr>
                </a:solidFill>
                <a:prstDash val="solid"/>
                <a:headEnd type="triangle" w="med" len="med"/>
                <a:tailEnd type="triangle" w="med" len="med"/>
              </a:ln>
              <a:effectLst/>
            </p:spPr>
          </p:cxnSp>
          <p:cxnSp>
            <p:nvCxnSpPr>
              <p:cNvPr id="64" name="Straight Connector 63">
                <a:extLst>
                  <a:ext uri="{FF2B5EF4-FFF2-40B4-BE49-F238E27FC236}">
                    <a16:creationId xmlns="" xmlns:a16="http://schemas.microsoft.com/office/drawing/2014/main" id="{5B7EA1EC-A2A9-4344-B0FF-051B42380AB2}"/>
                  </a:ext>
                </a:extLst>
              </p:cNvPr>
              <p:cNvCxnSpPr>
                <a:cxnSpLocks/>
              </p:cNvCxnSpPr>
              <p:nvPr/>
            </p:nvCxnSpPr>
            <p:spPr>
              <a:xfrm>
                <a:off x="7927168" y="2949525"/>
                <a:ext cx="0" cy="335948"/>
              </a:xfrm>
              <a:prstGeom prst="line">
                <a:avLst/>
              </a:prstGeom>
              <a:noFill/>
              <a:ln w="28575" cap="flat" cmpd="sng" algn="ctr">
                <a:solidFill>
                  <a:srgbClr val="9E1212">
                    <a:lumMod val="60000"/>
                    <a:lumOff val="40000"/>
                  </a:srgbClr>
                </a:solidFill>
                <a:prstDash val="solid"/>
                <a:headEnd type="triangle" w="med" len="med"/>
                <a:tailEnd type="triangle" w="med" len="med"/>
              </a:ln>
              <a:effectLst/>
            </p:spPr>
          </p:cxnSp>
          <p:cxnSp>
            <p:nvCxnSpPr>
              <p:cNvPr id="65" name="Straight Connector 64">
                <a:extLst>
                  <a:ext uri="{FF2B5EF4-FFF2-40B4-BE49-F238E27FC236}">
                    <a16:creationId xmlns="" xmlns:a16="http://schemas.microsoft.com/office/drawing/2014/main" id="{33FB14F3-5E2B-4671-B671-D2BF4214FBBE}"/>
                  </a:ext>
                </a:extLst>
              </p:cNvPr>
              <p:cNvCxnSpPr>
                <a:cxnSpLocks/>
              </p:cNvCxnSpPr>
              <p:nvPr/>
            </p:nvCxnSpPr>
            <p:spPr>
              <a:xfrm>
                <a:off x="7100503" y="2949525"/>
                <a:ext cx="0" cy="335948"/>
              </a:xfrm>
              <a:prstGeom prst="line">
                <a:avLst/>
              </a:prstGeom>
              <a:noFill/>
              <a:ln w="28575" cap="flat" cmpd="sng" algn="ctr">
                <a:solidFill>
                  <a:srgbClr val="9E1212">
                    <a:lumMod val="60000"/>
                    <a:lumOff val="40000"/>
                  </a:srgbClr>
                </a:solidFill>
                <a:prstDash val="solid"/>
                <a:headEnd type="triangle" w="med" len="med"/>
                <a:tailEnd type="triangle" w="med" len="med"/>
              </a:ln>
              <a:effectLst/>
            </p:spPr>
          </p:cxnSp>
          <p:sp>
            <p:nvSpPr>
              <p:cNvPr id="66" name="Rectangle 65">
                <a:extLst>
                  <a:ext uri="{FF2B5EF4-FFF2-40B4-BE49-F238E27FC236}">
                    <a16:creationId xmlns="" xmlns:a16="http://schemas.microsoft.com/office/drawing/2014/main" id="{0F6CD3CC-4AB8-4F12-82B2-46D9B0EDC7DD}"/>
                  </a:ext>
                </a:extLst>
              </p:cNvPr>
              <p:cNvSpPr/>
              <p:nvPr/>
            </p:nvSpPr>
            <p:spPr>
              <a:xfrm>
                <a:off x="6777908" y="4060405"/>
                <a:ext cx="645191" cy="705309"/>
              </a:xfrm>
              <a:prstGeom prst="rect">
                <a:avLst/>
              </a:prstGeom>
              <a:solidFill>
                <a:srgbClr val="76B9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Trebuchet MS"/>
                  <a:ea typeface=""/>
                  <a:cs typeface=""/>
                </a:endParaRPr>
              </a:p>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Trebuchet MS"/>
                  <a:ea typeface=""/>
                  <a:cs typeface=""/>
                </a:endParaRPr>
              </a:p>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Trebuchet MS"/>
                  <a:ea typeface=""/>
                  <a:cs typeface=""/>
                </a:endParaRPr>
              </a:p>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FFFF"/>
                    </a:solidFill>
                    <a:effectLst/>
                    <a:uLnTx/>
                    <a:uFillTx/>
                    <a:latin typeface="Trebuchet MS"/>
                    <a:ea typeface=""/>
                    <a:cs typeface=""/>
                  </a:rPr>
                  <a:t>HBM</a:t>
                </a:r>
              </a:p>
            </p:txBody>
          </p:sp>
          <p:sp>
            <p:nvSpPr>
              <p:cNvPr id="67" name="Rectangle 66">
                <a:extLst>
                  <a:ext uri="{FF2B5EF4-FFF2-40B4-BE49-F238E27FC236}">
                    <a16:creationId xmlns="" xmlns:a16="http://schemas.microsoft.com/office/drawing/2014/main" id="{94E06436-9B78-479C-9B62-FA6AF62EA66D}"/>
                  </a:ext>
                </a:extLst>
              </p:cNvPr>
              <p:cNvSpPr/>
              <p:nvPr/>
            </p:nvSpPr>
            <p:spPr>
              <a:xfrm>
                <a:off x="7604573" y="4060404"/>
                <a:ext cx="645191" cy="705309"/>
              </a:xfrm>
              <a:prstGeom prst="rect">
                <a:avLst/>
              </a:prstGeom>
              <a:solidFill>
                <a:srgbClr val="76B9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Trebuchet MS"/>
                  <a:ea typeface=""/>
                  <a:cs typeface=""/>
                </a:endParaRPr>
              </a:p>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Trebuchet MS"/>
                  <a:ea typeface=""/>
                  <a:cs typeface=""/>
                </a:endParaRPr>
              </a:p>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Trebuchet MS"/>
                  <a:ea typeface=""/>
                  <a:cs typeface=""/>
                </a:endParaRPr>
              </a:p>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FFFF"/>
                    </a:solidFill>
                    <a:effectLst/>
                    <a:uLnTx/>
                    <a:uFillTx/>
                    <a:latin typeface="Trebuchet MS"/>
                    <a:ea typeface=""/>
                    <a:cs typeface=""/>
                  </a:rPr>
                  <a:t>HBM</a:t>
                </a:r>
              </a:p>
            </p:txBody>
          </p:sp>
          <p:sp>
            <p:nvSpPr>
              <p:cNvPr id="68" name="Rectangle 67">
                <a:extLst>
                  <a:ext uri="{FF2B5EF4-FFF2-40B4-BE49-F238E27FC236}">
                    <a16:creationId xmlns="" xmlns:a16="http://schemas.microsoft.com/office/drawing/2014/main" id="{7FEB5BCC-ACD0-4BBA-802B-E77104693719}"/>
                  </a:ext>
                </a:extLst>
              </p:cNvPr>
              <p:cNvSpPr/>
              <p:nvPr/>
            </p:nvSpPr>
            <p:spPr>
              <a:xfrm>
                <a:off x="8431237" y="4060405"/>
                <a:ext cx="645191" cy="705309"/>
              </a:xfrm>
              <a:prstGeom prst="rect">
                <a:avLst/>
              </a:prstGeom>
              <a:solidFill>
                <a:srgbClr val="76B9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Trebuchet MS"/>
                  <a:ea typeface=""/>
                  <a:cs typeface=""/>
                </a:endParaRPr>
              </a:p>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Trebuchet MS"/>
                  <a:ea typeface=""/>
                  <a:cs typeface=""/>
                </a:endParaRPr>
              </a:p>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Trebuchet MS"/>
                  <a:ea typeface=""/>
                  <a:cs typeface=""/>
                </a:endParaRPr>
              </a:p>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FFFF"/>
                    </a:solidFill>
                    <a:effectLst/>
                    <a:uLnTx/>
                    <a:uFillTx/>
                    <a:latin typeface="Trebuchet MS"/>
                    <a:ea typeface=""/>
                    <a:cs typeface=""/>
                  </a:rPr>
                  <a:t>HBM</a:t>
                </a:r>
              </a:p>
            </p:txBody>
          </p:sp>
          <p:sp>
            <p:nvSpPr>
              <p:cNvPr id="69" name="Rectangle 68">
                <a:extLst>
                  <a:ext uri="{FF2B5EF4-FFF2-40B4-BE49-F238E27FC236}">
                    <a16:creationId xmlns="" xmlns:a16="http://schemas.microsoft.com/office/drawing/2014/main" id="{E59FF6B4-CD3B-41A2-B13B-7B01FE3AFC2E}"/>
                  </a:ext>
                </a:extLst>
              </p:cNvPr>
              <p:cNvSpPr/>
              <p:nvPr/>
            </p:nvSpPr>
            <p:spPr>
              <a:xfrm>
                <a:off x="9257904" y="4060405"/>
                <a:ext cx="645191" cy="705309"/>
              </a:xfrm>
              <a:prstGeom prst="rect">
                <a:avLst/>
              </a:prstGeom>
              <a:solidFill>
                <a:srgbClr val="76B9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Trebuchet MS"/>
                  <a:ea typeface=""/>
                  <a:cs typeface=""/>
                </a:endParaRPr>
              </a:p>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Trebuchet MS"/>
                  <a:ea typeface=""/>
                  <a:cs typeface=""/>
                </a:endParaRPr>
              </a:p>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Trebuchet MS"/>
                  <a:ea typeface=""/>
                  <a:cs typeface=""/>
                </a:endParaRPr>
              </a:p>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FFFF"/>
                    </a:solidFill>
                    <a:effectLst/>
                    <a:uLnTx/>
                    <a:uFillTx/>
                    <a:latin typeface="Trebuchet MS"/>
                    <a:ea typeface=""/>
                    <a:cs typeface=""/>
                  </a:rPr>
                  <a:t>HBM</a:t>
                </a:r>
              </a:p>
            </p:txBody>
          </p:sp>
          <p:sp>
            <p:nvSpPr>
              <p:cNvPr id="70" name="Arrow: Up-Down 26">
                <a:extLst>
                  <a:ext uri="{FF2B5EF4-FFF2-40B4-BE49-F238E27FC236}">
                    <a16:creationId xmlns="" xmlns:a16="http://schemas.microsoft.com/office/drawing/2014/main" id="{5D7A741C-D474-4396-8ADC-5BABB75C56D6}"/>
                  </a:ext>
                </a:extLst>
              </p:cNvPr>
              <p:cNvSpPr/>
              <p:nvPr/>
            </p:nvSpPr>
            <p:spPr>
              <a:xfrm>
                <a:off x="6963834" y="3692260"/>
                <a:ext cx="273338" cy="366115"/>
              </a:xfrm>
              <a:prstGeom prst="upDownArrow">
                <a:avLst/>
              </a:prstGeom>
              <a:solidFill>
                <a:srgbClr val="76B9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smtClean="0">
                  <a:ln>
                    <a:noFill/>
                  </a:ln>
                  <a:solidFill>
                    <a:srgbClr val="FFFFFF"/>
                  </a:solidFill>
                  <a:effectLst/>
                  <a:uLnTx/>
                  <a:uFillTx/>
                  <a:latin typeface="Trebuchet MS"/>
                  <a:ea typeface=""/>
                  <a:cs typeface=""/>
                </a:endParaRPr>
              </a:p>
            </p:txBody>
          </p:sp>
          <p:sp>
            <p:nvSpPr>
              <p:cNvPr id="71" name="Arrow: Up-Down 27">
                <a:extLst>
                  <a:ext uri="{FF2B5EF4-FFF2-40B4-BE49-F238E27FC236}">
                    <a16:creationId xmlns="" xmlns:a16="http://schemas.microsoft.com/office/drawing/2014/main" id="{FD7036EE-3787-4E53-8C98-83D70C7BCCFA}"/>
                  </a:ext>
                </a:extLst>
              </p:cNvPr>
              <p:cNvSpPr/>
              <p:nvPr/>
            </p:nvSpPr>
            <p:spPr>
              <a:xfrm>
                <a:off x="7797886" y="3692260"/>
                <a:ext cx="273338" cy="366115"/>
              </a:xfrm>
              <a:prstGeom prst="upDownArrow">
                <a:avLst/>
              </a:prstGeom>
              <a:solidFill>
                <a:srgbClr val="76B9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smtClean="0">
                  <a:ln>
                    <a:noFill/>
                  </a:ln>
                  <a:solidFill>
                    <a:srgbClr val="FFFFFF"/>
                  </a:solidFill>
                  <a:effectLst/>
                  <a:uLnTx/>
                  <a:uFillTx/>
                  <a:latin typeface="Trebuchet MS"/>
                  <a:ea typeface=""/>
                  <a:cs typeface=""/>
                </a:endParaRPr>
              </a:p>
            </p:txBody>
          </p:sp>
          <p:sp>
            <p:nvSpPr>
              <p:cNvPr id="72" name="Arrow: Up-Down 28">
                <a:extLst>
                  <a:ext uri="{FF2B5EF4-FFF2-40B4-BE49-F238E27FC236}">
                    <a16:creationId xmlns="" xmlns:a16="http://schemas.microsoft.com/office/drawing/2014/main" id="{1383E92F-9EDF-4791-8F42-AF21CB45F3C8}"/>
                  </a:ext>
                </a:extLst>
              </p:cNvPr>
              <p:cNvSpPr/>
              <p:nvPr/>
            </p:nvSpPr>
            <p:spPr>
              <a:xfrm>
                <a:off x="8617163" y="3692260"/>
                <a:ext cx="273338" cy="366115"/>
              </a:xfrm>
              <a:prstGeom prst="upDownArrow">
                <a:avLst/>
              </a:prstGeom>
              <a:solidFill>
                <a:srgbClr val="76B9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smtClean="0">
                  <a:ln>
                    <a:noFill/>
                  </a:ln>
                  <a:solidFill>
                    <a:srgbClr val="FFFFFF"/>
                  </a:solidFill>
                  <a:effectLst/>
                  <a:uLnTx/>
                  <a:uFillTx/>
                  <a:latin typeface="Trebuchet MS"/>
                  <a:ea typeface=""/>
                  <a:cs typeface=""/>
                </a:endParaRPr>
              </a:p>
            </p:txBody>
          </p:sp>
          <p:sp>
            <p:nvSpPr>
              <p:cNvPr id="73" name="Arrow: Up-Down 29">
                <a:extLst>
                  <a:ext uri="{FF2B5EF4-FFF2-40B4-BE49-F238E27FC236}">
                    <a16:creationId xmlns="" xmlns:a16="http://schemas.microsoft.com/office/drawing/2014/main" id="{3BC5BB4F-76C1-46BB-B56A-D6748C845B81}"/>
                  </a:ext>
                </a:extLst>
              </p:cNvPr>
              <p:cNvSpPr/>
              <p:nvPr/>
            </p:nvSpPr>
            <p:spPr>
              <a:xfrm>
                <a:off x="9449839" y="3692260"/>
                <a:ext cx="273338" cy="366115"/>
              </a:xfrm>
              <a:prstGeom prst="upDownArrow">
                <a:avLst/>
              </a:prstGeom>
              <a:solidFill>
                <a:srgbClr val="76B9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smtClean="0">
                  <a:ln>
                    <a:noFill/>
                  </a:ln>
                  <a:solidFill>
                    <a:srgbClr val="FFFFFF"/>
                  </a:solidFill>
                  <a:effectLst/>
                  <a:uLnTx/>
                  <a:uFillTx/>
                  <a:latin typeface="Trebuchet MS"/>
                  <a:ea typeface=""/>
                  <a:cs typeface=""/>
                </a:endParaRPr>
              </a:p>
            </p:txBody>
          </p:sp>
        </p:grpSp>
        <p:sp>
          <p:nvSpPr>
            <p:cNvPr id="55" name="Rectangle 54">
              <a:extLst>
                <a:ext uri="{FF2B5EF4-FFF2-40B4-BE49-F238E27FC236}">
                  <a16:creationId xmlns="" xmlns:a16="http://schemas.microsoft.com/office/drawing/2014/main" id="{56C3873C-D3B9-4DDC-9B19-3DFF12F51574}"/>
                </a:ext>
              </a:extLst>
            </p:cNvPr>
            <p:cNvSpPr/>
            <p:nvPr/>
          </p:nvSpPr>
          <p:spPr>
            <a:xfrm>
              <a:off x="9996440" y="3457099"/>
              <a:ext cx="422102" cy="168314"/>
            </a:xfrm>
            <a:prstGeom prst="rect">
              <a:avLst/>
            </a:prstGeom>
            <a:noFill/>
            <a:ln>
              <a:noFill/>
            </a:ln>
          </p:spPr>
          <p:txBody>
            <a:bodyPr wrap="none">
              <a:spAutoFit/>
            </a:bodyPr>
            <a:lstStyle/>
            <a:p>
              <a:pPr marL="0" marR="0" lvl="0" indent="0" algn="r" defTabSz="380985"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4E7A00"/>
                  </a:solidFill>
                  <a:effectLst/>
                  <a:uLnTx/>
                  <a:uFillTx/>
                  <a:latin typeface="Comic Sans MS" panose="030F0702030302020204" pitchFamily="66" charset="0"/>
                  <a:ea typeface="MS PGothic" pitchFamily="34" charset="-128"/>
                  <a:cs typeface=""/>
                </a:rPr>
                <a:t>1 TB/s</a:t>
              </a:r>
            </a:p>
          </p:txBody>
        </p:sp>
        <p:sp>
          <p:nvSpPr>
            <p:cNvPr id="56" name="Rectangle 55">
              <a:extLst>
                <a:ext uri="{FF2B5EF4-FFF2-40B4-BE49-F238E27FC236}">
                  <a16:creationId xmlns="" xmlns:a16="http://schemas.microsoft.com/office/drawing/2014/main" id="{E3555FE2-25BF-4F44-B7EB-5B6FDE4F00BE}"/>
                </a:ext>
              </a:extLst>
            </p:cNvPr>
            <p:cNvSpPr/>
            <p:nvPr/>
          </p:nvSpPr>
          <p:spPr>
            <a:xfrm>
              <a:off x="10001154" y="2761030"/>
              <a:ext cx="461551" cy="168314"/>
            </a:xfrm>
            <a:prstGeom prst="rect">
              <a:avLst/>
            </a:prstGeom>
          </p:spPr>
          <p:txBody>
            <a:bodyPr wrap="none">
              <a:spAutoFit/>
            </a:bodyPr>
            <a:lstStyle/>
            <a:p>
              <a:pPr marL="0" marR="0" lvl="0" indent="0" algn="r" defTabSz="380985"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FF0000"/>
                  </a:solidFill>
                  <a:effectLst/>
                  <a:uLnTx/>
                  <a:uFillTx/>
                  <a:latin typeface="Comic Sans MS" panose="030F0702030302020204" pitchFamily="66" charset="0"/>
                  <a:ea typeface="MS PGothic" pitchFamily="34" charset="-128"/>
                  <a:cs typeface=""/>
                </a:rPr>
                <a:t>64 GB/s</a:t>
              </a:r>
            </a:p>
          </p:txBody>
        </p:sp>
      </p:grpSp>
      <p:grpSp>
        <p:nvGrpSpPr>
          <p:cNvPr id="78" name="Group 77">
            <a:extLst>
              <a:ext uri="{FF2B5EF4-FFF2-40B4-BE49-F238E27FC236}">
                <a16:creationId xmlns="" xmlns:a16="http://schemas.microsoft.com/office/drawing/2014/main" id="{F35870F2-0D29-4699-9095-66FD7A75DBA4}"/>
              </a:ext>
            </a:extLst>
          </p:cNvPr>
          <p:cNvGrpSpPr/>
          <p:nvPr/>
        </p:nvGrpSpPr>
        <p:grpSpPr>
          <a:xfrm>
            <a:off x="1985760" y="4545673"/>
            <a:ext cx="4578958" cy="226146"/>
            <a:chOff x="2382912" y="4426107"/>
            <a:chExt cx="5494750" cy="271375"/>
          </a:xfrm>
          <a:solidFill>
            <a:srgbClr val="007450">
              <a:lumMod val="40000"/>
              <a:lumOff val="60000"/>
            </a:srgbClr>
          </a:solidFill>
        </p:grpSpPr>
        <p:sp>
          <p:nvSpPr>
            <p:cNvPr id="79" name="Rectangle 78">
              <a:extLst>
                <a:ext uri="{FF2B5EF4-FFF2-40B4-BE49-F238E27FC236}">
                  <a16:creationId xmlns="" xmlns:a16="http://schemas.microsoft.com/office/drawing/2014/main" id="{18169593-25E2-4F17-A6F7-CA8936F0E6AD}"/>
                </a:ext>
              </a:extLst>
            </p:cNvPr>
            <p:cNvSpPr/>
            <p:nvPr/>
          </p:nvSpPr>
          <p:spPr>
            <a:xfrm>
              <a:off x="2382912" y="4426107"/>
              <a:ext cx="1136022" cy="271375"/>
            </a:xfrm>
            <a:prstGeom prst="rect">
              <a:avLst/>
            </a:prstGeom>
            <a:grp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rebuchet MS"/>
                  <a:ea typeface=""/>
                  <a:cs typeface=""/>
                </a:rPr>
                <a:t>RDC</a:t>
              </a:r>
            </a:p>
          </p:txBody>
        </p:sp>
        <p:sp>
          <p:nvSpPr>
            <p:cNvPr id="80" name="Rectangle 79">
              <a:extLst>
                <a:ext uri="{FF2B5EF4-FFF2-40B4-BE49-F238E27FC236}">
                  <a16:creationId xmlns="" xmlns:a16="http://schemas.microsoft.com/office/drawing/2014/main" id="{35FE4F06-A1A1-4183-B570-2B70241183A5}"/>
                </a:ext>
              </a:extLst>
            </p:cNvPr>
            <p:cNvSpPr/>
            <p:nvPr/>
          </p:nvSpPr>
          <p:spPr>
            <a:xfrm>
              <a:off x="3834594" y="4426107"/>
              <a:ext cx="1136022" cy="271375"/>
            </a:xfrm>
            <a:prstGeom prst="rect">
              <a:avLst/>
            </a:prstGeom>
            <a:grp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rebuchet MS"/>
                  <a:ea typeface=""/>
                  <a:cs typeface=""/>
                </a:rPr>
                <a:t>RDC</a:t>
              </a:r>
            </a:p>
          </p:txBody>
        </p:sp>
        <p:sp>
          <p:nvSpPr>
            <p:cNvPr id="81" name="Rectangle 80">
              <a:extLst>
                <a:ext uri="{FF2B5EF4-FFF2-40B4-BE49-F238E27FC236}">
                  <a16:creationId xmlns="" xmlns:a16="http://schemas.microsoft.com/office/drawing/2014/main" id="{B6A7ACD1-2C99-4343-9A72-ED895C374CB0}"/>
                </a:ext>
              </a:extLst>
            </p:cNvPr>
            <p:cNvSpPr/>
            <p:nvPr/>
          </p:nvSpPr>
          <p:spPr>
            <a:xfrm>
              <a:off x="5293512" y="4426107"/>
              <a:ext cx="1136022" cy="271375"/>
            </a:xfrm>
            <a:prstGeom prst="rect">
              <a:avLst/>
            </a:prstGeom>
            <a:grp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rebuchet MS"/>
                  <a:ea typeface=""/>
                  <a:cs typeface=""/>
                </a:rPr>
                <a:t>RDC</a:t>
              </a:r>
            </a:p>
          </p:txBody>
        </p:sp>
        <p:sp>
          <p:nvSpPr>
            <p:cNvPr id="82" name="Rectangle 81">
              <a:extLst>
                <a:ext uri="{FF2B5EF4-FFF2-40B4-BE49-F238E27FC236}">
                  <a16:creationId xmlns="" xmlns:a16="http://schemas.microsoft.com/office/drawing/2014/main" id="{853BC04E-ACF3-4B9D-80F3-35CC50BFD475}"/>
                </a:ext>
              </a:extLst>
            </p:cNvPr>
            <p:cNvSpPr/>
            <p:nvPr/>
          </p:nvSpPr>
          <p:spPr>
            <a:xfrm>
              <a:off x="6741640" y="4426107"/>
              <a:ext cx="1136022" cy="271375"/>
            </a:xfrm>
            <a:prstGeom prst="rect">
              <a:avLst/>
            </a:prstGeom>
            <a:grp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rebuchet MS"/>
                  <a:ea typeface=""/>
                  <a:cs typeface=""/>
                </a:rPr>
                <a:t>RDC</a:t>
              </a:r>
            </a:p>
          </p:txBody>
        </p:sp>
      </p:grpSp>
      <p:grpSp>
        <p:nvGrpSpPr>
          <p:cNvPr id="83" name="Group 82">
            <a:extLst>
              <a:ext uri="{FF2B5EF4-FFF2-40B4-BE49-F238E27FC236}">
                <a16:creationId xmlns="" xmlns:a16="http://schemas.microsoft.com/office/drawing/2014/main" id="{3F98277D-F7B5-42FE-A3AC-824A11250ED5}"/>
              </a:ext>
            </a:extLst>
          </p:cNvPr>
          <p:cNvGrpSpPr/>
          <p:nvPr/>
        </p:nvGrpSpPr>
        <p:grpSpPr>
          <a:xfrm>
            <a:off x="2884297" y="4771819"/>
            <a:ext cx="3663279" cy="801363"/>
            <a:chOff x="3461156" y="4697482"/>
            <a:chExt cx="4395935" cy="961635"/>
          </a:xfrm>
        </p:grpSpPr>
        <p:sp>
          <p:nvSpPr>
            <p:cNvPr id="84" name="Rectangle 83">
              <a:extLst>
                <a:ext uri="{FF2B5EF4-FFF2-40B4-BE49-F238E27FC236}">
                  <a16:creationId xmlns="" xmlns:a16="http://schemas.microsoft.com/office/drawing/2014/main" id="{DF608556-FD77-42FA-BF34-4ECC76DA4F5E}"/>
                </a:ext>
              </a:extLst>
            </p:cNvPr>
            <p:cNvSpPr/>
            <p:nvPr/>
          </p:nvSpPr>
          <p:spPr>
            <a:xfrm>
              <a:off x="3461156" y="4697482"/>
              <a:ext cx="45719" cy="961635"/>
            </a:xfrm>
            <a:prstGeom prst="rect">
              <a:avLst/>
            </a:prstGeom>
            <a:solidFill>
              <a:srgbClr val="9E1212">
                <a:lumMod val="60000"/>
                <a:lumOff val="40000"/>
              </a:srgbClr>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smtClean="0">
                <a:ln>
                  <a:noFill/>
                </a:ln>
                <a:solidFill>
                  <a:srgbClr val="FFFFFF"/>
                </a:solidFill>
                <a:effectLst/>
                <a:uLnTx/>
                <a:uFillTx/>
                <a:latin typeface="Trebuchet MS"/>
                <a:ea typeface=""/>
                <a:cs typeface=""/>
              </a:endParaRPr>
            </a:p>
          </p:txBody>
        </p:sp>
        <p:sp>
          <p:nvSpPr>
            <p:cNvPr id="85" name="Rectangle 84">
              <a:extLst>
                <a:ext uri="{FF2B5EF4-FFF2-40B4-BE49-F238E27FC236}">
                  <a16:creationId xmlns="" xmlns:a16="http://schemas.microsoft.com/office/drawing/2014/main" id="{F8F51008-F159-4D53-94DB-1D8E13E507F0}"/>
                </a:ext>
              </a:extLst>
            </p:cNvPr>
            <p:cNvSpPr/>
            <p:nvPr/>
          </p:nvSpPr>
          <p:spPr>
            <a:xfrm>
              <a:off x="4911228" y="4697482"/>
              <a:ext cx="45719" cy="961635"/>
            </a:xfrm>
            <a:prstGeom prst="rect">
              <a:avLst/>
            </a:prstGeom>
            <a:solidFill>
              <a:srgbClr val="9E1212">
                <a:lumMod val="60000"/>
                <a:lumOff val="40000"/>
              </a:srgbClr>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smtClean="0">
                <a:ln>
                  <a:noFill/>
                </a:ln>
                <a:solidFill>
                  <a:srgbClr val="FFFFFF"/>
                </a:solidFill>
                <a:effectLst/>
                <a:uLnTx/>
                <a:uFillTx/>
                <a:latin typeface="Trebuchet MS"/>
                <a:ea typeface=""/>
                <a:cs typeface=""/>
              </a:endParaRPr>
            </a:p>
          </p:txBody>
        </p:sp>
        <p:sp>
          <p:nvSpPr>
            <p:cNvPr id="86" name="Rectangle 85">
              <a:extLst>
                <a:ext uri="{FF2B5EF4-FFF2-40B4-BE49-F238E27FC236}">
                  <a16:creationId xmlns="" xmlns:a16="http://schemas.microsoft.com/office/drawing/2014/main" id="{6132773F-5900-4239-A34A-161326655F9A}"/>
                </a:ext>
              </a:extLst>
            </p:cNvPr>
            <p:cNvSpPr/>
            <p:nvPr/>
          </p:nvSpPr>
          <p:spPr>
            <a:xfrm>
              <a:off x="6361300" y="4697482"/>
              <a:ext cx="45719" cy="961635"/>
            </a:xfrm>
            <a:prstGeom prst="rect">
              <a:avLst/>
            </a:prstGeom>
            <a:solidFill>
              <a:srgbClr val="9E1212">
                <a:lumMod val="60000"/>
                <a:lumOff val="40000"/>
              </a:srgbClr>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smtClean="0">
                <a:ln>
                  <a:noFill/>
                </a:ln>
                <a:solidFill>
                  <a:srgbClr val="FFFFFF"/>
                </a:solidFill>
                <a:effectLst/>
                <a:uLnTx/>
                <a:uFillTx/>
                <a:latin typeface="Trebuchet MS"/>
                <a:ea typeface=""/>
                <a:cs typeface=""/>
              </a:endParaRPr>
            </a:p>
          </p:txBody>
        </p:sp>
        <p:sp>
          <p:nvSpPr>
            <p:cNvPr id="87" name="Rectangle 86">
              <a:extLst>
                <a:ext uri="{FF2B5EF4-FFF2-40B4-BE49-F238E27FC236}">
                  <a16:creationId xmlns="" xmlns:a16="http://schemas.microsoft.com/office/drawing/2014/main" id="{2C462FFD-FE75-4CA4-A610-EC2E71BF5CE0}"/>
                </a:ext>
              </a:extLst>
            </p:cNvPr>
            <p:cNvSpPr/>
            <p:nvPr/>
          </p:nvSpPr>
          <p:spPr>
            <a:xfrm>
              <a:off x="7811372" y="4697482"/>
              <a:ext cx="45719" cy="961635"/>
            </a:xfrm>
            <a:prstGeom prst="rect">
              <a:avLst/>
            </a:prstGeom>
            <a:solidFill>
              <a:srgbClr val="9E1212">
                <a:lumMod val="60000"/>
                <a:lumOff val="40000"/>
              </a:srgbClr>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smtClean="0">
                <a:ln>
                  <a:noFill/>
                </a:ln>
                <a:solidFill>
                  <a:srgbClr val="FFFFFF"/>
                </a:solidFill>
                <a:effectLst/>
                <a:uLnTx/>
                <a:uFillTx/>
                <a:latin typeface="Trebuchet MS"/>
                <a:ea typeface=""/>
                <a:cs typeface=""/>
              </a:endParaRPr>
            </a:p>
          </p:txBody>
        </p:sp>
      </p:grpSp>
      <p:cxnSp>
        <p:nvCxnSpPr>
          <p:cNvPr id="88" name="Straight Arrow Connector 87">
            <a:extLst>
              <a:ext uri="{FF2B5EF4-FFF2-40B4-BE49-F238E27FC236}">
                <a16:creationId xmlns="" xmlns:a16="http://schemas.microsoft.com/office/drawing/2014/main" id="{B1D60EC0-661B-48A2-AD28-5A7A6CF33582}"/>
              </a:ext>
            </a:extLst>
          </p:cNvPr>
          <p:cNvCxnSpPr>
            <a:cxnSpLocks/>
            <a:stCxn id="51" idx="1"/>
          </p:cNvCxnSpPr>
          <p:nvPr/>
        </p:nvCxnSpPr>
        <p:spPr>
          <a:xfrm flipH="1">
            <a:off x="1592835" y="5172501"/>
            <a:ext cx="1291462" cy="286013"/>
          </a:xfrm>
          <a:prstGeom prst="straightConnector1">
            <a:avLst/>
          </a:prstGeom>
          <a:noFill/>
          <a:ln w="28575" cap="flat" cmpd="sng" algn="ctr">
            <a:solidFill>
              <a:srgbClr val="EB4B4B"/>
            </a:solidFill>
            <a:prstDash val="solid"/>
            <a:tailEnd type="triangle"/>
          </a:ln>
          <a:effectLst/>
        </p:spPr>
      </p:cxnSp>
      <p:sp>
        <p:nvSpPr>
          <p:cNvPr id="89" name="TextBox 88">
            <a:extLst>
              <a:ext uri="{FF2B5EF4-FFF2-40B4-BE49-F238E27FC236}">
                <a16:creationId xmlns="" xmlns:a16="http://schemas.microsoft.com/office/drawing/2014/main" id="{DE28215B-35B5-439E-B8A7-D6FB8B2DE676}"/>
              </a:ext>
            </a:extLst>
          </p:cNvPr>
          <p:cNvSpPr txBox="1"/>
          <p:nvPr/>
        </p:nvSpPr>
        <p:spPr>
          <a:xfrm>
            <a:off x="74470" y="5135444"/>
            <a:ext cx="1518365" cy="646139"/>
          </a:xfrm>
          <a:prstGeom prst="rect">
            <a:avLst/>
          </a:prstGeom>
          <a:solidFill>
            <a:srgbClr val="FFC000"/>
          </a:solidFill>
          <a:ln w="28575" cap="flat" cmpd="sng" algn="ctr">
            <a:solidFill>
              <a:srgbClr val="EB4B4B"/>
            </a:solidFill>
            <a:prstDash val="solid"/>
          </a:ln>
          <a:effectLst/>
        </p:spPr>
        <p:txBody>
          <a:bodyPr wrap="none" rtlCol="0" anchor="ctr">
            <a:spAutoFit/>
          </a:bodyPr>
          <a:lstStyle/>
          <a:p>
            <a:pPr marL="0" marR="0" lvl="0" indent="0" algn="ctr" defTabSz="380985" eaLnBrk="1" fontAlgn="auto" latinLnBrk="0" hangingPunct="1">
              <a:lnSpc>
                <a:spcPct val="90000"/>
              </a:lnSpc>
              <a:spcBef>
                <a:spcPts val="0"/>
              </a:spcBef>
              <a:spcAft>
                <a:spcPts val="0"/>
              </a:spcAft>
              <a:buClrTx/>
              <a:buSzTx/>
              <a:buFontTx/>
              <a:buNone/>
              <a:tabLst/>
              <a:defRPr/>
            </a:pPr>
            <a:r>
              <a:rPr kumimoji="0" lang="en-US" sz="1333" b="0" i="0" u="none" strike="noStrike" kern="0" cap="none" spc="0" normalizeH="0" baseline="0" noProof="0" dirty="0" smtClean="0">
                <a:ln>
                  <a:noFill/>
                </a:ln>
                <a:solidFill>
                  <a:srgbClr val="000000"/>
                </a:solidFill>
                <a:effectLst/>
                <a:uLnTx/>
                <a:uFillTx/>
                <a:latin typeface="Trebuchet MS"/>
                <a:ea typeface=""/>
                <a:cs typeface=""/>
              </a:rPr>
              <a:t>2-bit </a:t>
            </a:r>
            <a:r>
              <a:rPr kumimoji="0" lang="en-US" sz="1333" b="1" i="0" u="sng" strike="noStrike" kern="0" cap="none" spc="0" normalizeH="0" baseline="0" noProof="0" dirty="0" smtClean="0">
                <a:ln>
                  <a:noFill/>
                </a:ln>
                <a:solidFill>
                  <a:srgbClr val="000000"/>
                </a:solidFill>
                <a:effectLst/>
                <a:uLnTx/>
                <a:uFillTx/>
                <a:latin typeface="Trebuchet MS"/>
                <a:ea typeface=""/>
                <a:cs typeface=""/>
              </a:rPr>
              <a:t>in-memory </a:t>
            </a:r>
          </a:p>
          <a:p>
            <a:pPr marL="0" marR="0" lvl="0" indent="0" algn="ctr" defTabSz="380985" eaLnBrk="1" fontAlgn="auto" latinLnBrk="0" hangingPunct="1">
              <a:lnSpc>
                <a:spcPct val="90000"/>
              </a:lnSpc>
              <a:spcBef>
                <a:spcPts val="0"/>
              </a:spcBef>
              <a:spcAft>
                <a:spcPts val="0"/>
              </a:spcAft>
              <a:buClrTx/>
              <a:buSzTx/>
              <a:buFontTx/>
              <a:buNone/>
              <a:tabLst/>
              <a:defRPr/>
            </a:pPr>
            <a:r>
              <a:rPr kumimoji="0" lang="en-US" sz="1333" b="1" i="0" u="sng" strike="noStrike" kern="0" cap="none" spc="0" normalizeH="0" baseline="0" noProof="0" dirty="0" smtClean="0">
                <a:ln>
                  <a:noFill/>
                </a:ln>
                <a:solidFill>
                  <a:srgbClr val="000000"/>
                </a:solidFill>
                <a:effectLst/>
                <a:uLnTx/>
                <a:uFillTx/>
                <a:latin typeface="Trebuchet MS"/>
                <a:ea typeface=""/>
                <a:cs typeface=""/>
              </a:rPr>
              <a:t>directory</a:t>
            </a:r>
            <a:r>
              <a:rPr kumimoji="0" lang="en-US" sz="1333" b="0" i="0" u="none" strike="noStrike" kern="0" cap="none" spc="0" normalizeH="0" baseline="0" noProof="0" dirty="0" smtClean="0">
                <a:ln>
                  <a:noFill/>
                </a:ln>
                <a:solidFill>
                  <a:srgbClr val="000000"/>
                </a:solidFill>
                <a:effectLst/>
                <a:uLnTx/>
                <a:uFillTx/>
                <a:latin typeface="Trebuchet MS"/>
                <a:ea typeface=""/>
                <a:cs typeface=""/>
              </a:rPr>
              <a:t> using </a:t>
            </a:r>
          </a:p>
          <a:p>
            <a:pPr marL="0" marR="0" lvl="0" indent="0" algn="ctr" defTabSz="380985" eaLnBrk="1" fontAlgn="auto" latinLnBrk="0" hangingPunct="1">
              <a:lnSpc>
                <a:spcPct val="90000"/>
              </a:lnSpc>
              <a:spcBef>
                <a:spcPts val="0"/>
              </a:spcBef>
              <a:spcAft>
                <a:spcPts val="0"/>
              </a:spcAft>
              <a:buClrTx/>
              <a:buSzTx/>
              <a:buFontTx/>
              <a:buNone/>
              <a:tabLst/>
              <a:defRPr/>
            </a:pPr>
            <a:r>
              <a:rPr kumimoji="0" lang="en-US" sz="1333" b="0" i="0" u="none" strike="noStrike" kern="0" cap="none" spc="0" normalizeH="0" baseline="0" noProof="0" dirty="0" smtClean="0">
                <a:ln>
                  <a:noFill/>
                </a:ln>
                <a:solidFill>
                  <a:srgbClr val="000000"/>
                </a:solidFill>
                <a:effectLst/>
                <a:uLnTx/>
                <a:uFillTx/>
                <a:latin typeface="Trebuchet MS"/>
                <a:ea typeface=""/>
                <a:cs typeface=""/>
              </a:rPr>
              <a:t>spare ECC bits</a:t>
            </a:r>
          </a:p>
        </p:txBody>
      </p:sp>
      <p:sp>
        <p:nvSpPr>
          <p:cNvPr id="90" name="TextBox 89">
            <a:extLst>
              <a:ext uri="{FF2B5EF4-FFF2-40B4-BE49-F238E27FC236}">
                <a16:creationId xmlns="" xmlns:a16="http://schemas.microsoft.com/office/drawing/2014/main" id="{5C936B53-A810-4F18-93A5-9F59C3DD893C}"/>
              </a:ext>
            </a:extLst>
          </p:cNvPr>
          <p:cNvSpPr txBox="1"/>
          <p:nvPr/>
        </p:nvSpPr>
        <p:spPr>
          <a:xfrm>
            <a:off x="62971" y="4299461"/>
            <a:ext cx="1510350" cy="646139"/>
          </a:xfrm>
          <a:prstGeom prst="rect">
            <a:avLst/>
          </a:prstGeom>
          <a:noFill/>
          <a:ln w="6350" cap="flat" cmpd="sng" algn="ctr">
            <a:noFill/>
            <a:prstDash val="solid"/>
          </a:ln>
          <a:effectLst/>
        </p:spPr>
        <p:txBody>
          <a:bodyPr wrap="none" rtlCol="0" anchor="ctr">
            <a:spAutoFit/>
          </a:bodyPr>
          <a:lstStyle/>
          <a:p>
            <a:pPr marL="0" marR="0" lvl="0" indent="0" algn="ctr" defTabSz="380985" eaLnBrk="1" fontAlgn="auto" latinLnBrk="0" hangingPunct="1">
              <a:lnSpc>
                <a:spcPct val="90000"/>
              </a:lnSpc>
              <a:spcBef>
                <a:spcPts val="0"/>
              </a:spcBef>
              <a:spcAft>
                <a:spcPts val="0"/>
              </a:spcAft>
              <a:buClrTx/>
              <a:buSzTx/>
              <a:buFontTx/>
              <a:buNone/>
              <a:tabLst/>
              <a:defRPr/>
            </a:pPr>
            <a:r>
              <a:rPr kumimoji="0" lang="en-US" sz="1333" b="1" i="0" u="none" strike="noStrike" kern="0" cap="none" spc="0" normalizeH="0" baseline="0" noProof="0" dirty="0" smtClean="0">
                <a:ln>
                  <a:noFill/>
                </a:ln>
                <a:solidFill>
                  <a:srgbClr val="000000"/>
                </a:solidFill>
                <a:effectLst/>
                <a:uLnTx/>
                <a:uFillTx/>
                <a:latin typeface="Trebuchet MS"/>
                <a:ea typeface=""/>
                <a:cs typeface=""/>
              </a:rPr>
              <a:t>RDC caches the </a:t>
            </a:r>
          </a:p>
          <a:p>
            <a:pPr marL="0" marR="0" lvl="0" indent="0" algn="ctr" defTabSz="380985" eaLnBrk="1" fontAlgn="auto" latinLnBrk="0" hangingPunct="1">
              <a:lnSpc>
                <a:spcPct val="90000"/>
              </a:lnSpc>
              <a:spcBef>
                <a:spcPts val="0"/>
              </a:spcBef>
              <a:spcAft>
                <a:spcPts val="0"/>
              </a:spcAft>
              <a:buClrTx/>
              <a:buSzTx/>
              <a:buFontTx/>
              <a:buNone/>
              <a:tabLst/>
              <a:defRPr/>
            </a:pPr>
            <a:r>
              <a:rPr kumimoji="0" lang="en-US" sz="1333" b="1" i="0" u="none" strike="noStrike" kern="0" cap="none" spc="0" normalizeH="0" baseline="0" noProof="0" dirty="0" smtClean="0">
                <a:ln>
                  <a:noFill/>
                </a:ln>
                <a:solidFill>
                  <a:srgbClr val="000000"/>
                </a:solidFill>
                <a:effectLst/>
                <a:uLnTx/>
                <a:uFillTx/>
                <a:latin typeface="Trebuchet MS"/>
                <a:ea typeface=""/>
                <a:cs typeface=""/>
              </a:rPr>
              <a:t>in-memory</a:t>
            </a:r>
          </a:p>
          <a:p>
            <a:pPr marL="0" marR="0" lvl="0" indent="0" algn="ctr" defTabSz="380985" eaLnBrk="1" fontAlgn="auto" latinLnBrk="0" hangingPunct="1">
              <a:lnSpc>
                <a:spcPct val="90000"/>
              </a:lnSpc>
              <a:spcBef>
                <a:spcPts val="0"/>
              </a:spcBef>
              <a:spcAft>
                <a:spcPts val="0"/>
              </a:spcAft>
              <a:buClrTx/>
              <a:buSzTx/>
              <a:buFontTx/>
              <a:buNone/>
              <a:tabLst/>
              <a:defRPr/>
            </a:pPr>
            <a:r>
              <a:rPr kumimoji="0" lang="en-US" sz="1333" b="1" i="0" u="none" strike="noStrike" kern="0" cap="none" spc="0" normalizeH="0" baseline="0" noProof="0" dirty="0" smtClean="0">
                <a:ln>
                  <a:noFill/>
                </a:ln>
                <a:solidFill>
                  <a:srgbClr val="000000"/>
                </a:solidFill>
                <a:effectLst/>
                <a:uLnTx/>
                <a:uFillTx/>
                <a:latin typeface="Trebuchet MS"/>
                <a:ea typeface=""/>
                <a:cs typeface=""/>
              </a:rPr>
              <a:t>directory on fills</a:t>
            </a:r>
          </a:p>
        </p:txBody>
      </p:sp>
      <p:grpSp>
        <p:nvGrpSpPr>
          <p:cNvPr id="91" name="Group 90">
            <a:extLst>
              <a:ext uri="{FF2B5EF4-FFF2-40B4-BE49-F238E27FC236}">
                <a16:creationId xmlns="" xmlns:a16="http://schemas.microsoft.com/office/drawing/2014/main" id="{C29E59B9-AE0C-414E-8B20-5ADA9DDA73AE}"/>
              </a:ext>
            </a:extLst>
          </p:cNvPr>
          <p:cNvGrpSpPr/>
          <p:nvPr/>
        </p:nvGrpSpPr>
        <p:grpSpPr>
          <a:xfrm>
            <a:off x="14632" y="2447316"/>
            <a:ext cx="2038504" cy="1251033"/>
            <a:chOff x="17558" y="1908079"/>
            <a:chExt cx="2446205" cy="1501239"/>
          </a:xfrm>
        </p:grpSpPr>
        <p:sp>
          <p:nvSpPr>
            <p:cNvPr id="92" name="Rounded Rectangle 19">
              <a:extLst>
                <a:ext uri="{FF2B5EF4-FFF2-40B4-BE49-F238E27FC236}">
                  <a16:creationId xmlns="" xmlns:a16="http://schemas.microsoft.com/office/drawing/2014/main" id="{408BE2AE-EACA-4335-8779-9CB3117A4730}"/>
                </a:ext>
              </a:extLst>
            </p:cNvPr>
            <p:cNvSpPr/>
            <p:nvPr/>
          </p:nvSpPr>
          <p:spPr>
            <a:xfrm>
              <a:off x="774153" y="1908079"/>
              <a:ext cx="594852" cy="567816"/>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33" b="1" i="0" u="none" strike="noStrike" kern="0" cap="none" spc="0" normalizeH="0" baseline="0" noProof="0" dirty="0">
                  <a:ln>
                    <a:noFill/>
                  </a:ln>
                  <a:solidFill>
                    <a:prstClr val="white"/>
                  </a:solidFill>
                  <a:effectLst/>
                  <a:uLnTx/>
                  <a:uFillTx/>
                  <a:latin typeface="Calibri"/>
                  <a:ea typeface=""/>
                  <a:cs typeface=""/>
                </a:rPr>
                <a:t>CPU</a:t>
              </a:r>
            </a:p>
          </p:txBody>
        </p:sp>
        <p:cxnSp>
          <p:nvCxnSpPr>
            <p:cNvPr id="93" name="Straight Arrow Connector 92">
              <a:extLst>
                <a:ext uri="{FF2B5EF4-FFF2-40B4-BE49-F238E27FC236}">
                  <a16:creationId xmlns="" xmlns:a16="http://schemas.microsoft.com/office/drawing/2014/main" id="{13F1B3A7-D8CF-45E3-9E1D-C43540642652}"/>
                </a:ext>
              </a:extLst>
            </p:cNvPr>
            <p:cNvCxnSpPr>
              <a:cxnSpLocks/>
            </p:cNvCxnSpPr>
            <p:nvPr/>
          </p:nvCxnSpPr>
          <p:spPr>
            <a:xfrm flipH="1" flipV="1">
              <a:off x="1369005" y="2191987"/>
              <a:ext cx="1094758" cy="12208"/>
            </a:xfrm>
            <a:prstGeom prst="straightConnector1">
              <a:avLst/>
            </a:prstGeom>
            <a:noFill/>
            <a:ln w="12700" cap="flat" cmpd="sng" algn="ctr">
              <a:solidFill>
                <a:srgbClr val="9E1212">
                  <a:lumMod val="60000"/>
                  <a:lumOff val="40000"/>
                </a:srgbClr>
              </a:solidFill>
              <a:prstDash val="solid"/>
              <a:headEnd type="triangle"/>
              <a:tailEnd type="triangle"/>
            </a:ln>
            <a:effectLst/>
          </p:spPr>
        </p:cxnSp>
        <p:sp>
          <p:nvSpPr>
            <p:cNvPr id="94" name="Rectangle 93">
              <a:extLst>
                <a:ext uri="{FF2B5EF4-FFF2-40B4-BE49-F238E27FC236}">
                  <a16:creationId xmlns="" xmlns:a16="http://schemas.microsoft.com/office/drawing/2014/main" id="{E5B2BE6A-E6A8-4B64-B1D7-B5BBB0DE8A24}"/>
                </a:ext>
              </a:extLst>
            </p:cNvPr>
            <p:cNvSpPr/>
            <p:nvPr/>
          </p:nvSpPr>
          <p:spPr>
            <a:xfrm>
              <a:off x="442932" y="2893619"/>
              <a:ext cx="1257295" cy="515699"/>
            </a:xfrm>
            <a:prstGeom prst="rect">
              <a:avLst/>
            </a:prstGeom>
            <a:solidFill>
              <a:srgbClr val="FFC0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000000"/>
                  </a:solidFill>
                  <a:effectLst/>
                  <a:uLnTx/>
                  <a:uFillTx/>
                  <a:latin typeface="Trebuchet MS"/>
                  <a:ea typeface=""/>
                  <a:cs typeface=""/>
                </a:rPr>
                <a:t>DDR</a:t>
              </a:r>
            </a:p>
          </p:txBody>
        </p:sp>
        <p:sp>
          <p:nvSpPr>
            <p:cNvPr id="95" name="Arrow: Up-Down 75">
              <a:extLst>
                <a:ext uri="{FF2B5EF4-FFF2-40B4-BE49-F238E27FC236}">
                  <a16:creationId xmlns="" xmlns:a16="http://schemas.microsoft.com/office/drawing/2014/main" id="{30574C91-5356-409A-98CE-98EFFDBB979E}"/>
                </a:ext>
              </a:extLst>
            </p:cNvPr>
            <p:cNvSpPr/>
            <p:nvPr/>
          </p:nvSpPr>
          <p:spPr>
            <a:xfrm rot="10800000">
              <a:off x="991727" y="2492462"/>
              <a:ext cx="160582" cy="414820"/>
            </a:xfrm>
            <a:prstGeom prst="upDownArrow">
              <a:avLst/>
            </a:prstGeom>
            <a:solidFill>
              <a:srgbClr val="FFC0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smtClean="0">
                <a:ln>
                  <a:noFill/>
                </a:ln>
                <a:solidFill>
                  <a:srgbClr val="FFFFFF"/>
                </a:solidFill>
                <a:effectLst/>
                <a:uLnTx/>
                <a:uFillTx/>
                <a:latin typeface="Trebuchet MS"/>
                <a:ea typeface=""/>
                <a:cs typeface=""/>
              </a:endParaRPr>
            </a:p>
          </p:txBody>
        </p:sp>
        <p:sp>
          <p:nvSpPr>
            <p:cNvPr id="96" name="Rectangle 95">
              <a:extLst>
                <a:ext uri="{FF2B5EF4-FFF2-40B4-BE49-F238E27FC236}">
                  <a16:creationId xmlns="" xmlns:a16="http://schemas.microsoft.com/office/drawing/2014/main" id="{0C38CD7E-43EC-491E-9A04-9D673160155A}"/>
                </a:ext>
              </a:extLst>
            </p:cNvPr>
            <p:cNvSpPr/>
            <p:nvPr/>
          </p:nvSpPr>
          <p:spPr>
            <a:xfrm>
              <a:off x="17558" y="2558769"/>
              <a:ext cx="879473" cy="295465"/>
            </a:xfrm>
            <a:prstGeom prst="rect">
              <a:avLst/>
            </a:prstGeom>
          </p:spPr>
          <p:txBody>
            <a:bodyPr wrap="none">
              <a:spAutoFit/>
            </a:bodyPr>
            <a:lstStyle/>
            <a:p>
              <a:pPr marL="0" marR="0" lvl="0" indent="0" algn="r" defTabSz="380985"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9A4216">
                      <a:lumMod val="75000"/>
                    </a:srgbClr>
                  </a:solidFill>
                  <a:effectLst/>
                  <a:uLnTx/>
                  <a:uFillTx/>
                  <a:latin typeface="Comic Sans MS" panose="030F0702030302020204" pitchFamily="66" charset="0"/>
                  <a:ea typeface="MS PGothic" pitchFamily="34" charset="-128"/>
                  <a:cs typeface=""/>
                </a:rPr>
                <a:t>100 GB/s</a:t>
              </a:r>
            </a:p>
          </p:txBody>
        </p:sp>
      </p:grpSp>
    </p:spTree>
    <p:extLst>
      <p:ext uri="{BB962C8B-B14F-4D97-AF65-F5344CB8AC3E}">
        <p14:creationId xmlns:p14="http://schemas.microsoft.com/office/powerpoint/2010/main" val="168031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cap="none" dirty="0">
                <a:solidFill>
                  <a:srgbClr val="000000"/>
                </a:solidFill>
                <a:effectLst/>
                <a:latin typeface="Trebuchet MS" panose="020B0603020202020204" pitchFamily="34" charset="0"/>
                <a:ea typeface=""/>
                <a:cs typeface=""/>
              </a:rPr>
              <a:t>Caching Remote Data in Video Memory (CARVE</a:t>
            </a:r>
            <a:r>
              <a:rPr lang="en-US" kern="0" cap="none" dirty="0" smtClean="0">
                <a:solidFill>
                  <a:srgbClr val="000000"/>
                </a:solidFill>
                <a:effectLst/>
                <a:latin typeface="Trebuchet MS" panose="020B0603020202020204" pitchFamily="34" charset="0"/>
                <a:ea typeface=""/>
                <a:cs typeface=""/>
              </a:rPr>
              <a:t>)</a:t>
            </a:r>
            <a:endParaRPr lang="en-US" dirty="0"/>
          </a:p>
        </p:txBody>
      </p:sp>
      <p:sp>
        <p:nvSpPr>
          <p:cNvPr id="4" name="Slide Number Placeholder 3"/>
          <p:cNvSpPr>
            <a:spLocks noGrp="1"/>
          </p:cNvSpPr>
          <p:nvPr>
            <p:ph type="sldNum" sz="quarter" idx="12"/>
          </p:nvPr>
        </p:nvSpPr>
        <p:spPr/>
        <p:txBody>
          <a:bodyPr/>
          <a:lstStyle/>
          <a:p>
            <a:pPr>
              <a:defRPr/>
            </a:pPr>
            <a:fld id="{866DA6C0-E8D2-8D44-A834-246A4BF6B0E5}" type="slidenum">
              <a:rPr lang="en-US" smtClean="0"/>
              <a:pPr>
                <a:defRPr/>
              </a:pPr>
              <a:t>26</a:t>
            </a:fld>
            <a:endParaRPr lang="en-US"/>
          </a:p>
        </p:txBody>
      </p:sp>
      <p:sp>
        <p:nvSpPr>
          <p:cNvPr id="55" name="Title 4"/>
          <p:cNvSpPr txBox="1">
            <a:spLocks/>
          </p:cNvSpPr>
          <p:nvPr/>
        </p:nvSpPr>
        <p:spPr bwMode="auto">
          <a:xfrm>
            <a:off x="240366" y="1399487"/>
            <a:ext cx="8650978" cy="492443"/>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ctr" rtl="0" fontAlgn="base">
              <a:lnSpc>
                <a:spcPct val="90000"/>
              </a:lnSpc>
              <a:spcBef>
                <a:spcPct val="0"/>
              </a:spcBef>
              <a:spcAft>
                <a:spcPct val="0"/>
              </a:spcAft>
              <a:defRPr sz="3000" b="1" cap="all" baseline="0">
                <a:solidFill>
                  <a:schemeClr val="bg1"/>
                </a:solidFill>
                <a:latin typeface="Trebuchet MS" panose="020B0603020202020204" pitchFamily="34" charset="0"/>
                <a:ea typeface="+mj-ea"/>
                <a:cs typeface="+mj-cs"/>
              </a:defRPr>
            </a:lvl1pPr>
            <a:lvl2pPr algn="l" rtl="0" fontAlgn="base">
              <a:spcBef>
                <a:spcPct val="0"/>
              </a:spcBef>
              <a:spcAft>
                <a:spcPct val="0"/>
              </a:spcAft>
              <a:defRPr sz="2667" b="1">
                <a:solidFill>
                  <a:srgbClr val="73B900"/>
                </a:solidFill>
                <a:latin typeface="Arial" charset="0"/>
              </a:defRPr>
            </a:lvl2pPr>
            <a:lvl3pPr algn="l" rtl="0" fontAlgn="base">
              <a:spcBef>
                <a:spcPct val="0"/>
              </a:spcBef>
              <a:spcAft>
                <a:spcPct val="0"/>
              </a:spcAft>
              <a:defRPr sz="2667" b="1">
                <a:solidFill>
                  <a:srgbClr val="73B900"/>
                </a:solidFill>
                <a:latin typeface="Arial" charset="0"/>
              </a:defRPr>
            </a:lvl3pPr>
            <a:lvl4pPr algn="l" rtl="0" fontAlgn="base">
              <a:spcBef>
                <a:spcPct val="0"/>
              </a:spcBef>
              <a:spcAft>
                <a:spcPct val="0"/>
              </a:spcAft>
              <a:defRPr sz="2667" b="1">
                <a:solidFill>
                  <a:srgbClr val="73B900"/>
                </a:solidFill>
                <a:latin typeface="Arial" charset="0"/>
              </a:defRPr>
            </a:lvl4pPr>
            <a:lvl5pPr algn="l" rtl="0" fontAlgn="base">
              <a:spcBef>
                <a:spcPct val="0"/>
              </a:spcBef>
              <a:spcAft>
                <a:spcPct val="0"/>
              </a:spcAft>
              <a:defRPr sz="2667" b="1">
                <a:solidFill>
                  <a:srgbClr val="73B900"/>
                </a:solidFill>
                <a:latin typeface="Arial" charset="0"/>
              </a:defRPr>
            </a:lvl5pPr>
            <a:lvl6pPr marL="380985" algn="l" rtl="0" eaLnBrk="1" fontAlgn="base" hangingPunct="1">
              <a:spcBef>
                <a:spcPct val="0"/>
              </a:spcBef>
              <a:spcAft>
                <a:spcPct val="0"/>
              </a:spcAft>
              <a:defRPr sz="2667" b="1">
                <a:solidFill>
                  <a:srgbClr val="73B900"/>
                </a:solidFill>
                <a:latin typeface="Arial" charset="0"/>
              </a:defRPr>
            </a:lvl6pPr>
            <a:lvl7pPr marL="761970" algn="l" rtl="0" eaLnBrk="1" fontAlgn="base" hangingPunct="1">
              <a:spcBef>
                <a:spcPct val="0"/>
              </a:spcBef>
              <a:spcAft>
                <a:spcPct val="0"/>
              </a:spcAft>
              <a:defRPr sz="2667" b="1">
                <a:solidFill>
                  <a:srgbClr val="73B900"/>
                </a:solidFill>
                <a:latin typeface="Arial" charset="0"/>
              </a:defRPr>
            </a:lvl7pPr>
            <a:lvl8pPr marL="1142954" algn="l" rtl="0" eaLnBrk="1" fontAlgn="base" hangingPunct="1">
              <a:spcBef>
                <a:spcPct val="0"/>
              </a:spcBef>
              <a:spcAft>
                <a:spcPct val="0"/>
              </a:spcAft>
              <a:defRPr sz="2667" b="1">
                <a:solidFill>
                  <a:srgbClr val="73B900"/>
                </a:solidFill>
                <a:latin typeface="Arial" charset="0"/>
              </a:defRPr>
            </a:lvl8pPr>
            <a:lvl9pPr marL="1523939" algn="l" rtl="0" eaLnBrk="1" fontAlgn="base" hangingPunct="1">
              <a:spcBef>
                <a:spcPct val="0"/>
              </a:spcBef>
              <a:spcAft>
                <a:spcPct val="0"/>
              </a:spcAft>
              <a:defRPr sz="2667" b="1">
                <a:solidFill>
                  <a:srgbClr val="73B900"/>
                </a:solidFill>
                <a:latin typeface="Arial"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2333" b="1" i="0" u="none" strike="noStrike" kern="0" cap="none" spc="0" normalizeH="0" baseline="0" noProof="0" dirty="0" smtClean="0">
                <a:ln>
                  <a:noFill/>
                </a:ln>
                <a:solidFill>
                  <a:srgbClr val="76B900"/>
                </a:solidFill>
                <a:effectLst/>
                <a:uLnTx/>
                <a:uFillTx/>
                <a:latin typeface="Trebuchet MS" panose="020B0603020202020204" pitchFamily="34" charset="0"/>
                <a:ea typeface=""/>
                <a:cs typeface=""/>
              </a:rPr>
              <a:t>Overhead for Loss in GPU Memory Capacity?</a:t>
            </a:r>
            <a:endParaRPr kumimoji="0" lang="en-US" sz="3000" b="1" i="0" u="none" strike="noStrike" kern="0" cap="none" spc="0" normalizeH="0" baseline="0" noProof="0" dirty="0">
              <a:ln>
                <a:noFill/>
              </a:ln>
              <a:solidFill>
                <a:srgbClr val="76B900"/>
              </a:solidFill>
              <a:effectLst/>
              <a:uLnTx/>
              <a:uFillTx/>
              <a:latin typeface="Trebuchet MS" panose="020B0603020202020204" pitchFamily="34" charset="0"/>
              <a:ea typeface=""/>
              <a:cs typeface=""/>
            </a:endParaRPr>
          </a:p>
        </p:txBody>
      </p:sp>
      <p:sp>
        <p:nvSpPr>
          <p:cNvPr id="56" name="TextBox 55">
            <a:extLst>
              <a:ext uri="{FF2B5EF4-FFF2-40B4-BE49-F238E27FC236}">
                <a16:creationId xmlns:a16="http://schemas.microsoft.com/office/drawing/2014/main" xmlns="" id="{9DF34C7F-BCA2-4544-BFDB-5C49034550BC}"/>
              </a:ext>
            </a:extLst>
          </p:cNvPr>
          <p:cNvSpPr txBox="1"/>
          <p:nvPr/>
        </p:nvSpPr>
        <p:spPr>
          <a:xfrm>
            <a:off x="944979" y="1903499"/>
            <a:ext cx="7254230" cy="300082"/>
          </a:xfrm>
          <a:prstGeom prst="rect">
            <a:avLst/>
          </a:prstGeom>
          <a:noFill/>
          <a:ln w="6350" cap="flat" cmpd="sng" algn="ctr">
            <a:noFill/>
            <a:prstDash val="solid"/>
          </a:ln>
          <a:effectLst/>
        </p:spPr>
        <p:txBody>
          <a:bodyPr wrap="none" rtlCol="0" anchor="ctr">
            <a:spAutoFit/>
          </a:bodyPr>
          <a:lstStyle/>
          <a:p>
            <a:pPr marL="0" marR="0" lvl="0" indent="0" algn="ctr" defTabSz="380985" eaLnBrk="1" fontAlgn="auto" latinLnBrk="0" hangingPunct="1">
              <a:lnSpc>
                <a:spcPct val="9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000000"/>
                </a:solidFill>
                <a:effectLst/>
                <a:uLnTx/>
                <a:uFillTx/>
                <a:latin typeface="Trebuchet MS"/>
                <a:ea typeface=""/>
                <a:cs typeface=""/>
              </a:rPr>
              <a:t>Recent Unified Memory (UM) support enables placing data in CPU memory instead</a:t>
            </a:r>
          </a:p>
        </p:txBody>
      </p:sp>
      <p:grpSp>
        <p:nvGrpSpPr>
          <p:cNvPr id="57" name="Group 56">
            <a:extLst>
              <a:ext uri="{FF2B5EF4-FFF2-40B4-BE49-F238E27FC236}">
                <a16:creationId xmlns:a16="http://schemas.microsoft.com/office/drawing/2014/main" xmlns="" id="{16DB0873-3865-47EF-8911-3AECB8446419}"/>
              </a:ext>
            </a:extLst>
          </p:cNvPr>
          <p:cNvGrpSpPr/>
          <p:nvPr/>
        </p:nvGrpSpPr>
        <p:grpSpPr>
          <a:xfrm>
            <a:off x="1669833" y="2415115"/>
            <a:ext cx="5804336" cy="3513665"/>
            <a:chOff x="6560666" y="2308420"/>
            <a:chExt cx="3967792" cy="2401910"/>
          </a:xfrm>
        </p:grpSpPr>
        <p:grpSp>
          <p:nvGrpSpPr>
            <p:cNvPr id="58" name="Group 57">
              <a:extLst>
                <a:ext uri="{FF2B5EF4-FFF2-40B4-BE49-F238E27FC236}">
                  <a16:creationId xmlns:a16="http://schemas.microsoft.com/office/drawing/2014/main" xmlns="" id="{3B68AF1E-01B2-4ED6-8C04-293BB9F9BECE}"/>
                </a:ext>
              </a:extLst>
            </p:cNvPr>
            <p:cNvGrpSpPr/>
            <p:nvPr/>
          </p:nvGrpSpPr>
          <p:grpSpPr>
            <a:xfrm>
              <a:off x="6560666" y="2308420"/>
              <a:ext cx="3967792" cy="2401910"/>
              <a:chOff x="6560666" y="2606887"/>
              <a:chExt cx="3967792" cy="2401910"/>
            </a:xfrm>
          </p:grpSpPr>
          <p:sp>
            <p:nvSpPr>
              <p:cNvPr id="61" name="Rectangle 60">
                <a:extLst>
                  <a:ext uri="{FF2B5EF4-FFF2-40B4-BE49-F238E27FC236}">
                    <a16:creationId xmlns:a16="http://schemas.microsoft.com/office/drawing/2014/main" xmlns="" id="{352A8138-99AA-4F5A-88C2-FF5B2A332521}"/>
                  </a:ext>
                </a:extLst>
              </p:cNvPr>
              <p:cNvSpPr/>
              <p:nvPr/>
            </p:nvSpPr>
            <p:spPr>
              <a:xfrm rot="16200000">
                <a:off x="7343607" y="1823946"/>
                <a:ext cx="2401910" cy="3967792"/>
              </a:xfrm>
              <a:prstGeom prst="rect">
                <a:avLst/>
              </a:prstGeom>
              <a:solidFill>
                <a:sysClr val="window" lastClr="FFFFFF">
                  <a:lumMod val="85000"/>
                </a:sysClr>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17" b="0" i="0" u="none" strike="noStrike" kern="0" cap="none" spc="0" normalizeH="0" baseline="0" noProof="0" dirty="0">
                  <a:ln>
                    <a:noFill/>
                  </a:ln>
                  <a:solidFill>
                    <a:prstClr val="black"/>
                  </a:solidFill>
                  <a:effectLst/>
                  <a:uLnTx/>
                  <a:uFillTx/>
                  <a:latin typeface="Calibri"/>
                  <a:ea typeface=""/>
                  <a:cs typeface=""/>
                </a:endParaRPr>
              </a:p>
            </p:txBody>
          </p:sp>
          <p:sp>
            <p:nvSpPr>
              <p:cNvPr id="62" name="Rectangle: Rounded Corners 14">
                <a:extLst>
                  <a:ext uri="{FF2B5EF4-FFF2-40B4-BE49-F238E27FC236}">
                    <a16:creationId xmlns:a16="http://schemas.microsoft.com/office/drawing/2014/main" xmlns="" id="{5EF754C1-E78D-456C-82A7-0E5781094799}"/>
                  </a:ext>
                </a:extLst>
              </p:cNvPr>
              <p:cNvSpPr/>
              <p:nvPr/>
            </p:nvSpPr>
            <p:spPr>
              <a:xfrm>
                <a:off x="6725546" y="4032567"/>
                <a:ext cx="3279416" cy="901172"/>
              </a:xfrm>
              <a:prstGeom prst="roundRect">
                <a:avLst/>
              </a:prstGeom>
              <a:solidFill>
                <a:srgbClr val="FFFF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Trebuchet MS"/>
                  <a:ea typeface=""/>
                  <a:cs typeface=""/>
                </a:endParaRPr>
              </a:p>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Trebuchet MS"/>
                  <a:ea typeface=""/>
                  <a:cs typeface=""/>
                </a:endParaRPr>
              </a:p>
              <a:p>
                <a:pPr marL="0" marR="0" lvl="0" indent="0" algn="r" defTabSz="380985" eaLnBrk="1" fontAlgn="auto" latinLnBrk="0" hangingPunct="1">
                  <a:lnSpc>
                    <a:spcPct val="100000"/>
                  </a:lnSpc>
                  <a:spcBef>
                    <a:spcPts val="0"/>
                  </a:spcBef>
                  <a:spcAft>
                    <a:spcPts val="0"/>
                  </a:spcAft>
                  <a:buClrTx/>
                  <a:buSzTx/>
                  <a:buFontTx/>
                  <a:buNone/>
                  <a:tabLst/>
                  <a:defRPr/>
                </a:pPr>
                <a:endParaRPr kumimoji="0" lang="en-US" sz="917" b="0" i="0" u="none" strike="noStrike" kern="0" cap="none" spc="0" normalizeH="0" baseline="0" noProof="0" dirty="0" smtClean="0">
                  <a:ln>
                    <a:noFill/>
                  </a:ln>
                  <a:solidFill>
                    <a:srgbClr val="FF0000"/>
                  </a:solidFill>
                  <a:effectLst/>
                  <a:uLnTx/>
                  <a:uFillTx/>
                  <a:latin typeface="Comic Sans MS" panose="030F0702030302020204" pitchFamily="66" charset="0"/>
                  <a:ea typeface=""/>
                  <a:cs typeface=""/>
                </a:endParaRPr>
              </a:p>
              <a:p>
                <a:pPr marL="0" marR="0" lvl="0" indent="0" algn="r" defTabSz="380985" eaLnBrk="1" fontAlgn="auto" latinLnBrk="0" hangingPunct="1">
                  <a:lnSpc>
                    <a:spcPct val="100000"/>
                  </a:lnSpc>
                  <a:spcBef>
                    <a:spcPts val="0"/>
                  </a:spcBef>
                  <a:spcAft>
                    <a:spcPts val="0"/>
                  </a:spcAft>
                  <a:buClrTx/>
                  <a:buSzTx/>
                  <a:buFontTx/>
                  <a:buNone/>
                  <a:tabLst/>
                  <a:defRPr/>
                </a:pPr>
                <a:endParaRPr kumimoji="0" lang="en-US" sz="917" b="0" i="0" u="none" strike="noStrike" kern="0" cap="none" spc="0" normalizeH="0" baseline="0" noProof="0" dirty="0" smtClean="0">
                  <a:ln>
                    <a:noFill/>
                  </a:ln>
                  <a:solidFill>
                    <a:srgbClr val="FF0000"/>
                  </a:solidFill>
                  <a:effectLst/>
                  <a:uLnTx/>
                  <a:uFillTx/>
                  <a:latin typeface="Comic Sans MS" panose="030F0702030302020204" pitchFamily="66" charset="0"/>
                  <a:ea typeface=""/>
                  <a:cs typeface=""/>
                </a:endParaRPr>
              </a:p>
              <a:p>
                <a:pPr marL="0" marR="0" lvl="0" indent="0" algn="r" defTabSz="380985" eaLnBrk="1" fontAlgn="auto" latinLnBrk="0" hangingPunct="1">
                  <a:lnSpc>
                    <a:spcPct val="100000"/>
                  </a:lnSpc>
                  <a:spcBef>
                    <a:spcPts val="0"/>
                  </a:spcBef>
                  <a:spcAft>
                    <a:spcPts val="0"/>
                  </a:spcAft>
                  <a:buClrTx/>
                  <a:buSzTx/>
                  <a:buFontTx/>
                  <a:buNone/>
                  <a:tabLst/>
                  <a:defRPr/>
                </a:pPr>
                <a:endParaRPr kumimoji="0" lang="en-US" sz="917" b="0" i="0" u="none" strike="noStrike" kern="0" cap="none" spc="0" normalizeH="0" baseline="0" noProof="0" dirty="0" smtClean="0">
                  <a:ln>
                    <a:noFill/>
                  </a:ln>
                  <a:solidFill>
                    <a:srgbClr val="FF0000"/>
                  </a:solidFill>
                  <a:effectLst/>
                  <a:uLnTx/>
                  <a:uFillTx/>
                  <a:latin typeface="Comic Sans MS" panose="030F0702030302020204" pitchFamily="66" charset="0"/>
                  <a:ea typeface=""/>
                  <a:cs typeface=""/>
                </a:endParaRPr>
              </a:p>
              <a:p>
                <a:pPr marL="0" marR="0" lvl="0" indent="0" algn="r" defTabSz="380985" eaLnBrk="1" fontAlgn="auto" latinLnBrk="0" hangingPunct="1">
                  <a:lnSpc>
                    <a:spcPct val="100000"/>
                  </a:lnSpc>
                  <a:spcBef>
                    <a:spcPts val="0"/>
                  </a:spcBef>
                  <a:spcAft>
                    <a:spcPts val="0"/>
                  </a:spcAft>
                  <a:buClrTx/>
                  <a:buSzTx/>
                  <a:buFontTx/>
                  <a:buNone/>
                  <a:tabLst/>
                  <a:defRPr/>
                </a:pPr>
                <a:endParaRPr kumimoji="0" lang="en-US" sz="917" b="0" i="0" u="none" strike="noStrike" kern="0" cap="none" spc="0" normalizeH="0" baseline="0" noProof="0" dirty="0" smtClean="0">
                  <a:ln>
                    <a:noFill/>
                  </a:ln>
                  <a:solidFill>
                    <a:srgbClr val="FF0000"/>
                  </a:solidFill>
                  <a:effectLst/>
                  <a:uLnTx/>
                  <a:uFillTx/>
                  <a:latin typeface="Comic Sans MS" panose="030F0702030302020204" pitchFamily="66" charset="0"/>
                  <a:ea typeface=""/>
                  <a:cs typeface=""/>
                </a:endParaRPr>
              </a:p>
              <a:p>
                <a:pPr marL="0" marR="0" lvl="0" indent="0" algn="r" defTabSz="380985" eaLnBrk="1" fontAlgn="auto" latinLnBrk="0" hangingPunct="1">
                  <a:lnSpc>
                    <a:spcPct val="100000"/>
                  </a:lnSpc>
                  <a:spcBef>
                    <a:spcPts val="0"/>
                  </a:spcBef>
                  <a:spcAft>
                    <a:spcPts val="0"/>
                  </a:spcAft>
                  <a:buClrTx/>
                  <a:buSzTx/>
                  <a:buFontTx/>
                  <a:buNone/>
                  <a:tabLst/>
                  <a:defRPr/>
                </a:pPr>
                <a:r>
                  <a:rPr kumimoji="0" lang="en-US" sz="917" b="0" i="0" u="none" strike="noStrike" kern="0" cap="none" spc="0" normalizeH="0" baseline="0" noProof="0" dirty="0" smtClean="0">
                    <a:ln>
                      <a:noFill/>
                    </a:ln>
                    <a:solidFill>
                      <a:srgbClr val="FF0000"/>
                    </a:solidFill>
                    <a:effectLst/>
                    <a:uLnTx/>
                    <a:uFillTx/>
                    <a:latin typeface="Comic Sans MS" panose="030F0702030302020204" pitchFamily="66" charset="0"/>
                    <a:ea typeface=""/>
                    <a:cs typeface=""/>
                  </a:rPr>
                  <a:t>Unified Memory</a:t>
                </a:r>
              </a:p>
            </p:txBody>
          </p:sp>
          <p:grpSp>
            <p:nvGrpSpPr>
              <p:cNvPr id="63" name="Group 62">
                <a:extLst>
                  <a:ext uri="{FF2B5EF4-FFF2-40B4-BE49-F238E27FC236}">
                    <a16:creationId xmlns:a16="http://schemas.microsoft.com/office/drawing/2014/main" xmlns="" id="{C3D5C00A-24A0-4D6E-9760-26072B893E2C}"/>
                  </a:ext>
                </a:extLst>
              </p:cNvPr>
              <p:cNvGrpSpPr/>
              <p:nvPr/>
            </p:nvGrpSpPr>
            <p:grpSpPr>
              <a:xfrm>
                <a:off x="6777908" y="3282786"/>
                <a:ext cx="3125187" cy="378132"/>
                <a:chOff x="6777908" y="3164897"/>
                <a:chExt cx="3125187" cy="553623"/>
              </a:xfrm>
            </p:grpSpPr>
            <p:sp>
              <p:nvSpPr>
                <p:cNvPr id="78" name="Rounded Rectangle 15">
                  <a:extLst>
                    <a:ext uri="{FF2B5EF4-FFF2-40B4-BE49-F238E27FC236}">
                      <a16:creationId xmlns:a16="http://schemas.microsoft.com/office/drawing/2014/main" xmlns="" id="{B72832A3-E0F3-4E0F-A062-F690B3950660}"/>
                    </a:ext>
                  </a:extLst>
                </p:cNvPr>
                <p:cNvSpPr/>
                <p:nvPr/>
              </p:nvSpPr>
              <p:spPr>
                <a:xfrm>
                  <a:off x="6777908" y="3164900"/>
                  <a:ext cx="645191" cy="55362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33" b="1" i="0" u="none" strike="noStrike" kern="0" cap="none" spc="0" normalizeH="0" baseline="0" noProof="0" dirty="0">
                      <a:ln>
                        <a:noFill/>
                      </a:ln>
                      <a:solidFill>
                        <a:prstClr val="white"/>
                      </a:solidFill>
                      <a:effectLst/>
                      <a:uLnTx/>
                      <a:uFillTx/>
                      <a:latin typeface="Calibri"/>
                      <a:ea typeface=""/>
                      <a:cs typeface=""/>
                    </a:rPr>
                    <a:t>GPU</a:t>
                  </a:r>
                </a:p>
              </p:txBody>
            </p:sp>
            <p:sp>
              <p:nvSpPr>
                <p:cNvPr id="79" name="Rounded Rectangle 15">
                  <a:extLst>
                    <a:ext uri="{FF2B5EF4-FFF2-40B4-BE49-F238E27FC236}">
                      <a16:creationId xmlns:a16="http://schemas.microsoft.com/office/drawing/2014/main" xmlns="" id="{18A29968-1284-4B0D-926F-FF9C88DFD78E}"/>
                    </a:ext>
                  </a:extLst>
                </p:cNvPr>
                <p:cNvSpPr/>
                <p:nvPr/>
              </p:nvSpPr>
              <p:spPr>
                <a:xfrm>
                  <a:off x="7604573" y="3164899"/>
                  <a:ext cx="645191" cy="55362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33" b="1" i="0" u="none" strike="noStrike" kern="0" cap="none" spc="0" normalizeH="0" baseline="0" noProof="0" dirty="0">
                      <a:ln>
                        <a:noFill/>
                      </a:ln>
                      <a:solidFill>
                        <a:prstClr val="white"/>
                      </a:solidFill>
                      <a:effectLst/>
                      <a:uLnTx/>
                      <a:uFillTx/>
                      <a:latin typeface="Calibri"/>
                      <a:ea typeface=""/>
                      <a:cs typeface=""/>
                    </a:rPr>
                    <a:t>GPU</a:t>
                  </a:r>
                </a:p>
              </p:txBody>
            </p:sp>
            <p:sp>
              <p:nvSpPr>
                <p:cNvPr id="80" name="Rounded Rectangle 15">
                  <a:extLst>
                    <a:ext uri="{FF2B5EF4-FFF2-40B4-BE49-F238E27FC236}">
                      <a16:creationId xmlns:a16="http://schemas.microsoft.com/office/drawing/2014/main" xmlns="" id="{6F988D9A-E209-4CBB-B2D4-82F8C713E916}"/>
                    </a:ext>
                  </a:extLst>
                </p:cNvPr>
                <p:cNvSpPr/>
                <p:nvPr/>
              </p:nvSpPr>
              <p:spPr>
                <a:xfrm>
                  <a:off x="8431238" y="3164898"/>
                  <a:ext cx="645191" cy="55362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33" b="1" i="0" u="none" strike="noStrike" kern="0" cap="none" spc="0" normalizeH="0" baseline="0" noProof="0" dirty="0">
                      <a:ln>
                        <a:noFill/>
                      </a:ln>
                      <a:solidFill>
                        <a:prstClr val="white"/>
                      </a:solidFill>
                      <a:effectLst/>
                      <a:uLnTx/>
                      <a:uFillTx/>
                      <a:latin typeface="Calibri"/>
                      <a:ea typeface=""/>
                      <a:cs typeface=""/>
                    </a:rPr>
                    <a:t>GPU</a:t>
                  </a:r>
                </a:p>
              </p:txBody>
            </p:sp>
            <p:sp>
              <p:nvSpPr>
                <p:cNvPr id="81" name="Rounded Rectangle 15">
                  <a:extLst>
                    <a:ext uri="{FF2B5EF4-FFF2-40B4-BE49-F238E27FC236}">
                      <a16:creationId xmlns:a16="http://schemas.microsoft.com/office/drawing/2014/main" xmlns="" id="{BD348040-5A5D-4B55-AD2D-F207C79FA9F2}"/>
                    </a:ext>
                  </a:extLst>
                </p:cNvPr>
                <p:cNvSpPr/>
                <p:nvPr/>
              </p:nvSpPr>
              <p:spPr>
                <a:xfrm>
                  <a:off x="9257904" y="3164897"/>
                  <a:ext cx="645191" cy="55362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33" b="1" i="0" u="none" strike="noStrike" kern="0" cap="none" spc="0" normalizeH="0" baseline="0" noProof="0" dirty="0">
                      <a:ln>
                        <a:noFill/>
                      </a:ln>
                      <a:solidFill>
                        <a:prstClr val="white"/>
                      </a:solidFill>
                      <a:effectLst/>
                      <a:uLnTx/>
                      <a:uFillTx/>
                      <a:latin typeface="Calibri"/>
                      <a:ea typeface=""/>
                      <a:cs typeface=""/>
                    </a:rPr>
                    <a:t>GPU</a:t>
                  </a:r>
                </a:p>
              </p:txBody>
            </p:sp>
          </p:grpSp>
          <p:sp>
            <p:nvSpPr>
              <p:cNvPr id="64" name="Rectangle 63">
                <a:extLst>
                  <a:ext uri="{FF2B5EF4-FFF2-40B4-BE49-F238E27FC236}">
                    <a16:creationId xmlns:a16="http://schemas.microsoft.com/office/drawing/2014/main" xmlns="" id="{43ED5E42-95D6-42FA-95FE-6951039196E6}"/>
                  </a:ext>
                </a:extLst>
              </p:cNvPr>
              <p:cNvSpPr/>
              <p:nvPr/>
            </p:nvSpPr>
            <p:spPr>
              <a:xfrm rot="16200000">
                <a:off x="8169708" y="1333501"/>
                <a:ext cx="341587" cy="3016055"/>
              </a:xfrm>
              <a:prstGeom prst="rect">
                <a:avLst/>
              </a:prstGeom>
              <a:pattFill prst="smCheck">
                <a:fgClr>
                  <a:srgbClr val="FFFFFF"/>
                </a:fgClr>
                <a:bgClr>
                  <a:srgbClr val="FF0000"/>
                </a:bgClr>
              </a:pattFill>
              <a:ln w="25400" cap="flat" cmpd="sng" algn="ctr">
                <a:noFill/>
                <a:prstDash val="solid"/>
              </a:ln>
              <a:effectLst/>
            </p:spPr>
            <p:txBody>
              <a:bodyPr vert="vert"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333" b="1" i="0" u="none" strike="noStrike" kern="0" cap="none" spc="0" normalizeH="0" baseline="0" noProof="0" dirty="0" smtClean="0">
                  <a:ln>
                    <a:noFill/>
                  </a:ln>
                  <a:solidFill>
                    <a:srgbClr val="FFFF00"/>
                  </a:solidFill>
                  <a:effectLst/>
                  <a:uLnTx/>
                  <a:uFillTx/>
                  <a:latin typeface="Trebuchet MS"/>
                  <a:ea typeface=""/>
                  <a:cs typeface=""/>
                </a:endParaRPr>
              </a:p>
            </p:txBody>
          </p:sp>
          <p:sp>
            <p:nvSpPr>
              <p:cNvPr id="65" name="TextBox 64">
                <a:extLst>
                  <a:ext uri="{FF2B5EF4-FFF2-40B4-BE49-F238E27FC236}">
                    <a16:creationId xmlns:a16="http://schemas.microsoft.com/office/drawing/2014/main" xmlns="" id="{091D8423-61F7-4E16-B9C9-C33E448E6363}"/>
                  </a:ext>
                </a:extLst>
              </p:cNvPr>
              <p:cNvSpPr txBox="1"/>
              <p:nvPr/>
            </p:nvSpPr>
            <p:spPr>
              <a:xfrm>
                <a:off x="8133284" y="2758382"/>
                <a:ext cx="414431" cy="149949"/>
              </a:xfrm>
              <a:prstGeom prst="rect">
                <a:avLst/>
              </a:prstGeom>
              <a:solidFill>
                <a:srgbClr val="F0F0F0"/>
              </a:solidFill>
              <a:ln w="6350" cap="flat" cmpd="sng" algn="ctr">
                <a:noFill/>
                <a:prstDash val="solid"/>
              </a:ln>
              <a:effectLst/>
            </p:spPr>
            <p:txBody>
              <a:bodyPr wrap="none" rtlCol="0" anchor="ctr">
                <a:spAutoFit/>
              </a:bodyPr>
              <a:lstStyle/>
              <a:p>
                <a:pPr marL="0" marR="0" lvl="0" indent="0" algn="ctr" defTabSz="380985" eaLnBrk="1" fontAlgn="auto" latinLnBrk="0" hangingPunct="1">
                  <a:lnSpc>
                    <a:spcPct val="90000"/>
                  </a:lnSpc>
                  <a:spcBef>
                    <a:spcPts val="0"/>
                  </a:spcBef>
                  <a:spcAft>
                    <a:spcPts val="0"/>
                  </a:spcAft>
                  <a:buClrTx/>
                  <a:buSzTx/>
                  <a:buFontTx/>
                  <a:buNone/>
                  <a:tabLst/>
                  <a:defRPr/>
                </a:pPr>
                <a:r>
                  <a:rPr kumimoji="0" lang="en-US" sz="917" b="1" i="0" u="none" strike="noStrike" kern="0" cap="none" spc="0" normalizeH="0" baseline="0" noProof="0" dirty="0" smtClean="0">
                    <a:ln>
                      <a:noFill/>
                    </a:ln>
                    <a:solidFill>
                      <a:srgbClr val="000000"/>
                    </a:solidFill>
                    <a:effectLst/>
                    <a:uLnTx/>
                    <a:uFillTx/>
                    <a:latin typeface="Trebuchet MS"/>
                    <a:ea typeface=""/>
                    <a:cs typeface=""/>
                  </a:rPr>
                  <a:t>SWITCH</a:t>
                </a:r>
              </a:p>
            </p:txBody>
          </p:sp>
          <p:cxnSp>
            <p:nvCxnSpPr>
              <p:cNvPr id="66" name="Straight Connector 65">
                <a:extLst>
                  <a:ext uri="{FF2B5EF4-FFF2-40B4-BE49-F238E27FC236}">
                    <a16:creationId xmlns:a16="http://schemas.microsoft.com/office/drawing/2014/main" xmlns="" id="{B55FE937-F972-4DDC-AE6A-2380EABFD2C1}"/>
                  </a:ext>
                </a:extLst>
              </p:cNvPr>
              <p:cNvCxnSpPr>
                <a:cxnSpLocks/>
                <a:endCxn id="87" idx="0"/>
              </p:cNvCxnSpPr>
              <p:nvPr/>
            </p:nvCxnSpPr>
            <p:spPr>
              <a:xfrm>
                <a:off x="9580500" y="2949525"/>
                <a:ext cx="0" cy="333261"/>
              </a:xfrm>
              <a:prstGeom prst="line">
                <a:avLst/>
              </a:prstGeom>
              <a:noFill/>
              <a:ln w="28575" cap="flat" cmpd="sng" algn="ctr">
                <a:solidFill>
                  <a:srgbClr val="9E1212">
                    <a:lumMod val="60000"/>
                    <a:lumOff val="40000"/>
                  </a:srgbClr>
                </a:solidFill>
                <a:prstDash val="solid"/>
                <a:headEnd type="triangle" w="med" len="med"/>
                <a:tailEnd type="triangle" w="med" len="med"/>
              </a:ln>
              <a:effectLst/>
            </p:spPr>
          </p:cxnSp>
          <p:cxnSp>
            <p:nvCxnSpPr>
              <p:cNvPr id="67" name="Straight Connector 66">
                <a:extLst>
                  <a:ext uri="{FF2B5EF4-FFF2-40B4-BE49-F238E27FC236}">
                    <a16:creationId xmlns:a16="http://schemas.microsoft.com/office/drawing/2014/main" xmlns="" id="{26F76B08-A8A5-4B93-A2C1-C8CDED9B96A7}"/>
                  </a:ext>
                </a:extLst>
              </p:cNvPr>
              <p:cNvCxnSpPr>
                <a:cxnSpLocks/>
              </p:cNvCxnSpPr>
              <p:nvPr/>
            </p:nvCxnSpPr>
            <p:spPr>
              <a:xfrm>
                <a:off x="8758254" y="2949525"/>
                <a:ext cx="0" cy="335948"/>
              </a:xfrm>
              <a:prstGeom prst="line">
                <a:avLst/>
              </a:prstGeom>
              <a:noFill/>
              <a:ln w="28575" cap="flat" cmpd="sng" algn="ctr">
                <a:solidFill>
                  <a:srgbClr val="9E1212">
                    <a:lumMod val="60000"/>
                    <a:lumOff val="40000"/>
                  </a:srgbClr>
                </a:solidFill>
                <a:prstDash val="solid"/>
                <a:headEnd type="triangle" w="med" len="med"/>
                <a:tailEnd type="triangle" w="med" len="med"/>
              </a:ln>
              <a:effectLst/>
            </p:spPr>
          </p:cxnSp>
          <p:cxnSp>
            <p:nvCxnSpPr>
              <p:cNvPr id="68" name="Straight Connector 67">
                <a:extLst>
                  <a:ext uri="{FF2B5EF4-FFF2-40B4-BE49-F238E27FC236}">
                    <a16:creationId xmlns:a16="http://schemas.microsoft.com/office/drawing/2014/main" xmlns="" id="{5B7EA1EC-A2A9-4344-B0FF-051B42380AB2}"/>
                  </a:ext>
                </a:extLst>
              </p:cNvPr>
              <p:cNvCxnSpPr>
                <a:cxnSpLocks/>
              </p:cNvCxnSpPr>
              <p:nvPr/>
            </p:nvCxnSpPr>
            <p:spPr>
              <a:xfrm>
                <a:off x="7927168" y="2949525"/>
                <a:ext cx="0" cy="335948"/>
              </a:xfrm>
              <a:prstGeom prst="line">
                <a:avLst/>
              </a:prstGeom>
              <a:noFill/>
              <a:ln w="28575" cap="flat" cmpd="sng" algn="ctr">
                <a:solidFill>
                  <a:srgbClr val="9E1212">
                    <a:lumMod val="60000"/>
                    <a:lumOff val="40000"/>
                  </a:srgbClr>
                </a:solidFill>
                <a:prstDash val="solid"/>
                <a:headEnd type="triangle" w="med" len="med"/>
                <a:tailEnd type="triangle" w="med" len="med"/>
              </a:ln>
              <a:effectLst/>
            </p:spPr>
          </p:cxnSp>
          <p:cxnSp>
            <p:nvCxnSpPr>
              <p:cNvPr id="69" name="Straight Connector 68">
                <a:extLst>
                  <a:ext uri="{FF2B5EF4-FFF2-40B4-BE49-F238E27FC236}">
                    <a16:creationId xmlns:a16="http://schemas.microsoft.com/office/drawing/2014/main" xmlns="" id="{33FB14F3-5E2B-4671-B671-D2BF4214FBBE}"/>
                  </a:ext>
                </a:extLst>
              </p:cNvPr>
              <p:cNvCxnSpPr>
                <a:cxnSpLocks/>
              </p:cNvCxnSpPr>
              <p:nvPr/>
            </p:nvCxnSpPr>
            <p:spPr>
              <a:xfrm>
                <a:off x="7100503" y="2949525"/>
                <a:ext cx="0" cy="335948"/>
              </a:xfrm>
              <a:prstGeom prst="line">
                <a:avLst/>
              </a:prstGeom>
              <a:noFill/>
              <a:ln w="28575" cap="flat" cmpd="sng" algn="ctr">
                <a:solidFill>
                  <a:srgbClr val="9E1212">
                    <a:lumMod val="60000"/>
                    <a:lumOff val="40000"/>
                  </a:srgbClr>
                </a:solidFill>
                <a:prstDash val="solid"/>
                <a:headEnd type="triangle" w="med" len="med"/>
                <a:tailEnd type="triangle" w="med" len="med"/>
              </a:ln>
              <a:effectLst/>
            </p:spPr>
          </p:cxnSp>
          <p:sp>
            <p:nvSpPr>
              <p:cNvPr id="70" name="Rectangle 69">
                <a:extLst>
                  <a:ext uri="{FF2B5EF4-FFF2-40B4-BE49-F238E27FC236}">
                    <a16:creationId xmlns:a16="http://schemas.microsoft.com/office/drawing/2014/main" xmlns="" id="{0F6CD3CC-4AB8-4F12-82B2-46D9B0EDC7DD}"/>
                  </a:ext>
                </a:extLst>
              </p:cNvPr>
              <p:cNvSpPr/>
              <p:nvPr/>
            </p:nvSpPr>
            <p:spPr>
              <a:xfrm>
                <a:off x="6777908" y="4060405"/>
                <a:ext cx="645191" cy="705309"/>
              </a:xfrm>
              <a:prstGeom prst="rect">
                <a:avLst/>
              </a:prstGeom>
              <a:solidFill>
                <a:srgbClr val="76B9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Trebuchet MS"/>
                  <a:ea typeface=""/>
                  <a:cs typeface=""/>
                </a:endParaRPr>
              </a:p>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Trebuchet MS"/>
                  <a:ea typeface=""/>
                  <a:cs typeface=""/>
                </a:endParaRPr>
              </a:p>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Trebuchet MS"/>
                  <a:ea typeface=""/>
                  <a:cs typeface=""/>
                </a:endParaRPr>
              </a:p>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FFFF"/>
                    </a:solidFill>
                    <a:effectLst/>
                    <a:uLnTx/>
                    <a:uFillTx/>
                    <a:latin typeface="Trebuchet MS"/>
                    <a:ea typeface=""/>
                    <a:cs typeface=""/>
                  </a:rPr>
                  <a:t>HBM</a:t>
                </a:r>
              </a:p>
            </p:txBody>
          </p:sp>
          <p:sp>
            <p:nvSpPr>
              <p:cNvPr id="71" name="Rectangle 70">
                <a:extLst>
                  <a:ext uri="{FF2B5EF4-FFF2-40B4-BE49-F238E27FC236}">
                    <a16:creationId xmlns:a16="http://schemas.microsoft.com/office/drawing/2014/main" xmlns="" id="{94E06436-9B78-479C-9B62-FA6AF62EA66D}"/>
                  </a:ext>
                </a:extLst>
              </p:cNvPr>
              <p:cNvSpPr/>
              <p:nvPr/>
            </p:nvSpPr>
            <p:spPr>
              <a:xfrm>
                <a:off x="7604573" y="4060404"/>
                <a:ext cx="645191" cy="705309"/>
              </a:xfrm>
              <a:prstGeom prst="rect">
                <a:avLst/>
              </a:prstGeom>
              <a:solidFill>
                <a:srgbClr val="76B9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Trebuchet MS"/>
                  <a:ea typeface=""/>
                  <a:cs typeface=""/>
                </a:endParaRPr>
              </a:p>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Trebuchet MS"/>
                  <a:ea typeface=""/>
                  <a:cs typeface=""/>
                </a:endParaRPr>
              </a:p>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Trebuchet MS"/>
                  <a:ea typeface=""/>
                  <a:cs typeface=""/>
                </a:endParaRPr>
              </a:p>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FFFF"/>
                    </a:solidFill>
                    <a:effectLst/>
                    <a:uLnTx/>
                    <a:uFillTx/>
                    <a:latin typeface="Trebuchet MS"/>
                    <a:ea typeface=""/>
                    <a:cs typeface=""/>
                  </a:rPr>
                  <a:t>HBM</a:t>
                </a:r>
              </a:p>
            </p:txBody>
          </p:sp>
          <p:sp>
            <p:nvSpPr>
              <p:cNvPr id="72" name="Rectangle 71">
                <a:extLst>
                  <a:ext uri="{FF2B5EF4-FFF2-40B4-BE49-F238E27FC236}">
                    <a16:creationId xmlns:a16="http://schemas.microsoft.com/office/drawing/2014/main" xmlns="" id="{7FEB5BCC-ACD0-4BBA-802B-E77104693719}"/>
                  </a:ext>
                </a:extLst>
              </p:cNvPr>
              <p:cNvSpPr/>
              <p:nvPr/>
            </p:nvSpPr>
            <p:spPr>
              <a:xfrm>
                <a:off x="8431237" y="4060405"/>
                <a:ext cx="645191" cy="705309"/>
              </a:xfrm>
              <a:prstGeom prst="rect">
                <a:avLst/>
              </a:prstGeom>
              <a:solidFill>
                <a:srgbClr val="76B9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Trebuchet MS"/>
                  <a:ea typeface=""/>
                  <a:cs typeface=""/>
                </a:endParaRPr>
              </a:p>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Trebuchet MS"/>
                  <a:ea typeface=""/>
                  <a:cs typeface=""/>
                </a:endParaRPr>
              </a:p>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Trebuchet MS"/>
                  <a:ea typeface=""/>
                  <a:cs typeface=""/>
                </a:endParaRPr>
              </a:p>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FFFF"/>
                    </a:solidFill>
                    <a:effectLst/>
                    <a:uLnTx/>
                    <a:uFillTx/>
                    <a:latin typeface="Trebuchet MS"/>
                    <a:ea typeface=""/>
                    <a:cs typeface=""/>
                  </a:rPr>
                  <a:t>HBM</a:t>
                </a:r>
              </a:p>
            </p:txBody>
          </p:sp>
          <p:sp>
            <p:nvSpPr>
              <p:cNvPr id="73" name="Rectangle 72">
                <a:extLst>
                  <a:ext uri="{FF2B5EF4-FFF2-40B4-BE49-F238E27FC236}">
                    <a16:creationId xmlns:a16="http://schemas.microsoft.com/office/drawing/2014/main" xmlns="" id="{E59FF6B4-CD3B-41A2-B13B-7B01FE3AFC2E}"/>
                  </a:ext>
                </a:extLst>
              </p:cNvPr>
              <p:cNvSpPr/>
              <p:nvPr/>
            </p:nvSpPr>
            <p:spPr>
              <a:xfrm>
                <a:off x="9257904" y="4060405"/>
                <a:ext cx="645191" cy="705309"/>
              </a:xfrm>
              <a:prstGeom prst="rect">
                <a:avLst/>
              </a:prstGeom>
              <a:solidFill>
                <a:srgbClr val="76B9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Trebuchet MS"/>
                  <a:ea typeface=""/>
                  <a:cs typeface=""/>
                </a:endParaRPr>
              </a:p>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Trebuchet MS"/>
                  <a:ea typeface=""/>
                  <a:cs typeface=""/>
                </a:endParaRPr>
              </a:p>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Trebuchet MS"/>
                  <a:ea typeface=""/>
                  <a:cs typeface=""/>
                </a:endParaRPr>
              </a:p>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FFFFFF"/>
                    </a:solidFill>
                    <a:effectLst/>
                    <a:uLnTx/>
                    <a:uFillTx/>
                    <a:latin typeface="Trebuchet MS"/>
                    <a:ea typeface=""/>
                    <a:cs typeface=""/>
                  </a:rPr>
                  <a:t>HBM</a:t>
                </a:r>
              </a:p>
            </p:txBody>
          </p:sp>
          <p:sp>
            <p:nvSpPr>
              <p:cNvPr id="74" name="Arrow: Up-Down 26">
                <a:extLst>
                  <a:ext uri="{FF2B5EF4-FFF2-40B4-BE49-F238E27FC236}">
                    <a16:creationId xmlns:a16="http://schemas.microsoft.com/office/drawing/2014/main" xmlns="" id="{5D7A741C-D474-4396-8ADC-5BABB75C56D6}"/>
                  </a:ext>
                </a:extLst>
              </p:cNvPr>
              <p:cNvSpPr/>
              <p:nvPr/>
            </p:nvSpPr>
            <p:spPr>
              <a:xfrm>
                <a:off x="6963834" y="3692260"/>
                <a:ext cx="273338" cy="366115"/>
              </a:xfrm>
              <a:prstGeom prst="upDownArrow">
                <a:avLst/>
              </a:prstGeom>
              <a:solidFill>
                <a:srgbClr val="76B9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smtClean="0">
                  <a:ln>
                    <a:noFill/>
                  </a:ln>
                  <a:solidFill>
                    <a:srgbClr val="FFFFFF"/>
                  </a:solidFill>
                  <a:effectLst/>
                  <a:uLnTx/>
                  <a:uFillTx/>
                  <a:latin typeface="Trebuchet MS"/>
                  <a:ea typeface=""/>
                  <a:cs typeface=""/>
                </a:endParaRPr>
              </a:p>
            </p:txBody>
          </p:sp>
          <p:sp>
            <p:nvSpPr>
              <p:cNvPr id="75" name="Arrow: Up-Down 27">
                <a:extLst>
                  <a:ext uri="{FF2B5EF4-FFF2-40B4-BE49-F238E27FC236}">
                    <a16:creationId xmlns:a16="http://schemas.microsoft.com/office/drawing/2014/main" xmlns="" id="{FD7036EE-3787-4E53-8C98-83D70C7BCCFA}"/>
                  </a:ext>
                </a:extLst>
              </p:cNvPr>
              <p:cNvSpPr/>
              <p:nvPr/>
            </p:nvSpPr>
            <p:spPr>
              <a:xfrm>
                <a:off x="7797886" y="3692260"/>
                <a:ext cx="273338" cy="366115"/>
              </a:xfrm>
              <a:prstGeom prst="upDownArrow">
                <a:avLst/>
              </a:prstGeom>
              <a:solidFill>
                <a:srgbClr val="76B9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smtClean="0">
                  <a:ln>
                    <a:noFill/>
                  </a:ln>
                  <a:solidFill>
                    <a:srgbClr val="FFFFFF"/>
                  </a:solidFill>
                  <a:effectLst/>
                  <a:uLnTx/>
                  <a:uFillTx/>
                  <a:latin typeface="Trebuchet MS"/>
                  <a:ea typeface=""/>
                  <a:cs typeface=""/>
                </a:endParaRPr>
              </a:p>
            </p:txBody>
          </p:sp>
          <p:sp>
            <p:nvSpPr>
              <p:cNvPr id="76" name="Arrow: Up-Down 28">
                <a:extLst>
                  <a:ext uri="{FF2B5EF4-FFF2-40B4-BE49-F238E27FC236}">
                    <a16:creationId xmlns:a16="http://schemas.microsoft.com/office/drawing/2014/main" xmlns="" id="{1383E92F-9EDF-4791-8F42-AF21CB45F3C8}"/>
                  </a:ext>
                </a:extLst>
              </p:cNvPr>
              <p:cNvSpPr/>
              <p:nvPr/>
            </p:nvSpPr>
            <p:spPr>
              <a:xfrm>
                <a:off x="8617163" y="3692260"/>
                <a:ext cx="273338" cy="366115"/>
              </a:xfrm>
              <a:prstGeom prst="upDownArrow">
                <a:avLst/>
              </a:prstGeom>
              <a:solidFill>
                <a:srgbClr val="76B9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smtClean="0">
                  <a:ln>
                    <a:noFill/>
                  </a:ln>
                  <a:solidFill>
                    <a:srgbClr val="FFFFFF"/>
                  </a:solidFill>
                  <a:effectLst/>
                  <a:uLnTx/>
                  <a:uFillTx/>
                  <a:latin typeface="Trebuchet MS"/>
                  <a:ea typeface=""/>
                  <a:cs typeface=""/>
                </a:endParaRPr>
              </a:p>
            </p:txBody>
          </p:sp>
          <p:sp>
            <p:nvSpPr>
              <p:cNvPr id="77" name="Arrow: Up-Down 29">
                <a:extLst>
                  <a:ext uri="{FF2B5EF4-FFF2-40B4-BE49-F238E27FC236}">
                    <a16:creationId xmlns:a16="http://schemas.microsoft.com/office/drawing/2014/main" xmlns="" id="{3BC5BB4F-76C1-46BB-B56A-D6748C845B81}"/>
                  </a:ext>
                </a:extLst>
              </p:cNvPr>
              <p:cNvSpPr/>
              <p:nvPr/>
            </p:nvSpPr>
            <p:spPr>
              <a:xfrm>
                <a:off x="9449839" y="3692260"/>
                <a:ext cx="273338" cy="366115"/>
              </a:xfrm>
              <a:prstGeom prst="upDownArrow">
                <a:avLst/>
              </a:prstGeom>
              <a:solidFill>
                <a:srgbClr val="76B9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smtClean="0">
                  <a:ln>
                    <a:noFill/>
                  </a:ln>
                  <a:solidFill>
                    <a:srgbClr val="FFFFFF"/>
                  </a:solidFill>
                  <a:effectLst/>
                  <a:uLnTx/>
                  <a:uFillTx/>
                  <a:latin typeface="Trebuchet MS"/>
                  <a:ea typeface=""/>
                  <a:cs typeface=""/>
                </a:endParaRPr>
              </a:p>
            </p:txBody>
          </p:sp>
        </p:grpSp>
        <p:sp>
          <p:nvSpPr>
            <p:cNvPr id="59" name="Rectangle 58">
              <a:extLst>
                <a:ext uri="{FF2B5EF4-FFF2-40B4-BE49-F238E27FC236}">
                  <a16:creationId xmlns:a16="http://schemas.microsoft.com/office/drawing/2014/main" xmlns="" id="{56C3873C-D3B9-4DDC-9B19-3DFF12F51574}"/>
                </a:ext>
              </a:extLst>
            </p:cNvPr>
            <p:cNvSpPr/>
            <p:nvPr/>
          </p:nvSpPr>
          <p:spPr>
            <a:xfrm>
              <a:off x="9996440" y="3457099"/>
              <a:ext cx="422102" cy="168314"/>
            </a:xfrm>
            <a:prstGeom prst="rect">
              <a:avLst/>
            </a:prstGeom>
            <a:noFill/>
            <a:ln>
              <a:noFill/>
            </a:ln>
          </p:spPr>
          <p:txBody>
            <a:bodyPr wrap="none">
              <a:spAutoFit/>
            </a:bodyPr>
            <a:lstStyle/>
            <a:p>
              <a:pPr marL="0" marR="0" lvl="0" indent="0" algn="r" defTabSz="380985"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4E7A00"/>
                  </a:solidFill>
                  <a:effectLst/>
                  <a:uLnTx/>
                  <a:uFillTx/>
                  <a:latin typeface="Comic Sans MS" panose="030F0702030302020204" pitchFamily="66" charset="0"/>
                  <a:ea typeface="MS PGothic" pitchFamily="34" charset="-128"/>
                  <a:cs typeface=""/>
                </a:rPr>
                <a:t>1 TB/s</a:t>
              </a:r>
            </a:p>
          </p:txBody>
        </p:sp>
        <p:sp>
          <p:nvSpPr>
            <p:cNvPr id="60" name="Rectangle 59">
              <a:extLst>
                <a:ext uri="{FF2B5EF4-FFF2-40B4-BE49-F238E27FC236}">
                  <a16:creationId xmlns:a16="http://schemas.microsoft.com/office/drawing/2014/main" xmlns="" id="{E3555FE2-25BF-4F44-B7EB-5B6FDE4F00BE}"/>
                </a:ext>
              </a:extLst>
            </p:cNvPr>
            <p:cNvSpPr/>
            <p:nvPr/>
          </p:nvSpPr>
          <p:spPr>
            <a:xfrm>
              <a:off x="10001154" y="2761030"/>
              <a:ext cx="461551" cy="168314"/>
            </a:xfrm>
            <a:prstGeom prst="rect">
              <a:avLst/>
            </a:prstGeom>
          </p:spPr>
          <p:txBody>
            <a:bodyPr wrap="none">
              <a:spAutoFit/>
            </a:bodyPr>
            <a:lstStyle/>
            <a:p>
              <a:pPr marL="0" marR="0" lvl="0" indent="0" algn="r" defTabSz="380985"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FF0000"/>
                  </a:solidFill>
                  <a:effectLst/>
                  <a:uLnTx/>
                  <a:uFillTx/>
                  <a:latin typeface="Comic Sans MS" panose="030F0702030302020204" pitchFamily="66" charset="0"/>
                  <a:ea typeface="MS PGothic" pitchFamily="34" charset="-128"/>
                  <a:cs typeface=""/>
                </a:rPr>
                <a:t>64 GB/s</a:t>
              </a:r>
            </a:p>
          </p:txBody>
        </p:sp>
      </p:grpSp>
      <p:grpSp>
        <p:nvGrpSpPr>
          <p:cNvPr id="82" name="Group 81">
            <a:extLst>
              <a:ext uri="{FF2B5EF4-FFF2-40B4-BE49-F238E27FC236}">
                <a16:creationId xmlns:a16="http://schemas.microsoft.com/office/drawing/2014/main" xmlns="" id="{F35870F2-0D29-4699-9095-66FD7A75DBA4}"/>
              </a:ext>
            </a:extLst>
          </p:cNvPr>
          <p:cNvGrpSpPr/>
          <p:nvPr/>
        </p:nvGrpSpPr>
        <p:grpSpPr>
          <a:xfrm>
            <a:off x="1985760" y="4545673"/>
            <a:ext cx="4578958" cy="226146"/>
            <a:chOff x="2382912" y="4426107"/>
            <a:chExt cx="5494750" cy="271375"/>
          </a:xfrm>
          <a:solidFill>
            <a:srgbClr val="007450">
              <a:lumMod val="40000"/>
              <a:lumOff val="60000"/>
            </a:srgbClr>
          </a:solidFill>
        </p:grpSpPr>
        <p:sp>
          <p:nvSpPr>
            <p:cNvPr id="83" name="Rectangle 82">
              <a:extLst>
                <a:ext uri="{FF2B5EF4-FFF2-40B4-BE49-F238E27FC236}">
                  <a16:creationId xmlns:a16="http://schemas.microsoft.com/office/drawing/2014/main" xmlns="" id="{18169593-25E2-4F17-A6F7-CA8936F0E6AD}"/>
                </a:ext>
              </a:extLst>
            </p:cNvPr>
            <p:cNvSpPr/>
            <p:nvPr/>
          </p:nvSpPr>
          <p:spPr>
            <a:xfrm>
              <a:off x="2382912" y="4426107"/>
              <a:ext cx="1136022" cy="271375"/>
            </a:xfrm>
            <a:prstGeom prst="rect">
              <a:avLst/>
            </a:prstGeom>
            <a:grp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rebuchet MS"/>
                  <a:ea typeface=""/>
                  <a:cs typeface=""/>
                </a:rPr>
                <a:t>RDC</a:t>
              </a:r>
            </a:p>
          </p:txBody>
        </p:sp>
        <p:sp>
          <p:nvSpPr>
            <p:cNvPr id="84" name="Rectangle 83">
              <a:extLst>
                <a:ext uri="{FF2B5EF4-FFF2-40B4-BE49-F238E27FC236}">
                  <a16:creationId xmlns:a16="http://schemas.microsoft.com/office/drawing/2014/main" xmlns="" id="{35FE4F06-A1A1-4183-B570-2B70241183A5}"/>
                </a:ext>
              </a:extLst>
            </p:cNvPr>
            <p:cNvSpPr/>
            <p:nvPr/>
          </p:nvSpPr>
          <p:spPr>
            <a:xfrm>
              <a:off x="3834594" y="4426107"/>
              <a:ext cx="1136022" cy="271375"/>
            </a:xfrm>
            <a:prstGeom prst="rect">
              <a:avLst/>
            </a:prstGeom>
            <a:grp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rebuchet MS"/>
                  <a:ea typeface=""/>
                  <a:cs typeface=""/>
                </a:rPr>
                <a:t>RDC</a:t>
              </a:r>
            </a:p>
          </p:txBody>
        </p:sp>
        <p:sp>
          <p:nvSpPr>
            <p:cNvPr id="85" name="Rectangle 84">
              <a:extLst>
                <a:ext uri="{FF2B5EF4-FFF2-40B4-BE49-F238E27FC236}">
                  <a16:creationId xmlns:a16="http://schemas.microsoft.com/office/drawing/2014/main" xmlns="" id="{B6A7ACD1-2C99-4343-9A72-ED895C374CB0}"/>
                </a:ext>
              </a:extLst>
            </p:cNvPr>
            <p:cNvSpPr/>
            <p:nvPr/>
          </p:nvSpPr>
          <p:spPr>
            <a:xfrm>
              <a:off x="5293512" y="4426107"/>
              <a:ext cx="1136022" cy="271375"/>
            </a:xfrm>
            <a:prstGeom prst="rect">
              <a:avLst/>
            </a:prstGeom>
            <a:grp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rebuchet MS"/>
                  <a:ea typeface=""/>
                  <a:cs typeface=""/>
                </a:rPr>
                <a:t>RDC</a:t>
              </a:r>
            </a:p>
          </p:txBody>
        </p:sp>
        <p:sp>
          <p:nvSpPr>
            <p:cNvPr id="86" name="Rectangle 85">
              <a:extLst>
                <a:ext uri="{FF2B5EF4-FFF2-40B4-BE49-F238E27FC236}">
                  <a16:creationId xmlns:a16="http://schemas.microsoft.com/office/drawing/2014/main" xmlns="" id="{853BC04E-ACF3-4B9D-80F3-35CC50BFD475}"/>
                </a:ext>
              </a:extLst>
            </p:cNvPr>
            <p:cNvSpPr/>
            <p:nvPr/>
          </p:nvSpPr>
          <p:spPr>
            <a:xfrm>
              <a:off x="6741640" y="4426107"/>
              <a:ext cx="1136022" cy="271375"/>
            </a:xfrm>
            <a:prstGeom prst="rect">
              <a:avLst/>
            </a:prstGeom>
            <a:grp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Trebuchet MS"/>
                  <a:ea typeface=""/>
                  <a:cs typeface=""/>
                </a:rPr>
                <a:t>RDC</a:t>
              </a:r>
            </a:p>
          </p:txBody>
        </p:sp>
      </p:grpSp>
      <p:grpSp>
        <p:nvGrpSpPr>
          <p:cNvPr id="87" name="Group 86">
            <a:extLst>
              <a:ext uri="{FF2B5EF4-FFF2-40B4-BE49-F238E27FC236}">
                <a16:creationId xmlns:a16="http://schemas.microsoft.com/office/drawing/2014/main" xmlns="" id="{3F98277D-F7B5-42FE-A3AC-824A11250ED5}"/>
              </a:ext>
            </a:extLst>
          </p:cNvPr>
          <p:cNvGrpSpPr/>
          <p:nvPr/>
        </p:nvGrpSpPr>
        <p:grpSpPr>
          <a:xfrm>
            <a:off x="2884297" y="4771819"/>
            <a:ext cx="3663279" cy="801363"/>
            <a:chOff x="3461156" y="4697482"/>
            <a:chExt cx="4395935" cy="961635"/>
          </a:xfrm>
        </p:grpSpPr>
        <p:sp>
          <p:nvSpPr>
            <p:cNvPr id="88" name="Rectangle 87">
              <a:extLst>
                <a:ext uri="{FF2B5EF4-FFF2-40B4-BE49-F238E27FC236}">
                  <a16:creationId xmlns:a16="http://schemas.microsoft.com/office/drawing/2014/main" xmlns="" id="{DF608556-FD77-42FA-BF34-4ECC76DA4F5E}"/>
                </a:ext>
              </a:extLst>
            </p:cNvPr>
            <p:cNvSpPr/>
            <p:nvPr/>
          </p:nvSpPr>
          <p:spPr>
            <a:xfrm>
              <a:off x="3461156" y="4697482"/>
              <a:ext cx="45719" cy="961635"/>
            </a:xfrm>
            <a:prstGeom prst="rect">
              <a:avLst/>
            </a:prstGeom>
            <a:solidFill>
              <a:srgbClr val="9E1212">
                <a:lumMod val="60000"/>
                <a:lumOff val="40000"/>
              </a:srgbClr>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smtClean="0">
                <a:ln>
                  <a:noFill/>
                </a:ln>
                <a:solidFill>
                  <a:srgbClr val="FFFFFF"/>
                </a:solidFill>
                <a:effectLst/>
                <a:uLnTx/>
                <a:uFillTx/>
                <a:latin typeface="Trebuchet MS"/>
                <a:ea typeface=""/>
                <a:cs typeface=""/>
              </a:endParaRPr>
            </a:p>
          </p:txBody>
        </p:sp>
        <p:sp>
          <p:nvSpPr>
            <p:cNvPr id="89" name="Rectangle 88">
              <a:extLst>
                <a:ext uri="{FF2B5EF4-FFF2-40B4-BE49-F238E27FC236}">
                  <a16:creationId xmlns:a16="http://schemas.microsoft.com/office/drawing/2014/main" xmlns="" id="{F8F51008-F159-4D53-94DB-1D8E13E507F0}"/>
                </a:ext>
              </a:extLst>
            </p:cNvPr>
            <p:cNvSpPr/>
            <p:nvPr/>
          </p:nvSpPr>
          <p:spPr>
            <a:xfrm>
              <a:off x="4911228" y="4697482"/>
              <a:ext cx="45719" cy="961635"/>
            </a:xfrm>
            <a:prstGeom prst="rect">
              <a:avLst/>
            </a:prstGeom>
            <a:solidFill>
              <a:srgbClr val="9E1212">
                <a:lumMod val="60000"/>
                <a:lumOff val="40000"/>
              </a:srgbClr>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smtClean="0">
                <a:ln>
                  <a:noFill/>
                </a:ln>
                <a:solidFill>
                  <a:srgbClr val="FFFFFF"/>
                </a:solidFill>
                <a:effectLst/>
                <a:uLnTx/>
                <a:uFillTx/>
                <a:latin typeface="Trebuchet MS"/>
                <a:ea typeface=""/>
                <a:cs typeface=""/>
              </a:endParaRPr>
            </a:p>
          </p:txBody>
        </p:sp>
        <p:sp>
          <p:nvSpPr>
            <p:cNvPr id="90" name="Rectangle 89">
              <a:extLst>
                <a:ext uri="{FF2B5EF4-FFF2-40B4-BE49-F238E27FC236}">
                  <a16:creationId xmlns:a16="http://schemas.microsoft.com/office/drawing/2014/main" xmlns="" id="{6132773F-5900-4239-A34A-161326655F9A}"/>
                </a:ext>
              </a:extLst>
            </p:cNvPr>
            <p:cNvSpPr/>
            <p:nvPr/>
          </p:nvSpPr>
          <p:spPr>
            <a:xfrm>
              <a:off x="6361300" y="4697482"/>
              <a:ext cx="45719" cy="961635"/>
            </a:xfrm>
            <a:prstGeom prst="rect">
              <a:avLst/>
            </a:prstGeom>
            <a:solidFill>
              <a:srgbClr val="9E1212">
                <a:lumMod val="60000"/>
                <a:lumOff val="40000"/>
              </a:srgbClr>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smtClean="0">
                <a:ln>
                  <a:noFill/>
                </a:ln>
                <a:solidFill>
                  <a:srgbClr val="FFFFFF"/>
                </a:solidFill>
                <a:effectLst/>
                <a:uLnTx/>
                <a:uFillTx/>
                <a:latin typeface="Trebuchet MS"/>
                <a:ea typeface=""/>
                <a:cs typeface=""/>
              </a:endParaRPr>
            </a:p>
          </p:txBody>
        </p:sp>
        <p:sp>
          <p:nvSpPr>
            <p:cNvPr id="91" name="Rectangle 90">
              <a:extLst>
                <a:ext uri="{FF2B5EF4-FFF2-40B4-BE49-F238E27FC236}">
                  <a16:creationId xmlns:a16="http://schemas.microsoft.com/office/drawing/2014/main" xmlns="" id="{2C462FFD-FE75-4CA4-A610-EC2E71BF5CE0}"/>
                </a:ext>
              </a:extLst>
            </p:cNvPr>
            <p:cNvSpPr/>
            <p:nvPr/>
          </p:nvSpPr>
          <p:spPr>
            <a:xfrm>
              <a:off x="7811372" y="4697482"/>
              <a:ext cx="45719" cy="961635"/>
            </a:xfrm>
            <a:prstGeom prst="rect">
              <a:avLst/>
            </a:prstGeom>
            <a:solidFill>
              <a:srgbClr val="9E1212">
                <a:lumMod val="60000"/>
                <a:lumOff val="40000"/>
              </a:srgbClr>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smtClean="0">
                <a:ln>
                  <a:noFill/>
                </a:ln>
                <a:solidFill>
                  <a:srgbClr val="FFFFFF"/>
                </a:solidFill>
                <a:effectLst/>
                <a:uLnTx/>
                <a:uFillTx/>
                <a:latin typeface="Trebuchet MS"/>
                <a:ea typeface=""/>
                <a:cs typeface=""/>
              </a:endParaRPr>
            </a:p>
          </p:txBody>
        </p:sp>
      </p:grpSp>
      <p:grpSp>
        <p:nvGrpSpPr>
          <p:cNvPr id="92" name="Group 91">
            <a:extLst>
              <a:ext uri="{FF2B5EF4-FFF2-40B4-BE49-F238E27FC236}">
                <a16:creationId xmlns:a16="http://schemas.microsoft.com/office/drawing/2014/main" xmlns="" id="{9A1EDDF6-329D-48A8-A351-FB8F27E82BDF}"/>
              </a:ext>
            </a:extLst>
          </p:cNvPr>
          <p:cNvGrpSpPr/>
          <p:nvPr/>
        </p:nvGrpSpPr>
        <p:grpSpPr>
          <a:xfrm>
            <a:off x="14632" y="2447316"/>
            <a:ext cx="2038504" cy="1251033"/>
            <a:chOff x="17558" y="1908079"/>
            <a:chExt cx="2446205" cy="1501239"/>
          </a:xfrm>
        </p:grpSpPr>
        <p:sp>
          <p:nvSpPr>
            <p:cNvPr id="93" name="Rounded Rectangle 19">
              <a:extLst>
                <a:ext uri="{FF2B5EF4-FFF2-40B4-BE49-F238E27FC236}">
                  <a16:creationId xmlns:a16="http://schemas.microsoft.com/office/drawing/2014/main" xmlns="" id="{396B8F99-5036-4242-A97D-EBDEDDB6D57E}"/>
                </a:ext>
              </a:extLst>
            </p:cNvPr>
            <p:cNvSpPr/>
            <p:nvPr/>
          </p:nvSpPr>
          <p:spPr>
            <a:xfrm>
              <a:off x="774153" y="1908079"/>
              <a:ext cx="594852" cy="567816"/>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33" b="1" i="0" u="none" strike="noStrike" kern="0" cap="none" spc="0" normalizeH="0" baseline="0" noProof="0" dirty="0">
                  <a:ln>
                    <a:noFill/>
                  </a:ln>
                  <a:solidFill>
                    <a:prstClr val="white"/>
                  </a:solidFill>
                  <a:effectLst/>
                  <a:uLnTx/>
                  <a:uFillTx/>
                  <a:latin typeface="Calibri"/>
                  <a:ea typeface=""/>
                  <a:cs typeface=""/>
                </a:rPr>
                <a:t>CPU</a:t>
              </a:r>
            </a:p>
          </p:txBody>
        </p:sp>
        <p:cxnSp>
          <p:nvCxnSpPr>
            <p:cNvPr id="94" name="Straight Arrow Connector 93">
              <a:extLst>
                <a:ext uri="{FF2B5EF4-FFF2-40B4-BE49-F238E27FC236}">
                  <a16:creationId xmlns:a16="http://schemas.microsoft.com/office/drawing/2014/main" xmlns="" id="{AF187863-9114-48DB-AA13-60F40AA8EA9B}"/>
                </a:ext>
              </a:extLst>
            </p:cNvPr>
            <p:cNvCxnSpPr>
              <a:cxnSpLocks/>
              <a:endCxn id="96" idx="3"/>
            </p:cNvCxnSpPr>
            <p:nvPr/>
          </p:nvCxnSpPr>
          <p:spPr>
            <a:xfrm flipH="1" flipV="1">
              <a:off x="1369005" y="2191987"/>
              <a:ext cx="1094758" cy="12208"/>
            </a:xfrm>
            <a:prstGeom prst="straightConnector1">
              <a:avLst/>
            </a:prstGeom>
            <a:noFill/>
            <a:ln w="12700" cap="flat" cmpd="sng" algn="ctr">
              <a:solidFill>
                <a:srgbClr val="9E1212">
                  <a:lumMod val="60000"/>
                  <a:lumOff val="40000"/>
                </a:srgbClr>
              </a:solidFill>
              <a:prstDash val="solid"/>
              <a:headEnd type="triangle"/>
              <a:tailEnd type="triangle"/>
            </a:ln>
            <a:effectLst/>
          </p:spPr>
        </p:cxnSp>
        <p:sp>
          <p:nvSpPr>
            <p:cNvPr id="95" name="Rectangle 94">
              <a:extLst>
                <a:ext uri="{FF2B5EF4-FFF2-40B4-BE49-F238E27FC236}">
                  <a16:creationId xmlns:a16="http://schemas.microsoft.com/office/drawing/2014/main" xmlns="" id="{E320AD35-EAFD-4BB4-9194-831DD41842C5}"/>
                </a:ext>
              </a:extLst>
            </p:cNvPr>
            <p:cNvSpPr/>
            <p:nvPr/>
          </p:nvSpPr>
          <p:spPr>
            <a:xfrm>
              <a:off x="380067" y="2893619"/>
              <a:ext cx="1383025" cy="515699"/>
            </a:xfrm>
            <a:prstGeom prst="rect">
              <a:avLst/>
            </a:prstGeom>
            <a:solidFill>
              <a:srgbClr val="FFC0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srgbClr val="000000"/>
                  </a:solidFill>
                  <a:effectLst/>
                  <a:uLnTx/>
                  <a:uFillTx/>
                  <a:latin typeface="Trebuchet MS"/>
                  <a:ea typeface=""/>
                  <a:cs typeface=""/>
                </a:rPr>
                <a:t>DDR</a:t>
              </a:r>
            </a:p>
          </p:txBody>
        </p:sp>
        <p:sp>
          <p:nvSpPr>
            <p:cNvPr id="96" name="Arrow: Up-Down 45">
              <a:extLst>
                <a:ext uri="{FF2B5EF4-FFF2-40B4-BE49-F238E27FC236}">
                  <a16:creationId xmlns:a16="http://schemas.microsoft.com/office/drawing/2014/main" xmlns="" id="{BCF2735B-8DB5-489A-A4FC-3F47ECF085EC}"/>
                </a:ext>
              </a:extLst>
            </p:cNvPr>
            <p:cNvSpPr/>
            <p:nvPr/>
          </p:nvSpPr>
          <p:spPr>
            <a:xfrm rot="10800000">
              <a:off x="991727" y="2492462"/>
              <a:ext cx="160582" cy="414820"/>
            </a:xfrm>
            <a:prstGeom prst="upDownArrow">
              <a:avLst/>
            </a:prstGeom>
            <a:solidFill>
              <a:srgbClr val="FFC0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smtClean="0">
                <a:ln>
                  <a:noFill/>
                </a:ln>
                <a:solidFill>
                  <a:srgbClr val="FFFFFF"/>
                </a:solidFill>
                <a:effectLst/>
                <a:uLnTx/>
                <a:uFillTx/>
                <a:latin typeface="Trebuchet MS"/>
                <a:ea typeface=""/>
                <a:cs typeface=""/>
              </a:endParaRPr>
            </a:p>
          </p:txBody>
        </p:sp>
        <p:sp>
          <p:nvSpPr>
            <p:cNvPr id="97" name="Rectangle 96">
              <a:extLst>
                <a:ext uri="{FF2B5EF4-FFF2-40B4-BE49-F238E27FC236}">
                  <a16:creationId xmlns:a16="http://schemas.microsoft.com/office/drawing/2014/main" xmlns="" id="{C64C1DA8-2608-469B-8C18-F2F4EC46F7D0}"/>
                </a:ext>
              </a:extLst>
            </p:cNvPr>
            <p:cNvSpPr/>
            <p:nvPr/>
          </p:nvSpPr>
          <p:spPr>
            <a:xfrm>
              <a:off x="17558" y="2558769"/>
              <a:ext cx="879473" cy="295465"/>
            </a:xfrm>
            <a:prstGeom prst="rect">
              <a:avLst/>
            </a:prstGeom>
          </p:spPr>
          <p:txBody>
            <a:bodyPr wrap="none">
              <a:spAutoFit/>
            </a:bodyPr>
            <a:lstStyle/>
            <a:p>
              <a:pPr marL="0" marR="0" lvl="0" indent="0" algn="r" defTabSz="380985"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9A4216">
                      <a:lumMod val="75000"/>
                    </a:srgbClr>
                  </a:solidFill>
                  <a:effectLst/>
                  <a:uLnTx/>
                  <a:uFillTx/>
                  <a:latin typeface="Comic Sans MS" panose="030F0702030302020204" pitchFamily="66" charset="0"/>
                  <a:ea typeface="MS PGothic" pitchFamily="34" charset="-128"/>
                  <a:cs typeface=""/>
                </a:rPr>
                <a:t>100 GB/s</a:t>
              </a:r>
            </a:p>
          </p:txBody>
        </p:sp>
      </p:grpSp>
      <p:sp>
        <p:nvSpPr>
          <p:cNvPr id="98" name="TextBox 97">
            <a:extLst>
              <a:ext uri="{FF2B5EF4-FFF2-40B4-BE49-F238E27FC236}">
                <a16:creationId xmlns:a16="http://schemas.microsoft.com/office/drawing/2014/main" xmlns="" id="{4F82919F-5548-4D7E-9845-2EBCA4A9FCCF}"/>
              </a:ext>
            </a:extLst>
          </p:cNvPr>
          <p:cNvSpPr txBox="1"/>
          <p:nvPr/>
        </p:nvSpPr>
        <p:spPr>
          <a:xfrm>
            <a:off x="8058" y="4212041"/>
            <a:ext cx="1653017" cy="646139"/>
          </a:xfrm>
          <a:prstGeom prst="rect">
            <a:avLst/>
          </a:prstGeom>
          <a:noFill/>
          <a:ln w="28575" cap="flat" cmpd="sng" algn="ctr">
            <a:noFill/>
            <a:prstDash val="solid"/>
          </a:ln>
          <a:effectLst/>
        </p:spPr>
        <p:txBody>
          <a:bodyPr wrap="none" rtlCol="0" anchor="ctr">
            <a:spAutoFit/>
          </a:bodyPr>
          <a:lstStyle/>
          <a:p>
            <a:pPr marL="0" marR="0" lvl="0" indent="0" algn="ctr" defTabSz="380985" eaLnBrk="1" fontAlgn="auto" latinLnBrk="0" hangingPunct="1">
              <a:lnSpc>
                <a:spcPct val="90000"/>
              </a:lnSpc>
              <a:spcBef>
                <a:spcPts val="0"/>
              </a:spcBef>
              <a:spcAft>
                <a:spcPts val="0"/>
              </a:spcAft>
              <a:buClrTx/>
              <a:buSzTx/>
              <a:buFontTx/>
              <a:buNone/>
              <a:tabLst/>
              <a:defRPr/>
            </a:pPr>
            <a:r>
              <a:rPr kumimoji="0" lang="en-US" sz="1333" b="0" i="0" u="none" strike="noStrike" kern="0" cap="none" spc="0" normalizeH="0" baseline="0" noProof="0" dirty="0" smtClean="0">
                <a:ln>
                  <a:noFill/>
                </a:ln>
                <a:solidFill>
                  <a:srgbClr val="000000"/>
                </a:solidFill>
                <a:effectLst/>
                <a:uLnTx/>
                <a:uFillTx/>
                <a:latin typeface="Trebuchet MS"/>
                <a:ea typeface=""/>
                <a:cs typeface=""/>
              </a:rPr>
              <a:t>When GPU memory</a:t>
            </a:r>
          </a:p>
          <a:p>
            <a:pPr marL="0" marR="0" lvl="0" indent="0" algn="ctr" defTabSz="380985" eaLnBrk="1" fontAlgn="auto" latinLnBrk="0" hangingPunct="1">
              <a:lnSpc>
                <a:spcPct val="90000"/>
              </a:lnSpc>
              <a:spcBef>
                <a:spcPts val="0"/>
              </a:spcBef>
              <a:spcAft>
                <a:spcPts val="0"/>
              </a:spcAft>
              <a:buClrTx/>
              <a:buSzTx/>
              <a:buFontTx/>
              <a:buNone/>
              <a:tabLst/>
              <a:defRPr/>
            </a:pPr>
            <a:r>
              <a:rPr kumimoji="0" lang="en-US" sz="1333" b="0" i="0" u="none" strike="noStrike" kern="0" cap="none" spc="0" normalizeH="0" baseline="0" noProof="0" dirty="0" smtClean="0">
                <a:ln>
                  <a:noFill/>
                </a:ln>
                <a:solidFill>
                  <a:srgbClr val="000000"/>
                </a:solidFill>
                <a:effectLst/>
                <a:uLnTx/>
                <a:uFillTx/>
                <a:latin typeface="Trebuchet MS"/>
                <a:ea typeface=""/>
                <a:cs typeface=""/>
              </a:rPr>
              <a:t>full, allocate data</a:t>
            </a:r>
          </a:p>
          <a:p>
            <a:pPr marL="0" marR="0" lvl="0" indent="0" algn="ctr" defTabSz="380985" eaLnBrk="1" fontAlgn="auto" latinLnBrk="0" hangingPunct="1">
              <a:lnSpc>
                <a:spcPct val="90000"/>
              </a:lnSpc>
              <a:spcBef>
                <a:spcPts val="0"/>
              </a:spcBef>
              <a:spcAft>
                <a:spcPts val="0"/>
              </a:spcAft>
              <a:buClrTx/>
              <a:buSzTx/>
              <a:buFontTx/>
              <a:buNone/>
              <a:tabLst/>
              <a:defRPr/>
            </a:pPr>
            <a:r>
              <a:rPr kumimoji="0" lang="en-US" sz="1333" b="0" i="0" u="none" strike="noStrike" kern="0" cap="none" spc="0" normalizeH="0" baseline="0" noProof="0" dirty="0" smtClean="0">
                <a:ln>
                  <a:noFill/>
                </a:ln>
                <a:solidFill>
                  <a:srgbClr val="000000"/>
                </a:solidFill>
                <a:effectLst/>
                <a:uLnTx/>
                <a:uFillTx/>
                <a:latin typeface="Trebuchet MS"/>
                <a:ea typeface=""/>
                <a:cs typeface=""/>
              </a:rPr>
              <a:t>in CPU memory</a:t>
            </a:r>
          </a:p>
        </p:txBody>
      </p:sp>
      <p:grpSp>
        <p:nvGrpSpPr>
          <p:cNvPr id="99" name="Group 98">
            <a:extLst>
              <a:ext uri="{FF2B5EF4-FFF2-40B4-BE49-F238E27FC236}">
                <a16:creationId xmlns:a16="http://schemas.microsoft.com/office/drawing/2014/main" xmlns="" id="{2BCFFD2A-CAB3-4F42-A227-A0F1E96AC8C3}"/>
              </a:ext>
            </a:extLst>
          </p:cNvPr>
          <p:cNvGrpSpPr/>
          <p:nvPr/>
        </p:nvGrpSpPr>
        <p:grpSpPr>
          <a:xfrm>
            <a:off x="349084" y="3308054"/>
            <a:ext cx="6167862" cy="2275798"/>
            <a:chOff x="418901" y="2940965"/>
            <a:chExt cx="7401434" cy="2730957"/>
          </a:xfrm>
        </p:grpSpPr>
        <p:sp>
          <p:nvSpPr>
            <p:cNvPr id="100" name="Thought Bubble: Cloud 51">
              <a:extLst>
                <a:ext uri="{FF2B5EF4-FFF2-40B4-BE49-F238E27FC236}">
                  <a16:creationId xmlns:a16="http://schemas.microsoft.com/office/drawing/2014/main" xmlns="" id="{99C21D4A-F5B2-47E6-99A3-CF60731DB834}"/>
                </a:ext>
              </a:extLst>
            </p:cNvPr>
            <p:cNvSpPr/>
            <p:nvPr/>
          </p:nvSpPr>
          <p:spPr>
            <a:xfrm>
              <a:off x="3818631" y="4710287"/>
              <a:ext cx="1092598" cy="961635"/>
            </a:xfrm>
            <a:prstGeom prst="cloudCallout">
              <a:avLst>
                <a:gd name="adj1" fmla="val 1833"/>
                <a:gd name="adj2" fmla="val 27304"/>
              </a:avLst>
            </a:prstGeom>
            <a:solidFill>
              <a:srgbClr val="FA06DD"/>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smtClean="0">
                <a:ln>
                  <a:noFill/>
                </a:ln>
                <a:solidFill>
                  <a:srgbClr val="FFFFFF"/>
                </a:solidFill>
                <a:effectLst/>
                <a:uLnTx/>
                <a:uFillTx/>
                <a:latin typeface="Trebuchet MS"/>
                <a:ea typeface=""/>
                <a:cs typeface=""/>
              </a:endParaRPr>
            </a:p>
          </p:txBody>
        </p:sp>
        <p:sp>
          <p:nvSpPr>
            <p:cNvPr id="101" name="Thought Bubble: Cloud 56">
              <a:extLst>
                <a:ext uri="{FF2B5EF4-FFF2-40B4-BE49-F238E27FC236}">
                  <a16:creationId xmlns:a16="http://schemas.microsoft.com/office/drawing/2014/main" xmlns="" id="{35092E5A-9E0B-4448-A544-98F85E5EFAB2}"/>
                </a:ext>
              </a:extLst>
            </p:cNvPr>
            <p:cNvSpPr/>
            <p:nvPr/>
          </p:nvSpPr>
          <p:spPr>
            <a:xfrm>
              <a:off x="2375952" y="4688806"/>
              <a:ext cx="1092598" cy="961635"/>
            </a:xfrm>
            <a:prstGeom prst="cloudCallout">
              <a:avLst>
                <a:gd name="adj1" fmla="val 1833"/>
                <a:gd name="adj2" fmla="val 27304"/>
              </a:avLst>
            </a:prstGeom>
            <a:solidFill>
              <a:srgbClr val="FA06DD"/>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smtClean="0">
                <a:ln>
                  <a:noFill/>
                </a:ln>
                <a:solidFill>
                  <a:srgbClr val="FFFFFF"/>
                </a:solidFill>
                <a:effectLst/>
                <a:uLnTx/>
                <a:uFillTx/>
                <a:latin typeface="Trebuchet MS"/>
                <a:ea typeface=""/>
                <a:cs typeface=""/>
              </a:endParaRPr>
            </a:p>
          </p:txBody>
        </p:sp>
        <p:sp>
          <p:nvSpPr>
            <p:cNvPr id="102" name="Thought Bubble: Cloud 57">
              <a:extLst>
                <a:ext uri="{FF2B5EF4-FFF2-40B4-BE49-F238E27FC236}">
                  <a16:creationId xmlns:a16="http://schemas.microsoft.com/office/drawing/2014/main" xmlns="" id="{0FC10F86-5F16-4AB1-9472-D22EB42EBCA3}"/>
                </a:ext>
              </a:extLst>
            </p:cNvPr>
            <p:cNvSpPr/>
            <p:nvPr/>
          </p:nvSpPr>
          <p:spPr>
            <a:xfrm>
              <a:off x="5279708" y="4688806"/>
              <a:ext cx="1092598" cy="961635"/>
            </a:xfrm>
            <a:prstGeom prst="cloudCallout">
              <a:avLst>
                <a:gd name="adj1" fmla="val 1833"/>
                <a:gd name="adj2" fmla="val 27304"/>
              </a:avLst>
            </a:prstGeom>
            <a:solidFill>
              <a:srgbClr val="FA06DD"/>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smtClean="0">
                <a:ln>
                  <a:noFill/>
                </a:ln>
                <a:solidFill>
                  <a:srgbClr val="FFFFFF"/>
                </a:solidFill>
                <a:effectLst/>
                <a:uLnTx/>
                <a:uFillTx/>
                <a:latin typeface="Trebuchet MS"/>
                <a:ea typeface=""/>
                <a:cs typeface=""/>
              </a:endParaRPr>
            </a:p>
          </p:txBody>
        </p:sp>
        <p:sp>
          <p:nvSpPr>
            <p:cNvPr id="103" name="Thought Bubble: Cloud 58">
              <a:extLst>
                <a:ext uri="{FF2B5EF4-FFF2-40B4-BE49-F238E27FC236}">
                  <a16:creationId xmlns:a16="http://schemas.microsoft.com/office/drawing/2014/main" xmlns="" id="{E5236A74-2823-4D8E-A15C-CB9F53B8CEEF}"/>
                </a:ext>
              </a:extLst>
            </p:cNvPr>
            <p:cNvSpPr/>
            <p:nvPr/>
          </p:nvSpPr>
          <p:spPr>
            <a:xfrm>
              <a:off x="6727737" y="4709265"/>
              <a:ext cx="1092598" cy="961635"/>
            </a:xfrm>
            <a:prstGeom prst="cloudCallout">
              <a:avLst>
                <a:gd name="adj1" fmla="val 1833"/>
                <a:gd name="adj2" fmla="val 27304"/>
              </a:avLst>
            </a:prstGeom>
            <a:solidFill>
              <a:srgbClr val="FA06DD"/>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smtClean="0">
                <a:ln>
                  <a:noFill/>
                </a:ln>
                <a:solidFill>
                  <a:srgbClr val="FFFFFF"/>
                </a:solidFill>
                <a:effectLst/>
                <a:uLnTx/>
                <a:uFillTx/>
                <a:latin typeface="Trebuchet MS"/>
                <a:ea typeface=""/>
                <a:cs typeface=""/>
              </a:endParaRPr>
            </a:p>
          </p:txBody>
        </p:sp>
        <p:sp>
          <p:nvSpPr>
            <p:cNvPr id="104" name="Thought Bubble: Cloud 59">
              <a:extLst>
                <a:ext uri="{FF2B5EF4-FFF2-40B4-BE49-F238E27FC236}">
                  <a16:creationId xmlns:a16="http://schemas.microsoft.com/office/drawing/2014/main" xmlns="" id="{B914B74B-8399-4B3E-8296-CBDD44908C8C}"/>
                </a:ext>
              </a:extLst>
            </p:cNvPr>
            <p:cNvSpPr/>
            <p:nvPr/>
          </p:nvSpPr>
          <p:spPr>
            <a:xfrm>
              <a:off x="418901" y="2940965"/>
              <a:ext cx="425513" cy="374509"/>
            </a:xfrm>
            <a:prstGeom prst="cloudCallout">
              <a:avLst>
                <a:gd name="adj1" fmla="val 1833"/>
                <a:gd name="adj2" fmla="val 27304"/>
              </a:avLst>
            </a:prstGeom>
            <a:solidFill>
              <a:srgbClr val="FA06DD"/>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smtClean="0">
                <a:ln>
                  <a:noFill/>
                </a:ln>
                <a:solidFill>
                  <a:srgbClr val="FFFFFF"/>
                </a:solidFill>
                <a:effectLst/>
                <a:uLnTx/>
                <a:uFillTx/>
                <a:latin typeface="Trebuchet MS"/>
                <a:ea typeface=""/>
                <a:cs typeface=""/>
              </a:endParaRPr>
            </a:p>
          </p:txBody>
        </p:sp>
      </p:grpSp>
    </p:spTree>
    <p:extLst>
      <p:ext uri="{BB962C8B-B14F-4D97-AF65-F5344CB8AC3E}">
        <p14:creationId xmlns:p14="http://schemas.microsoft.com/office/powerpoint/2010/main" val="2342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9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Sensitivity to GPU Memory Capacity </a:t>
            </a:r>
            <a:r>
              <a:rPr lang="en-US" cap="none" dirty="0" smtClean="0"/>
              <a:t>Loss</a:t>
            </a:r>
            <a:endParaRPr lang="en-US" dirty="0"/>
          </a:p>
        </p:txBody>
      </p:sp>
      <p:sp>
        <p:nvSpPr>
          <p:cNvPr id="4" name="Slide Number Placeholder 3"/>
          <p:cNvSpPr>
            <a:spLocks noGrp="1"/>
          </p:cNvSpPr>
          <p:nvPr>
            <p:ph type="sldNum" sz="quarter" idx="12"/>
          </p:nvPr>
        </p:nvSpPr>
        <p:spPr/>
        <p:txBody>
          <a:bodyPr/>
          <a:lstStyle/>
          <a:p>
            <a:pPr>
              <a:defRPr/>
            </a:pPr>
            <a:fld id="{866DA6C0-E8D2-8D44-A834-246A4BF6B0E5}" type="slidenum">
              <a:rPr lang="en-US" smtClean="0"/>
              <a:pPr>
                <a:defRPr/>
              </a:pPr>
              <a:t>27</a:t>
            </a:fld>
            <a:endParaRPr lang="en-US"/>
          </a:p>
        </p:txBody>
      </p:sp>
      <p:sp>
        <p:nvSpPr>
          <p:cNvPr id="5" name="Title 1">
            <a:extLst>
              <a:ext uri="{FF2B5EF4-FFF2-40B4-BE49-F238E27FC236}">
                <a16:creationId xmlns:a16="http://schemas.microsoft.com/office/drawing/2014/main" xmlns="" id="{29B9741B-7C1E-49E0-AF19-D25677FFC9F5}"/>
              </a:ext>
            </a:extLst>
          </p:cNvPr>
          <p:cNvSpPr txBox="1">
            <a:spLocks/>
          </p:cNvSpPr>
          <p:nvPr/>
        </p:nvSpPr>
        <p:spPr>
          <a:xfrm>
            <a:off x="-381" y="1408272"/>
            <a:ext cx="9144762" cy="492443"/>
          </a:xfrm>
          <a:prstGeom prst="rect">
            <a:avLst/>
          </a:prstGeom>
        </p:spPr>
        <p:txBody>
          <a:bodyPr vert="horz" lIns="91440" tIns="45720" rIns="91440" bIns="45720" rtlCol="0" anchor="ctr">
            <a:noAutofit/>
          </a:bodyPr>
          <a:lstStyle>
            <a:lvl1pPr algn="l" rtl="0" eaLnBrk="1" fontAlgn="base" hangingPunct="1">
              <a:spcBef>
                <a:spcPct val="0"/>
              </a:spcBef>
              <a:spcAft>
                <a:spcPct val="0"/>
              </a:spcAft>
              <a:defRPr sz="2800" b="1" kern="1200" cap="all">
                <a:solidFill>
                  <a:schemeClr val="tx1"/>
                </a:solidFill>
                <a:effectLst>
                  <a:outerShdw blurRad="50800" dist="25400" dir="2700000" algn="tl">
                    <a:srgbClr val="000000">
                      <a:alpha val="24000"/>
                    </a:srgbClr>
                  </a:outerShdw>
                </a:effectLst>
                <a:latin typeface="Arial"/>
                <a:ea typeface="ＭＳ Ｐゴシック" charset="0"/>
                <a:cs typeface="Arial"/>
              </a:defRPr>
            </a:lvl1pPr>
            <a:lvl2pPr algn="l" rtl="0" eaLnBrk="1" fontAlgn="base" hangingPunct="1">
              <a:spcBef>
                <a:spcPct val="0"/>
              </a:spcBef>
              <a:spcAft>
                <a:spcPct val="0"/>
              </a:spcAft>
              <a:defRPr sz="3200" b="1">
                <a:solidFill>
                  <a:schemeClr val="tx1"/>
                </a:solidFill>
                <a:latin typeface="Calibri" pitchFamily="34" charset="0"/>
                <a:ea typeface="ＭＳ Ｐゴシック" charset="0"/>
                <a:cs typeface="ＭＳ Ｐゴシック" charset="0"/>
              </a:defRPr>
            </a:lvl2pPr>
            <a:lvl3pPr algn="l" rtl="0" eaLnBrk="1" fontAlgn="base" hangingPunct="1">
              <a:spcBef>
                <a:spcPct val="0"/>
              </a:spcBef>
              <a:spcAft>
                <a:spcPct val="0"/>
              </a:spcAft>
              <a:defRPr sz="3200" b="1">
                <a:solidFill>
                  <a:schemeClr val="tx1"/>
                </a:solidFill>
                <a:latin typeface="Calibri" pitchFamily="34" charset="0"/>
                <a:ea typeface="ＭＳ Ｐゴシック" charset="0"/>
                <a:cs typeface="ＭＳ Ｐゴシック" charset="0"/>
              </a:defRPr>
            </a:lvl3pPr>
            <a:lvl4pPr algn="l" rtl="0" eaLnBrk="1" fontAlgn="base" hangingPunct="1">
              <a:spcBef>
                <a:spcPct val="0"/>
              </a:spcBef>
              <a:spcAft>
                <a:spcPct val="0"/>
              </a:spcAft>
              <a:defRPr sz="3200" b="1">
                <a:solidFill>
                  <a:schemeClr val="tx1"/>
                </a:solidFill>
                <a:latin typeface="Calibri" pitchFamily="34" charset="0"/>
                <a:ea typeface="ＭＳ Ｐゴシック" charset="0"/>
                <a:cs typeface="ＭＳ Ｐゴシック" charset="0"/>
              </a:defRPr>
            </a:lvl4pPr>
            <a:lvl5pPr algn="l" rtl="0" eaLnBrk="1" fontAlgn="base" hangingPunct="1">
              <a:spcBef>
                <a:spcPct val="0"/>
              </a:spcBef>
              <a:spcAft>
                <a:spcPct val="0"/>
              </a:spcAft>
              <a:defRPr sz="3200" b="1">
                <a:solidFill>
                  <a:schemeClr val="tx1"/>
                </a:solidFill>
                <a:latin typeface="Calibri" pitchFamily="34" charset="0"/>
                <a:ea typeface="ＭＳ Ｐゴシック" charset="0"/>
                <a:cs typeface="ＭＳ Ｐゴシック" charset="0"/>
              </a:defRPr>
            </a:lvl5pPr>
            <a:lvl6pPr marL="457200" algn="l" rtl="0" eaLnBrk="1" fontAlgn="base" hangingPunct="1">
              <a:spcBef>
                <a:spcPct val="0"/>
              </a:spcBef>
              <a:spcAft>
                <a:spcPct val="0"/>
              </a:spcAft>
              <a:defRPr sz="3200" b="1">
                <a:solidFill>
                  <a:schemeClr val="tx1"/>
                </a:solidFill>
                <a:latin typeface="Calibri" pitchFamily="34" charset="0"/>
              </a:defRPr>
            </a:lvl6pPr>
            <a:lvl7pPr marL="914400" algn="l" rtl="0" eaLnBrk="1" fontAlgn="base" hangingPunct="1">
              <a:spcBef>
                <a:spcPct val="0"/>
              </a:spcBef>
              <a:spcAft>
                <a:spcPct val="0"/>
              </a:spcAft>
              <a:defRPr sz="3200" b="1">
                <a:solidFill>
                  <a:schemeClr val="tx1"/>
                </a:solidFill>
                <a:latin typeface="Calibri" pitchFamily="34" charset="0"/>
              </a:defRPr>
            </a:lvl7pPr>
            <a:lvl8pPr marL="1371600" algn="l" rtl="0" eaLnBrk="1" fontAlgn="base" hangingPunct="1">
              <a:spcBef>
                <a:spcPct val="0"/>
              </a:spcBef>
              <a:spcAft>
                <a:spcPct val="0"/>
              </a:spcAft>
              <a:defRPr sz="3200" b="1">
                <a:solidFill>
                  <a:schemeClr val="tx1"/>
                </a:solidFill>
                <a:latin typeface="Calibri" pitchFamily="34" charset="0"/>
              </a:defRPr>
            </a:lvl8pPr>
            <a:lvl9pPr marL="1828800" algn="l" rtl="0" eaLnBrk="1" fontAlgn="base" hangingPunct="1">
              <a:spcBef>
                <a:spcPct val="0"/>
              </a:spcBef>
              <a:spcAft>
                <a:spcPct val="0"/>
              </a:spcAft>
              <a:defRPr sz="3200" b="1">
                <a:solidFill>
                  <a:schemeClr val="tx1"/>
                </a:solidFill>
                <a:latin typeface="Calibri" pitchFamily="34" charset="0"/>
              </a:defRPr>
            </a:lvl9pPr>
          </a:lstStyle>
          <a:p>
            <a:endParaRPr lang="en-US" dirty="0"/>
          </a:p>
        </p:txBody>
      </p:sp>
      <p:cxnSp>
        <p:nvCxnSpPr>
          <p:cNvPr id="8" name="Straight Connector 7">
            <a:extLst>
              <a:ext uri="{FF2B5EF4-FFF2-40B4-BE49-F238E27FC236}">
                <a16:creationId xmlns:a16="http://schemas.microsoft.com/office/drawing/2014/main" xmlns="" id="{45E80440-B895-41D0-92D1-8C64BD25D896}"/>
              </a:ext>
            </a:extLst>
          </p:cNvPr>
          <p:cNvCxnSpPr>
            <a:cxnSpLocks/>
          </p:cNvCxnSpPr>
          <p:nvPr/>
        </p:nvCxnSpPr>
        <p:spPr>
          <a:xfrm>
            <a:off x="5596146" y="2901950"/>
            <a:ext cx="30144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007C2F75-D35D-48EA-880E-87EC527976BB}"/>
              </a:ext>
            </a:extLst>
          </p:cNvPr>
          <p:cNvSpPr txBox="1"/>
          <p:nvPr/>
        </p:nvSpPr>
        <p:spPr>
          <a:xfrm>
            <a:off x="5496229" y="4300140"/>
            <a:ext cx="3183885" cy="21352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defTabSz="380985">
              <a:lnSpc>
                <a:spcPct val="90000"/>
              </a:lnSpc>
            </a:pPr>
            <a:r>
              <a:rPr lang="en-US" sz="875" dirty="0">
                <a:solidFill>
                  <a:srgbClr val="0D3481">
                    <a:lumMod val="60000"/>
                    <a:lumOff val="40000"/>
                  </a:srgbClr>
                </a:solidFill>
              </a:rPr>
              <a:t>(NUM-GPU) (RDC-0.5GB)  (RDC-1GB)  (RDC-2GB)  (RDC-4GB)</a:t>
            </a:r>
          </a:p>
        </p:txBody>
      </p:sp>
      <p:sp>
        <p:nvSpPr>
          <p:cNvPr id="10" name="TextBox 9">
            <a:extLst>
              <a:ext uri="{FF2B5EF4-FFF2-40B4-BE49-F238E27FC236}">
                <a16:creationId xmlns:a16="http://schemas.microsoft.com/office/drawing/2014/main" xmlns="" id="{693951A4-3B0B-4153-8257-A9A3608B2FA3}"/>
              </a:ext>
            </a:extLst>
          </p:cNvPr>
          <p:cNvSpPr txBox="1"/>
          <p:nvPr/>
        </p:nvSpPr>
        <p:spPr>
          <a:xfrm>
            <a:off x="721870" y="4300140"/>
            <a:ext cx="3183885" cy="21352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defTabSz="380985">
              <a:lnSpc>
                <a:spcPct val="90000"/>
              </a:lnSpc>
            </a:pPr>
            <a:r>
              <a:rPr lang="en-US" sz="875" dirty="0">
                <a:solidFill>
                  <a:srgbClr val="0D3481">
                    <a:lumMod val="60000"/>
                    <a:lumOff val="40000"/>
                  </a:srgbClr>
                </a:solidFill>
              </a:rPr>
              <a:t>(NUM-GPU) (RDC-0.5GB)  (RDC-1GB)  (RDC-2GB)  (RDC-4GB)</a:t>
            </a:r>
          </a:p>
        </p:txBody>
      </p:sp>
      <p:sp>
        <p:nvSpPr>
          <p:cNvPr id="11" name="Rectangle: Rounded Corners 16">
            <a:extLst>
              <a:ext uri="{FF2B5EF4-FFF2-40B4-BE49-F238E27FC236}">
                <a16:creationId xmlns:a16="http://schemas.microsoft.com/office/drawing/2014/main" xmlns="" id="{F45F90B3-A39E-4296-9E41-652DA2CA2E37}"/>
              </a:ext>
            </a:extLst>
          </p:cNvPr>
          <p:cNvSpPr/>
          <p:nvPr/>
        </p:nvSpPr>
        <p:spPr>
          <a:xfrm>
            <a:off x="801482" y="5126289"/>
            <a:ext cx="7541037" cy="365563"/>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0985">
              <a:lnSpc>
                <a:spcPct val="90000"/>
              </a:lnSpc>
            </a:pPr>
            <a:r>
              <a:rPr lang="en-US" sz="1500" b="1" dirty="0">
                <a:solidFill>
                  <a:srgbClr val="FF0000"/>
                </a:solidFill>
              </a:rPr>
              <a:t>Small loss in GPU memory capacity has negligible worst case performance loss</a:t>
            </a:r>
          </a:p>
        </p:txBody>
      </p:sp>
      <p:pic>
        <p:nvPicPr>
          <p:cNvPr id="3" name="Picture 2"/>
          <p:cNvPicPr>
            <a:picLocks noChangeAspect="1"/>
          </p:cNvPicPr>
          <p:nvPr/>
        </p:nvPicPr>
        <p:blipFill>
          <a:blip r:embed="rId2"/>
          <a:stretch>
            <a:fillRect/>
          </a:stretch>
        </p:blipFill>
        <p:spPr>
          <a:xfrm>
            <a:off x="38846" y="2496455"/>
            <a:ext cx="8496300" cy="2387600"/>
          </a:xfrm>
          <a:prstGeom prst="rect">
            <a:avLst/>
          </a:prstGeom>
        </p:spPr>
      </p:pic>
    </p:spTree>
    <p:extLst>
      <p:ext uri="{BB962C8B-B14F-4D97-AF65-F5344CB8AC3E}">
        <p14:creationId xmlns:p14="http://schemas.microsoft.com/office/powerpoint/2010/main" val="7941058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xmlns="" id="{0AED13FA-76EA-4E0A-B0F1-A5D6B07A3C08}"/>
              </a:ext>
            </a:extLst>
          </p:cNvPr>
          <p:cNvSpPr/>
          <p:nvPr/>
        </p:nvSpPr>
        <p:spPr>
          <a:xfrm rot="16200000">
            <a:off x="7359232" y="4204253"/>
            <a:ext cx="775906" cy="2159588"/>
          </a:xfrm>
          <a:prstGeom prst="rect">
            <a:avLst/>
          </a:prstGeom>
          <a:solidFill>
            <a:srgbClr val="FFC000"/>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black"/>
              </a:solidFill>
              <a:effectLst/>
              <a:uLnTx/>
              <a:uFillTx/>
              <a:latin typeface="Calibri" charset="0"/>
              <a:ea typeface="Calibri" charset="0"/>
              <a:cs typeface="Calibri" charset="0"/>
            </a:endParaRPr>
          </a:p>
        </p:txBody>
      </p:sp>
      <p:sp>
        <p:nvSpPr>
          <p:cNvPr id="66" name="Rectangle 65">
            <a:extLst>
              <a:ext uri="{FF2B5EF4-FFF2-40B4-BE49-F238E27FC236}">
                <a16:creationId xmlns:a16="http://schemas.microsoft.com/office/drawing/2014/main" xmlns="" id="{0AED13FA-76EA-4E0A-B0F1-A5D6B07A3C08}"/>
              </a:ext>
            </a:extLst>
          </p:cNvPr>
          <p:cNvSpPr/>
          <p:nvPr/>
        </p:nvSpPr>
        <p:spPr>
          <a:xfrm rot="16200000">
            <a:off x="6215459" y="1833246"/>
            <a:ext cx="3054249" cy="2168791"/>
          </a:xfrm>
          <a:prstGeom prst="rect">
            <a:avLst/>
          </a:prstGeom>
          <a:solidFill>
            <a:srgbClr val="92D050"/>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black"/>
              </a:solidFill>
              <a:effectLst/>
              <a:uLnTx/>
              <a:uFillTx/>
              <a:latin typeface="Calibri" charset="0"/>
              <a:ea typeface="Calibri" charset="0"/>
              <a:cs typeface="Calibri" charset="0"/>
            </a:endParaRPr>
          </a:p>
        </p:txBody>
      </p:sp>
      <p:sp>
        <p:nvSpPr>
          <p:cNvPr id="2" name="Title 1"/>
          <p:cNvSpPr>
            <a:spLocks noGrp="1"/>
          </p:cNvSpPr>
          <p:nvPr>
            <p:ph type="title"/>
          </p:nvPr>
        </p:nvSpPr>
        <p:spPr>
          <a:xfrm>
            <a:off x="247650" y="198438"/>
            <a:ext cx="8787946" cy="487362"/>
          </a:xfrm>
        </p:spPr>
        <p:txBody>
          <a:bodyPr/>
          <a:lstStyle/>
          <a:p>
            <a:r>
              <a:rPr lang="en-US" sz="2600" dirty="0" smtClean="0"/>
              <a:t>Software Techniques for improving NUMA</a:t>
            </a:r>
            <a:endParaRPr lang="en-US" sz="2600" dirty="0"/>
          </a:p>
        </p:txBody>
      </p:sp>
      <p:sp>
        <p:nvSpPr>
          <p:cNvPr id="4" name="Slide Number Placeholder 3"/>
          <p:cNvSpPr>
            <a:spLocks noGrp="1"/>
          </p:cNvSpPr>
          <p:nvPr>
            <p:ph type="sldNum" sz="quarter" idx="12"/>
          </p:nvPr>
        </p:nvSpPr>
        <p:spPr/>
        <p:txBody>
          <a:bodyPr/>
          <a:lstStyle/>
          <a:p>
            <a:pPr>
              <a:defRPr/>
            </a:pPr>
            <a:fld id="{866DA6C0-E8D2-8D44-A834-246A4BF6B0E5}" type="slidenum">
              <a:rPr lang="en-US" smtClean="0"/>
              <a:pPr>
                <a:defRPr/>
              </a:pPr>
              <a:t>28</a:t>
            </a:fld>
            <a:endParaRPr lang="en-US"/>
          </a:p>
        </p:txBody>
      </p:sp>
      <p:grpSp>
        <p:nvGrpSpPr>
          <p:cNvPr id="157" name="Group 156">
            <a:extLst>
              <a:ext uri="{FF2B5EF4-FFF2-40B4-BE49-F238E27FC236}">
                <a16:creationId xmlns:a16="http://schemas.microsoft.com/office/drawing/2014/main" xmlns="" id="{95A3B95C-707D-4832-9190-5D213057B2FB}"/>
              </a:ext>
            </a:extLst>
          </p:cNvPr>
          <p:cNvGrpSpPr/>
          <p:nvPr/>
        </p:nvGrpSpPr>
        <p:grpSpPr>
          <a:xfrm>
            <a:off x="489521" y="1390519"/>
            <a:ext cx="6091424" cy="4288516"/>
            <a:chOff x="6560666" y="2308421"/>
            <a:chExt cx="3644813" cy="2401910"/>
          </a:xfrm>
        </p:grpSpPr>
        <p:grpSp>
          <p:nvGrpSpPr>
            <p:cNvPr id="158" name="Group 157">
              <a:extLst>
                <a:ext uri="{FF2B5EF4-FFF2-40B4-BE49-F238E27FC236}">
                  <a16:creationId xmlns:a16="http://schemas.microsoft.com/office/drawing/2014/main" xmlns="" id="{EB6BB6AD-666E-4EF3-A070-1F99EDF1AA5B}"/>
                </a:ext>
              </a:extLst>
            </p:cNvPr>
            <p:cNvGrpSpPr/>
            <p:nvPr/>
          </p:nvGrpSpPr>
          <p:grpSpPr>
            <a:xfrm>
              <a:off x="6560666" y="2308421"/>
              <a:ext cx="3608739" cy="2401910"/>
              <a:chOff x="6560666" y="2606888"/>
              <a:chExt cx="3608739" cy="2401910"/>
            </a:xfrm>
          </p:grpSpPr>
          <p:sp>
            <p:nvSpPr>
              <p:cNvPr id="161" name="Rectangle 160">
                <a:extLst>
                  <a:ext uri="{FF2B5EF4-FFF2-40B4-BE49-F238E27FC236}">
                    <a16:creationId xmlns:a16="http://schemas.microsoft.com/office/drawing/2014/main" xmlns="" id="{E873D4D6-9DB4-4044-9E83-1FB2036B19C0}"/>
                  </a:ext>
                </a:extLst>
              </p:cNvPr>
              <p:cNvSpPr/>
              <p:nvPr/>
            </p:nvSpPr>
            <p:spPr>
              <a:xfrm rot="16200000">
                <a:off x="7164081" y="2003473"/>
                <a:ext cx="2401910" cy="3608739"/>
              </a:xfrm>
              <a:prstGeom prst="rect">
                <a:avLst/>
              </a:prstGeom>
              <a:solidFill>
                <a:sysClr val="window" lastClr="FFFFFF">
                  <a:lumMod val="85000"/>
                </a:sysClr>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Calibri" charset="0"/>
                  <a:ea typeface="Calibri" charset="0"/>
                  <a:cs typeface="Calibri" charset="0"/>
                </a:endParaRPr>
              </a:p>
            </p:txBody>
          </p:sp>
          <p:sp>
            <p:nvSpPr>
              <p:cNvPr id="162" name="Rectangle: Rounded Corners 13">
                <a:extLst>
                  <a:ext uri="{FF2B5EF4-FFF2-40B4-BE49-F238E27FC236}">
                    <a16:creationId xmlns:a16="http://schemas.microsoft.com/office/drawing/2014/main" xmlns="" id="{E4324D03-E008-4386-B2A9-1794E7232F75}"/>
                  </a:ext>
                </a:extLst>
              </p:cNvPr>
              <p:cNvSpPr/>
              <p:nvPr/>
            </p:nvSpPr>
            <p:spPr>
              <a:xfrm>
                <a:off x="6725546" y="4032567"/>
                <a:ext cx="3279416" cy="901172"/>
              </a:xfrm>
              <a:prstGeom prst="roundRect">
                <a:avLst/>
              </a:prstGeom>
              <a:solidFill>
                <a:srgbClr val="FFFF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endParaRPr>
              </a:p>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endParaRPr>
              </a:p>
              <a:p>
                <a:pPr marL="0" marR="0" lvl="0" indent="0" algn="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0000"/>
                  </a:solidFill>
                  <a:effectLst/>
                  <a:uLnTx/>
                  <a:uFillTx/>
                  <a:latin typeface="Calibri" charset="0"/>
                  <a:ea typeface="Calibri" charset="0"/>
                  <a:cs typeface="Calibri" charset="0"/>
                </a:endParaRPr>
              </a:p>
              <a:p>
                <a:pPr marL="0" marR="0" lvl="0" indent="0" algn="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0000"/>
                  </a:solidFill>
                  <a:effectLst/>
                  <a:uLnTx/>
                  <a:uFillTx/>
                  <a:latin typeface="Calibri" charset="0"/>
                  <a:ea typeface="Calibri" charset="0"/>
                  <a:cs typeface="Calibri" charset="0"/>
                </a:endParaRPr>
              </a:p>
              <a:p>
                <a:pPr marL="0" marR="0" lvl="0" indent="0" algn="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0000"/>
                  </a:solidFill>
                  <a:effectLst/>
                  <a:uLnTx/>
                  <a:uFillTx/>
                  <a:latin typeface="Calibri" charset="0"/>
                  <a:ea typeface="Calibri" charset="0"/>
                  <a:cs typeface="Calibri" charset="0"/>
                </a:endParaRPr>
              </a:p>
              <a:p>
                <a:pPr marL="0" marR="0" lvl="0" indent="0" algn="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0000"/>
                  </a:solidFill>
                  <a:effectLst/>
                  <a:uLnTx/>
                  <a:uFillTx/>
                  <a:latin typeface="Calibri" charset="0"/>
                  <a:ea typeface="Calibri" charset="0"/>
                  <a:cs typeface="Calibri" charset="0"/>
                </a:endParaRPr>
              </a:p>
              <a:p>
                <a:pPr marL="0" marR="0" lvl="0" indent="0" algn="r" defTabSz="380985"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0000"/>
                    </a:solidFill>
                    <a:effectLst/>
                    <a:uLnTx/>
                    <a:uFillTx/>
                    <a:latin typeface="Calibri" charset="0"/>
                    <a:ea typeface="Calibri" charset="0"/>
                    <a:cs typeface="Calibri" charset="0"/>
                  </a:rPr>
                  <a:t>Unified Memory</a:t>
                </a:r>
              </a:p>
            </p:txBody>
          </p:sp>
          <p:grpSp>
            <p:nvGrpSpPr>
              <p:cNvPr id="163" name="Group 162">
                <a:extLst>
                  <a:ext uri="{FF2B5EF4-FFF2-40B4-BE49-F238E27FC236}">
                    <a16:creationId xmlns:a16="http://schemas.microsoft.com/office/drawing/2014/main" xmlns="" id="{A6906602-F140-4ACB-ACA4-4AA31C6C1823}"/>
                  </a:ext>
                </a:extLst>
              </p:cNvPr>
              <p:cNvGrpSpPr/>
              <p:nvPr/>
            </p:nvGrpSpPr>
            <p:grpSpPr>
              <a:xfrm>
                <a:off x="6777908" y="3282786"/>
                <a:ext cx="3125187" cy="378132"/>
                <a:chOff x="6777908" y="3164897"/>
                <a:chExt cx="3125187" cy="553623"/>
              </a:xfrm>
            </p:grpSpPr>
            <p:sp>
              <p:nvSpPr>
                <p:cNvPr id="178" name="Rounded Rectangle 15">
                  <a:extLst>
                    <a:ext uri="{FF2B5EF4-FFF2-40B4-BE49-F238E27FC236}">
                      <a16:creationId xmlns:a16="http://schemas.microsoft.com/office/drawing/2014/main" xmlns="" id="{A7AF2DB7-458D-463F-AF9E-05762E6A9C73}"/>
                    </a:ext>
                  </a:extLst>
                </p:cNvPr>
                <p:cNvSpPr/>
                <p:nvPr/>
              </p:nvSpPr>
              <p:spPr>
                <a:xfrm>
                  <a:off x="6777908" y="3164900"/>
                  <a:ext cx="645191" cy="55362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charset="0"/>
                      <a:ea typeface="Calibri" charset="0"/>
                      <a:cs typeface="Calibri" charset="0"/>
                    </a:rPr>
                    <a:t>GPU</a:t>
                  </a:r>
                </a:p>
              </p:txBody>
            </p:sp>
            <p:sp>
              <p:nvSpPr>
                <p:cNvPr id="179" name="Rounded Rectangle 15">
                  <a:extLst>
                    <a:ext uri="{FF2B5EF4-FFF2-40B4-BE49-F238E27FC236}">
                      <a16:creationId xmlns:a16="http://schemas.microsoft.com/office/drawing/2014/main" xmlns="" id="{E2D0EE65-E7C4-43D7-B1D7-972C55526221}"/>
                    </a:ext>
                  </a:extLst>
                </p:cNvPr>
                <p:cNvSpPr/>
                <p:nvPr/>
              </p:nvSpPr>
              <p:spPr>
                <a:xfrm>
                  <a:off x="7604573" y="3164899"/>
                  <a:ext cx="645191" cy="55362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charset="0"/>
                      <a:ea typeface="Calibri" charset="0"/>
                      <a:cs typeface="Calibri" charset="0"/>
                    </a:rPr>
                    <a:t>GPU</a:t>
                  </a:r>
                </a:p>
              </p:txBody>
            </p:sp>
            <p:sp>
              <p:nvSpPr>
                <p:cNvPr id="180" name="Rounded Rectangle 15">
                  <a:extLst>
                    <a:ext uri="{FF2B5EF4-FFF2-40B4-BE49-F238E27FC236}">
                      <a16:creationId xmlns:a16="http://schemas.microsoft.com/office/drawing/2014/main" xmlns="" id="{3631A028-EC00-4F31-8C10-B05D65618CB0}"/>
                    </a:ext>
                  </a:extLst>
                </p:cNvPr>
                <p:cNvSpPr/>
                <p:nvPr/>
              </p:nvSpPr>
              <p:spPr>
                <a:xfrm>
                  <a:off x="8431238" y="3164898"/>
                  <a:ext cx="645191" cy="55362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charset="0"/>
                      <a:ea typeface="Calibri" charset="0"/>
                      <a:cs typeface="Calibri" charset="0"/>
                    </a:rPr>
                    <a:t>GPU</a:t>
                  </a:r>
                </a:p>
              </p:txBody>
            </p:sp>
            <p:sp>
              <p:nvSpPr>
                <p:cNvPr id="181" name="Rounded Rectangle 15">
                  <a:extLst>
                    <a:ext uri="{FF2B5EF4-FFF2-40B4-BE49-F238E27FC236}">
                      <a16:creationId xmlns:a16="http://schemas.microsoft.com/office/drawing/2014/main" xmlns="" id="{52190D96-E7C3-46E4-A6E3-D1E54E9CC4C6}"/>
                    </a:ext>
                  </a:extLst>
                </p:cNvPr>
                <p:cNvSpPr/>
                <p:nvPr/>
              </p:nvSpPr>
              <p:spPr>
                <a:xfrm>
                  <a:off x="9257904" y="3164897"/>
                  <a:ext cx="645191" cy="55362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charset="0"/>
                      <a:ea typeface="Calibri" charset="0"/>
                      <a:cs typeface="Calibri" charset="0"/>
                    </a:rPr>
                    <a:t>GPU</a:t>
                  </a:r>
                </a:p>
              </p:txBody>
            </p:sp>
          </p:grpSp>
          <p:sp>
            <p:nvSpPr>
              <p:cNvPr id="164" name="Rectangle 163">
                <a:extLst>
                  <a:ext uri="{FF2B5EF4-FFF2-40B4-BE49-F238E27FC236}">
                    <a16:creationId xmlns:a16="http://schemas.microsoft.com/office/drawing/2014/main" xmlns="" id="{88DCCCA2-2AD0-4B89-A389-036CC733E32F}"/>
                  </a:ext>
                </a:extLst>
              </p:cNvPr>
              <p:cNvSpPr/>
              <p:nvPr/>
            </p:nvSpPr>
            <p:spPr>
              <a:xfrm rot="16200000">
                <a:off x="8169708" y="1333501"/>
                <a:ext cx="341587" cy="3016055"/>
              </a:xfrm>
              <a:prstGeom prst="rect">
                <a:avLst/>
              </a:prstGeom>
              <a:pattFill prst="smCheck">
                <a:fgClr>
                  <a:srgbClr val="FFFFFF"/>
                </a:fgClr>
                <a:bgClr>
                  <a:srgbClr val="FF0000"/>
                </a:bgClr>
              </a:pattFill>
              <a:ln w="25400" cap="flat" cmpd="sng" algn="ctr">
                <a:noFill/>
                <a:prstDash val="solid"/>
              </a:ln>
              <a:effectLst/>
            </p:spPr>
            <p:txBody>
              <a:bodyPr vert="vert"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srgbClr val="FFFF00"/>
                  </a:solidFill>
                  <a:effectLst/>
                  <a:uLnTx/>
                  <a:uFillTx/>
                  <a:latin typeface="Calibri" charset="0"/>
                  <a:ea typeface="Calibri" charset="0"/>
                  <a:cs typeface="Calibri" charset="0"/>
                </a:endParaRPr>
              </a:p>
            </p:txBody>
          </p:sp>
          <p:sp>
            <p:nvSpPr>
              <p:cNvPr id="165" name="TextBox 164">
                <a:extLst>
                  <a:ext uri="{FF2B5EF4-FFF2-40B4-BE49-F238E27FC236}">
                    <a16:creationId xmlns:a16="http://schemas.microsoft.com/office/drawing/2014/main" xmlns="" id="{F8BBE16A-9518-4303-A600-72EC9FB18A72}"/>
                  </a:ext>
                </a:extLst>
              </p:cNvPr>
              <p:cNvSpPr txBox="1"/>
              <p:nvPr/>
            </p:nvSpPr>
            <p:spPr>
              <a:xfrm>
                <a:off x="8082390" y="2745443"/>
                <a:ext cx="516220" cy="175827"/>
              </a:xfrm>
              <a:prstGeom prst="rect">
                <a:avLst/>
              </a:prstGeom>
              <a:solidFill>
                <a:srgbClr val="F0F0F0"/>
              </a:solidFill>
              <a:ln w="6350" cap="flat" cmpd="sng" algn="ctr">
                <a:noFill/>
                <a:prstDash val="solid"/>
              </a:ln>
              <a:effectLst/>
            </p:spPr>
            <p:txBody>
              <a:bodyPr wrap="none" rtlCol="0" anchor="ctr">
                <a:spAutoFit/>
              </a:bodyPr>
              <a:lstStyle/>
              <a:p>
                <a:pPr marL="0" marR="0" lvl="0" indent="0" algn="ctr" defTabSz="380985"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Calibri" charset="0"/>
                    <a:ea typeface="Calibri" charset="0"/>
                    <a:cs typeface="Calibri" charset="0"/>
                  </a:rPr>
                  <a:t>SWITCH</a:t>
                </a:r>
              </a:p>
            </p:txBody>
          </p:sp>
          <p:cxnSp>
            <p:nvCxnSpPr>
              <p:cNvPr id="166" name="Straight Connector 165">
                <a:extLst>
                  <a:ext uri="{FF2B5EF4-FFF2-40B4-BE49-F238E27FC236}">
                    <a16:creationId xmlns:a16="http://schemas.microsoft.com/office/drawing/2014/main" xmlns="" id="{94B1363F-DA55-42CE-9FC1-E68BE8318515}"/>
                  </a:ext>
                </a:extLst>
              </p:cNvPr>
              <p:cNvCxnSpPr>
                <a:cxnSpLocks/>
              </p:cNvCxnSpPr>
              <p:nvPr/>
            </p:nvCxnSpPr>
            <p:spPr>
              <a:xfrm>
                <a:off x="9580499" y="2968761"/>
                <a:ext cx="0" cy="333261"/>
              </a:xfrm>
              <a:prstGeom prst="line">
                <a:avLst/>
              </a:prstGeom>
              <a:noFill/>
              <a:ln w="28575" cap="flat" cmpd="sng" algn="ctr">
                <a:solidFill>
                  <a:srgbClr val="9E1212">
                    <a:lumMod val="60000"/>
                    <a:lumOff val="40000"/>
                  </a:srgbClr>
                </a:solidFill>
                <a:prstDash val="solid"/>
                <a:headEnd type="triangle" w="med" len="med"/>
                <a:tailEnd type="triangle" w="med" len="med"/>
              </a:ln>
              <a:effectLst/>
            </p:spPr>
          </p:cxnSp>
          <p:cxnSp>
            <p:nvCxnSpPr>
              <p:cNvPr id="167" name="Straight Connector 166">
                <a:extLst>
                  <a:ext uri="{FF2B5EF4-FFF2-40B4-BE49-F238E27FC236}">
                    <a16:creationId xmlns:a16="http://schemas.microsoft.com/office/drawing/2014/main" xmlns="" id="{5466057F-4878-47A9-80C3-2A4D3C9F9AF3}"/>
                  </a:ext>
                </a:extLst>
              </p:cNvPr>
              <p:cNvCxnSpPr>
                <a:cxnSpLocks/>
              </p:cNvCxnSpPr>
              <p:nvPr/>
            </p:nvCxnSpPr>
            <p:spPr>
              <a:xfrm>
                <a:off x="8758254" y="2949525"/>
                <a:ext cx="0" cy="335948"/>
              </a:xfrm>
              <a:prstGeom prst="line">
                <a:avLst/>
              </a:prstGeom>
              <a:noFill/>
              <a:ln w="28575" cap="flat" cmpd="sng" algn="ctr">
                <a:solidFill>
                  <a:srgbClr val="9E1212">
                    <a:lumMod val="60000"/>
                    <a:lumOff val="40000"/>
                  </a:srgbClr>
                </a:solidFill>
                <a:prstDash val="solid"/>
                <a:headEnd type="triangle" w="med" len="med"/>
                <a:tailEnd type="triangle" w="med" len="med"/>
              </a:ln>
              <a:effectLst/>
            </p:spPr>
          </p:cxnSp>
          <p:cxnSp>
            <p:nvCxnSpPr>
              <p:cNvPr id="168" name="Straight Connector 167">
                <a:extLst>
                  <a:ext uri="{FF2B5EF4-FFF2-40B4-BE49-F238E27FC236}">
                    <a16:creationId xmlns:a16="http://schemas.microsoft.com/office/drawing/2014/main" xmlns="" id="{0B0FA877-01BF-4CC3-806B-5A15F28F0FA2}"/>
                  </a:ext>
                </a:extLst>
              </p:cNvPr>
              <p:cNvCxnSpPr>
                <a:cxnSpLocks/>
              </p:cNvCxnSpPr>
              <p:nvPr/>
            </p:nvCxnSpPr>
            <p:spPr>
              <a:xfrm>
                <a:off x="7927168" y="2949525"/>
                <a:ext cx="0" cy="335948"/>
              </a:xfrm>
              <a:prstGeom prst="line">
                <a:avLst/>
              </a:prstGeom>
              <a:noFill/>
              <a:ln w="28575" cap="flat" cmpd="sng" algn="ctr">
                <a:solidFill>
                  <a:srgbClr val="9E1212">
                    <a:lumMod val="60000"/>
                    <a:lumOff val="40000"/>
                  </a:srgbClr>
                </a:solidFill>
                <a:prstDash val="solid"/>
                <a:headEnd type="triangle" w="med" len="med"/>
                <a:tailEnd type="triangle" w="med" len="med"/>
              </a:ln>
              <a:effectLst/>
            </p:spPr>
          </p:cxnSp>
          <p:cxnSp>
            <p:nvCxnSpPr>
              <p:cNvPr id="169" name="Straight Connector 168">
                <a:extLst>
                  <a:ext uri="{FF2B5EF4-FFF2-40B4-BE49-F238E27FC236}">
                    <a16:creationId xmlns:a16="http://schemas.microsoft.com/office/drawing/2014/main" xmlns="" id="{31DBA0DC-0586-4591-9815-74AB47390A11}"/>
                  </a:ext>
                </a:extLst>
              </p:cNvPr>
              <p:cNvCxnSpPr>
                <a:cxnSpLocks/>
              </p:cNvCxnSpPr>
              <p:nvPr/>
            </p:nvCxnSpPr>
            <p:spPr>
              <a:xfrm>
                <a:off x="7100503" y="2949525"/>
                <a:ext cx="0" cy="335948"/>
              </a:xfrm>
              <a:prstGeom prst="line">
                <a:avLst/>
              </a:prstGeom>
              <a:noFill/>
              <a:ln w="28575" cap="flat" cmpd="sng" algn="ctr">
                <a:solidFill>
                  <a:srgbClr val="9E1212">
                    <a:lumMod val="60000"/>
                    <a:lumOff val="40000"/>
                  </a:srgbClr>
                </a:solidFill>
                <a:prstDash val="solid"/>
                <a:headEnd type="triangle" w="med" len="med"/>
                <a:tailEnd type="triangle" w="med" len="med"/>
              </a:ln>
              <a:effectLst/>
            </p:spPr>
          </p:cxnSp>
          <p:sp>
            <p:nvSpPr>
              <p:cNvPr id="170" name="Rectangle 169">
                <a:extLst>
                  <a:ext uri="{FF2B5EF4-FFF2-40B4-BE49-F238E27FC236}">
                    <a16:creationId xmlns:a16="http://schemas.microsoft.com/office/drawing/2014/main" xmlns="" id="{A2E5F5E6-06A3-4A72-95A2-7DD6CB37CB6E}"/>
                  </a:ext>
                </a:extLst>
              </p:cNvPr>
              <p:cNvSpPr/>
              <p:nvPr/>
            </p:nvSpPr>
            <p:spPr>
              <a:xfrm>
                <a:off x="6777908" y="4060405"/>
                <a:ext cx="645191" cy="705309"/>
              </a:xfrm>
              <a:prstGeom prst="rect">
                <a:avLst/>
              </a:prstGeom>
              <a:solidFill>
                <a:srgbClr val="76B9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endParaRPr>
              </a:p>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endParaRPr>
              </a:p>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endParaRPr>
              </a:p>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rPr>
                  <a:t>HBM</a:t>
                </a:r>
              </a:p>
            </p:txBody>
          </p:sp>
          <p:sp>
            <p:nvSpPr>
              <p:cNvPr id="171" name="Rectangle 170">
                <a:extLst>
                  <a:ext uri="{FF2B5EF4-FFF2-40B4-BE49-F238E27FC236}">
                    <a16:creationId xmlns:a16="http://schemas.microsoft.com/office/drawing/2014/main" xmlns="" id="{7B9B25FD-2897-471E-A85A-35EA3C05BA80}"/>
                  </a:ext>
                </a:extLst>
              </p:cNvPr>
              <p:cNvSpPr/>
              <p:nvPr/>
            </p:nvSpPr>
            <p:spPr>
              <a:xfrm>
                <a:off x="7604573" y="4060404"/>
                <a:ext cx="645191" cy="705309"/>
              </a:xfrm>
              <a:prstGeom prst="rect">
                <a:avLst/>
              </a:prstGeom>
              <a:solidFill>
                <a:srgbClr val="76B9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endParaRPr>
              </a:p>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endParaRPr>
              </a:p>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endParaRPr>
              </a:p>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rPr>
                  <a:t>HBM</a:t>
                </a:r>
              </a:p>
            </p:txBody>
          </p:sp>
          <p:sp>
            <p:nvSpPr>
              <p:cNvPr id="172" name="Rectangle 171">
                <a:extLst>
                  <a:ext uri="{FF2B5EF4-FFF2-40B4-BE49-F238E27FC236}">
                    <a16:creationId xmlns:a16="http://schemas.microsoft.com/office/drawing/2014/main" xmlns="" id="{377DB2FC-536C-4875-B5CD-CA297AC49CFE}"/>
                  </a:ext>
                </a:extLst>
              </p:cNvPr>
              <p:cNvSpPr/>
              <p:nvPr/>
            </p:nvSpPr>
            <p:spPr>
              <a:xfrm>
                <a:off x="8431237" y="4060405"/>
                <a:ext cx="645191" cy="705309"/>
              </a:xfrm>
              <a:prstGeom prst="rect">
                <a:avLst/>
              </a:prstGeom>
              <a:solidFill>
                <a:srgbClr val="76B9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endParaRPr>
              </a:p>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endParaRPr>
              </a:p>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endParaRPr>
              </a:p>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rPr>
                  <a:t>HBM</a:t>
                </a:r>
              </a:p>
            </p:txBody>
          </p:sp>
          <p:sp>
            <p:nvSpPr>
              <p:cNvPr id="173" name="Rectangle 172">
                <a:extLst>
                  <a:ext uri="{FF2B5EF4-FFF2-40B4-BE49-F238E27FC236}">
                    <a16:creationId xmlns:a16="http://schemas.microsoft.com/office/drawing/2014/main" xmlns="" id="{97CBA41F-24E1-4362-A8CC-957A1FCDE93A}"/>
                  </a:ext>
                </a:extLst>
              </p:cNvPr>
              <p:cNvSpPr/>
              <p:nvPr/>
            </p:nvSpPr>
            <p:spPr>
              <a:xfrm>
                <a:off x="9257904" y="4060405"/>
                <a:ext cx="645191" cy="705309"/>
              </a:xfrm>
              <a:prstGeom prst="rect">
                <a:avLst/>
              </a:prstGeom>
              <a:solidFill>
                <a:srgbClr val="76B9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endParaRPr>
              </a:p>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endParaRPr>
              </a:p>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endParaRPr>
              </a:p>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rPr>
                  <a:t>HBM</a:t>
                </a:r>
              </a:p>
            </p:txBody>
          </p:sp>
          <p:sp>
            <p:nvSpPr>
              <p:cNvPr id="174" name="Arrow: Up-Down 26">
                <a:extLst>
                  <a:ext uri="{FF2B5EF4-FFF2-40B4-BE49-F238E27FC236}">
                    <a16:creationId xmlns:a16="http://schemas.microsoft.com/office/drawing/2014/main" xmlns="" id="{3B1AAFAB-62BC-435A-A991-2E7C68F2CE0B}"/>
                  </a:ext>
                </a:extLst>
              </p:cNvPr>
              <p:cNvSpPr/>
              <p:nvPr/>
            </p:nvSpPr>
            <p:spPr>
              <a:xfrm>
                <a:off x="6963834" y="3692260"/>
                <a:ext cx="273338" cy="366115"/>
              </a:xfrm>
              <a:prstGeom prst="upDownArrow">
                <a:avLst/>
              </a:prstGeom>
              <a:solidFill>
                <a:srgbClr val="76B9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FFFFFF"/>
                  </a:solidFill>
                  <a:effectLst/>
                  <a:uLnTx/>
                  <a:uFillTx/>
                  <a:latin typeface="Calibri" charset="0"/>
                  <a:ea typeface="Calibri" charset="0"/>
                  <a:cs typeface="Calibri" charset="0"/>
                </a:endParaRPr>
              </a:p>
            </p:txBody>
          </p:sp>
          <p:sp>
            <p:nvSpPr>
              <p:cNvPr id="175" name="Arrow: Up-Down 27">
                <a:extLst>
                  <a:ext uri="{FF2B5EF4-FFF2-40B4-BE49-F238E27FC236}">
                    <a16:creationId xmlns:a16="http://schemas.microsoft.com/office/drawing/2014/main" xmlns="" id="{1D481943-3D1A-40D7-B92C-03B60B212211}"/>
                  </a:ext>
                </a:extLst>
              </p:cNvPr>
              <p:cNvSpPr/>
              <p:nvPr/>
            </p:nvSpPr>
            <p:spPr>
              <a:xfrm>
                <a:off x="7797886" y="3692260"/>
                <a:ext cx="273338" cy="366115"/>
              </a:xfrm>
              <a:prstGeom prst="upDownArrow">
                <a:avLst/>
              </a:prstGeom>
              <a:solidFill>
                <a:srgbClr val="76B9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FFFFFF"/>
                  </a:solidFill>
                  <a:effectLst/>
                  <a:uLnTx/>
                  <a:uFillTx/>
                  <a:latin typeface="Calibri" charset="0"/>
                  <a:ea typeface="Calibri" charset="0"/>
                  <a:cs typeface="Calibri" charset="0"/>
                </a:endParaRPr>
              </a:p>
            </p:txBody>
          </p:sp>
          <p:sp>
            <p:nvSpPr>
              <p:cNvPr id="176" name="Arrow: Up-Down 28">
                <a:extLst>
                  <a:ext uri="{FF2B5EF4-FFF2-40B4-BE49-F238E27FC236}">
                    <a16:creationId xmlns:a16="http://schemas.microsoft.com/office/drawing/2014/main" xmlns="" id="{13EA300A-4A22-4ABA-9BF3-852AC9CD7D91}"/>
                  </a:ext>
                </a:extLst>
              </p:cNvPr>
              <p:cNvSpPr/>
              <p:nvPr/>
            </p:nvSpPr>
            <p:spPr>
              <a:xfrm>
                <a:off x="8617163" y="3692260"/>
                <a:ext cx="273338" cy="366115"/>
              </a:xfrm>
              <a:prstGeom prst="upDownArrow">
                <a:avLst/>
              </a:prstGeom>
              <a:solidFill>
                <a:srgbClr val="76B9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FFFFFF"/>
                  </a:solidFill>
                  <a:effectLst/>
                  <a:uLnTx/>
                  <a:uFillTx/>
                  <a:latin typeface="Calibri" charset="0"/>
                  <a:ea typeface="Calibri" charset="0"/>
                  <a:cs typeface="Calibri" charset="0"/>
                </a:endParaRPr>
              </a:p>
            </p:txBody>
          </p:sp>
          <p:sp>
            <p:nvSpPr>
              <p:cNvPr id="177" name="Arrow: Up-Down 29">
                <a:extLst>
                  <a:ext uri="{FF2B5EF4-FFF2-40B4-BE49-F238E27FC236}">
                    <a16:creationId xmlns:a16="http://schemas.microsoft.com/office/drawing/2014/main" xmlns="" id="{BF20B37A-3E32-41FB-8A3B-E5496A5BDCAC}"/>
                  </a:ext>
                </a:extLst>
              </p:cNvPr>
              <p:cNvSpPr/>
              <p:nvPr/>
            </p:nvSpPr>
            <p:spPr>
              <a:xfrm>
                <a:off x="9449839" y="3692260"/>
                <a:ext cx="273338" cy="366115"/>
              </a:xfrm>
              <a:prstGeom prst="upDownArrow">
                <a:avLst/>
              </a:prstGeom>
              <a:solidFill>
                <a:srgbClr val="76B9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FFFFFF"/>
                  </a:solidFill>
                  <a:effectLst/>
                  <a:uLnTx/>
                  <a:uFillTx/>
                  <a:latin typeface="Calibri" charset="0"/>
                  <a:ea typeface="Calibri" charset="0"/>
                  <a:cs typeface="Calibri" charset="0"/>
                </a:endParaRPr>
              </a:p>
            </p:txBody>
          </p:sp>
        </p:grpSp>
        <p:sp>
          <p:nvSpPr>
            <p:cNvPr id="159" name="Rectangle 158">
              <a:extLst>
                <a:ext uri="{FF2B5EF4-FFF2-40B4-BE49-F238E27FC236}">
                  <a16:creationId xmlns:a16="http://schemas.microsoft.com/office/drawing/2014/main" xmlns="" id="{5D14130C-DA70-4478-981E-E913A5AADCB6}"/>
                </a:ext>
              </a:extLst>
            </p:cNvPr>
            <p:cNvSpPr/>
            <p:nvPr/>
          </p:nvSpPr>
          <p:spPr>
            <a:xfrm>
              <a:off x="9743931" y="3448659"/>
              <a:ext cx="461548" cy="206855"/>
            </a:xfrm>
            <a:prstGeom prst="rect">
              <a:avLst/>
            </a:prstGeom>
            <a:noFill/>
            <a:ln>
              <a:noFill/>
            </a:ln>
          </p:spPr>
          <p:txBody>
            <a:bodyPr wrap="none">
              <a:spAutoFit/>
            </a:bodyPr>
            <a:lstStyle/>
            <a:p>
              <a:pPr marL="0" marR="0" lvl="0" indent="0" algn="r" defTabSz="380985"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4E7A00"/>
                  </a:solidFill>
                  <a:effectLst/>
                  <a:uLnTx/>
                  <a:uFillTx/>
                  <a:latin typeface="Calibri" charset="0"/>
                  <a:ea typeface="Calibri" charset="0"/>
                  <a:cs typeface="Calibri" charset="0"/>
                </a:rPr>
                <a:t>1 TB/s</a:t>
              </a:r>
            </a:p>
          </p:txBody>
        </p:sp>
        <p:sp>
          <p:nvSpPr>
            <p:cNvPr id="160" name="Rectangle 159">
              <a:extLst>
                <a:ext uri="{FF2B5EF4-FFF2-40B4-BE49-F238E27FC236}">
                  <a16:creationId xmlns:a16="http://schemas.microsoft.com/office/drawing/2014/main" xmlns="" id="{D6556127-D3C2-437D-9ADD-882C5EFB3ACD}"/>
                </a:ext>
              </a:extLst>
            </p:cNvPr>
            <p:cNvSpPr/>
            <p:nvPr/>
          </p:nvSpPr>
          <p:spPr>
            <a:xfrm>
              <a:off x="9653771" y="2767897"/>
              <a:ext cx="551708" cy="206855"/>
            </a:xfrm>
            <a:prstGeom prst="rect">
              <a:avLst/>
            </a:prstGeom>
          </p:spPr>
          <p:txBody>
            <a:bodyPr wrap="none">
              <a:spAutoFit/>
            </a:bodyPr>
            <a:lstStyle/>
            <a:p>
              <a:pPr marL="0" marR="0" lvl="0" indent="0" algn="r" defTabSz="380985"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0000"/>
                  </a:solidFill>
                  <a:effectLst/>
                  <a:uLnTx/>
                  <a:uFillTx/>
                  <a:latin typeface="Calibri" charset="0"/>
                  <a:ea typeface="Calibri" charset="0"/>
                  <a:cs typeface="Calibri" charset="0"/>
                </a:rPr>
                <a:t>64 GB/s</a:t>
              </a:r>
            </a:p>
          </p:txBody>
        </p:sp>
      </p:grpSp>
      <p:grpSp>
        <p:nvGrpSpPr>
          <p:cNvPr id="183" name="Group 182">
            <a:extLst>
              <a:ext uri="{FF2B5EF4-FFF2-40B4-BE49-F238E27FC236}">
                <a16:creationId xmlns:a16="http://schemas.microsoft.com/office/drawing/2014/main" xmlns="" id="{9024A4F3-8077-4EA1-A7B0-02BD5FA353C1}"/>
              </a:ext>
            </a:extLst>
          </p:cNvPr>
          <p:cNvGrpSpPr/>
          <p:nvPr/>
        </p:nvGrpSpPr>
        <p:grpSpPr>
          <a:xfrm>
            <a:off x="765077" y="3041919"/>
            <a:ext cx="5513933" cy="387802"/>
            <a:chOff x="2416292" y="3131030"/>
            <a:chExt cx="4668635" cy="356669"/>
          </a:xfrm>
        </p:grpSpPr>
        <p:sp>
          <p:nvSpPr>
            <p:cNvPr id="184" name="TextBox 183">
              <a:extLst>
                <a:ext uri="{FF2B5EF4-FFF2-40B4-BE49-F238E27FC236}">
                  <a16:creationId xmlns:a16="http://schemas.microsoft.com/office/drawing/2014/main" xmlns="" id="{6B25B831-EB5D-4619-ABDB-8960D09673D0}"/>
                </a:ext>
              </a:extLst>
            </p:cNvPr>
            <p:cNvSpPr txBox="1"/>
            <p:nvPr/>
          </p:nvSpPr>
          <p:spPr>
            <a:xfrm>
              <a:off x="2416292" y="3131033"/>
              <a:ext cx="1070903" cy="356666"/>
            </a:xfrm>
            <a:prstGeom prst="rect">
              <a:avLst/>
            </a:prstGeom>
            <a:solidFill>
              <a:srgbClr val="007450">
                <a:lumMod val="20000"/>
                <a:lumOff val="80000"/>
              </a:srgbClr>
            </a:solidFill>
            <a:ln w="6350" cap="flat" cmpd="sng" algn="ctr">
              <a:noFill/>
              <a:prstDash val="solid"/>
            </a:ln>
            <a:effectLst/>
          </p:spPr>
          <p:txBody>
            <a:bodyPr wrap="square" lIns="0" tIns="0" rIns="0" bIns="0" rtlCol="0" anchor="ctr">
              <a:spAutoFit/>
            </a:bodyPr>
            <a:lstStyle/>
            <a:p>
              <a:pPr marL="0" marR="0" lvl="0" indent="0" algn="ctr" defTabSz="380985" eaLnBrk="1" fontAlgn="auto" latinLnBrk="0" hangingPunct="1">
                <a:lnSpc>
                  <a:spcPct val="90000"/>
                </a:lnSpc>
                <a:spcBef>
                  <a:spcPts val="0"/>
                </a:spcBef>
                <a:spcAft>
                  <a:spcPts val="0"/>
                </a:spcAft>
                <a:buClrTx/>
                <a:buSzTx/>
                <a:buFontTx/>
                <a:buNone/>
                <a:tabLst/>
                <a:defRPr/>
              </a:pPr>
              <a:r>
                <a:rPr lang="en-US" sz="1400" kern="0" dirty="0" smtClean="0">
                  <a:solidFill>
                    <a:srgbClr val="000000"/>
                  </a:solidFill>
                  <a:latin typeface="Trebuchet MS"/>
                  <a:ea typeface=""/>
                  <a:cs typeface=""/>
                </a:rPr>
                <a:t>Work-0</a:t>
              </a:r>
              <a:r>
                <a:rPr kumimoji="0" lang="en-US" sz="1400" b="0" i="0" u="none" strike="noStrike" kern="0" cap="none" spc="0" normalizeH="0" baseline="0" noProof="0" dirty="0" smtClean="0">
                  <a:ln>
                    <a:noFill/>
                  </a:ln>
                  <a:solidFill>
                    <a:srgbClr val="000000"/>
                  </a:solidFill>
                  <a:effectLst/>
                  <a:uLnTx/>
                  <a:uFillTx/>
                  <a:latin typeface="Trebuchet MS"/>
                  <a:ea typeface=""/>
                  <a:cs typeface=""/>
                </a:rPr>
                <a:t>,Work-1</a:t>
              </a:r>
            </a:p>
            <a:p>
              <a:pPr marL="0" marR="0" lvl="0" indent="0" algn="ctr" defTabSz="380985" eaLnBrk="1" fontAlgn="auto" latinLnBrk="0" hangingPunct="1">
                <a:lnSpc>
                  <a:spcPct val="90000"/>
                </a:lnSpc>
                <a:spcBef>
                  <a:spcPts val="0"/>
                </a:spcBef>
                <a:spcAft>
                  <a:spcPts val="0"/>
                </a:spcAft>
                <a:buClrTx/>
                <a:buSzTx/>
                <a:buFontTx/>
                <a:buNone/>
                <a:tabLst/>
                <a:defRPr/>
              </a:pPr>
              <a:r>
                <a:rPr lang="en-US" sz="1400" kern="0" noProof="0" dirty="0" smtClean="0">
                  <a:solidFill>
                    <a:srgbClr val="000000"/>
                  </a:solidFill>
                  <a:latin typeface="Trebuchet MS"/>
                  <a:ea typeface=""/>
                  <a:cs typeface=""/>
                </a:rPr>
                <a:t>Work</a:t>
              </a:r>
              <a:r>
                <a:rPr kumimoji="0" lang="en-US" sz="1400" b="0" i="0" u="none" strike="noStrike" kern="0" cap="none" spc="0" normalizeH="0" baseline="0" noProof="0" dirty="0" smtClean="0">
                  <a:ln>
                    <a:noFill/>
                  </a:ln>
                  <a:solidFill>
                    <a:srgbClr val="000000"/>
                  </a:solidFill>
                  <a:effectLst/>
                  <a:uLnTx/>
                  <a:uFillTx/>
                  <a:latin typeface="Trebuchet MS"/>
                  <a:ea typeface=""/>
                  <a:cs typeface=""/>
                </a:rPr>
                <a:t>-2,Work-3</a:t>
              </a:r>
            </a:p>
          </p:txBody>
        </p:sp>
        <p:sp>
          <p:nvSpPr>
            <p:cNvPr id="185" name="TextBox 184">
              <a:extLst>
                <a:ext uri="{FF2B5EF4-FFF2-40B4-BE49-F238E27FC236}">
                  <a16:creationId xmlns:a16="http://schemas.microsoft.com/office/drawing/2014/main" xmlns="" id="{7065D41E-F45C-4A11-A524-556CD3C19E7F}"/>
                </a:ext>
              </a:extLst>
            </p:cNvPr>
            <p:cNvSpPr txBox="1"/>
            <p:nvPr/>
          </p:nvSpPr>
          <p:spPr>
            <a:xfrm>
              <a:off x="3586837" y="3131030"/>
              <a:ext cx="1070903" cy="356666"/>
            </a:xfrm>
            <a:prstGeom prst="rect">
              <a:avLst/>
            </a:prstGeom>
            <a:solidFill>
              <a:srgbClr val="FFC000"/>
            </a:solidFill>
            <a:ln w="6350" cap="flat" cmpd="sng" algn="ctr">
              <a:noFill/>
              <a:prstDash val="solid"/>
            </a:ln>
            <a:effectLst/>
          </p:spPr>
          <p:txBody>
            <a:bodyPr wrap="square" lIns="0" tIns="0" rIns="0" bIns="0" rtlCol="0" anchor="ctr">
              <a:spAutoFit/>
            </a:bodyPr>
            <a:lstStyle/>
            <a:p>
              <a:pPr marL="0" marR="0" lvl="0" indent="0" algn="ctr" defTabSz="380985" eaLnBrk="1" fontAlgn="auto" latinLnBrk="0" hangingPunct="1">
                <a:lnSpc>
                  <a:spcPct val="90000"/>
                </a:lnSpc>
                <a:spcBef>
                  <a:spcPts val="0"/>
                </a:spcBef>
                <a:spcAft>
                  <a:spcPts val="0"/>
                </a:spcAft>
                <a:buClrTx/>
                <a:buSzTx/>
                <a:buFontTx/>
                <a:buNone/>
                <a:tabLst/>
                <a:defRPr/>
              </a:pPr>
              <a:r>
                <a:rPr lang="en-US" sz="1400" kern="0" noProof="0" dirty="0" smtClean="0">
                  <a:solidFill>
                    <a:srgbClr val="000000"/>
                  </a:solidFill>
                  <a:latin typeface="Trebuchet MS"/>
                  <a:ea typeface=""/>
                  <a:cs typeface=""/>
                </a:rPr>
                <a:t>Work</a:t>
              </a:r>
              <a:r>
                <a:rPr kumimoji="0" lang="en-US" sz="1400" b="0" i="0" u="none" strike="noStrike" kern="0" cap="none" spc="0" normalizeH="0" baseline="0" noProof="0" dirty="0" smtClean="0">
                  <a:ln>
                    <a:noFill/>
                  </a:ln>
                  <a:solidFill>
                    <a:srgbClr val="000000"/>
                  </a:solidFill>
                  <a:effectLst/>
                  <a:uLnTx/>
                  <a:uFillTx/>
                  <a:latin typeface="Trebuchet MS"/>
                  <a:ea typeface=""/>
                  <a:cs typeface=""/>
                </a:rPr>
                <a:t>-4,Work-5</a:t>
              </a:r>
            </a:p>
            <a:p>
              <a:pPr marL="0" marR="0" lvl="0" indent="0" algn="ctr" defTabSz="380985" eaLnBrk="1" fontAlgn="auto" latinLnBrk="0" hangingPunct="1">
                <a:lnSpc>
                  <a:spcPct val="90000"/>
                </a:lnSpc>
                <a:spcBef>
                  <a:spcPts val="0"/>
                </a:spcBef>
                <a:spcAft>
                  <a:spcPts val="0"/>
                </a:spcAft>
                <a:buClrTx/>
                <a:buSzTx/>
                <a:buFontTx/>
                <a:buNone/>
                <a:tabLst/>
                <a:defRPr/>
              </a:pPr>
              <a:r>
                <a:rPr lang="en-US" sz="1400" kern="0" noProof="0" dirty="0" smtClean="0">
                  <a:solidFill>
                    <a:srgbClr val="000000"/>
                  </a:solidFill>
                  <a:latin typeface="Trebuchet MS"/>
                  <a:ea typeface=""/>
                  <a:cs typeface=""/>
                </a:rPr>
                <a:t>Work</a:t>
              </a:r>
              <a:r>
                <a:rPr kumimoji="0" lang="en-US" sz="1400" b="0" i="0" u="none" strike="noStrike" kern="0" cap="none" spc="0" normalizeH="0" baseline="0" noProof="0" dirty="0" smtClean="0">
                  <a:ln>
                    <a:noFill/>
                  </a:ln>
                  <a:solidFill>
                    <a:srgbClr val="000000"/>
                  </a:solidFill>
                  <a:effectLst/>
                  <a:uLnTx/>
                  <a:uFillTx/>
                  <a:latin typeface="Trebuchet MS"/>
                  <a:ea typeface=""/>
                  <a:cs typeface=""/>
                </a:rPr>
                <a:t>-6,Work-7</a:t>
              </a:r>
            </a:p>
          </p:txBody>
        </p:sp>
        <p:sp>
          <p:nvSpPr>
            <p:cNvPr id="186" name="TextBox 185">
              <a:extLst>
                <a:ext uri="{FF2B5EF4-FFF2-40B4-BE49-F238E27FC236}">
                  <a16:creationId xmlns:a16="http://schemas.microsoft.com/office/drawing/2014/main" xmlns="" id="{510F5F09-5962-4E26-AC04-0566B372D6BD}"/>
                </a:ext>
              </a:extLst>
            </p:cNvPr>
            <p:cNvSpPr txBox="1"/>
            <p:nvPr/>
          </p:nvSpPr>
          <p:spPr>
            <a:xfrm>
              <a:off x="4697160" y="3131031"/>
              <a:ext cx="1192254" cy="356665"/>
            </a:xfrm>
            <a:prstGeom prst="rect">
              <a:avLst/>
            </a:prstGeom>
            <a:solidFill>
              <a:srgbClr val="79A2F2"/>
            </a:solidFill>
            <a:ln w="6350" cap="flat" cmpd="sng" algn="ctr">
              <a:noFill/>
              <a:prstDash val="solid"/>
            </a:ln>
            <a:effectLst/>
          </p:spPr>
          <p:txBody>
            <a:bodyPr wrap="square" lIns="0" tIns="0" rIns="0" bIns="0" rtlCol="0" anchor="ctr">
              <a:spAutoFit/>
            </a:bodyPr>
            <a:lstStyle/>
            <a:p>
              <a:pPr marL="0" marR="0" lvl="0" indent="0" algn="ctr" defTabSz="380985" eaLnBrk="1" fontAlgn="auto" latinLnBrk="0" hangingPunct="1">
                <a:lnSpc>
                  <a:spcPct val="90000"/>
                </a:lnSpc>
                <a:spcBef>
                  <a:spcPts val="0"/>
                </a:spcBef>
                <a:spcAft>
                  <a:spcPts val="0"/>
                </a:spcAft>
                <a:buClrTx/>
                <a:buSzTx/>
                <a:buFontTx/>
                <a:buNone/>
                <a:tabLst/>
                <a:defRPr/>
              </a:pPr>
              <a:r>
                <a:rPr lang="en-US" sz="1400" kern="0" dirty="0" smtClean="0">
                  <a:solidFill>
                    <a:srgbClr val="000000"/>
                  </a:solidFill>
                  <a:latin typeface="Trebuchet MS"/>
                  <a:ea typeface=""/>
                  <a:cs typeface=""/>
                </a:rPr>
                <a:t>Work</a:t>
              </a:r>
              <a:r>
                <a:rPr kumimoji="0" lang="en-US" sz="1400" b="0" i="0" u="none" strike="noStrike" kern="0" cap="none" spc="0" normalizeH="0" baseline="0" noProof="0" dirty="0" smtClean="0">
                  <a:ln>
                    <a:noFill/>
                  </a:ln>
                  <a:solidFill>
                    <a:srgbClr val="000000"/>
                  </a:solidFill>
                  <a:effectLst/>
                  <a:uLnTx/>
                  <a:uFillTx/>
                  <a:latin typeface="Trebuchet MS"/>
                  <a:ea typeface=""/>
                  <a:cs typeface=""/>
                </a:rPr>
                <a:t>-8,</a:t>
              </a:r>
              <a:r>
                <a:rPr lang="en-US" sz="1400" kern="0" dirty="0" smtClean="0">
                  <a:solidFill>
                    <a:srgbClr val="000000"/>
                  </a:solidFill>
                  <a:latin typeface="Trebuchet MS"/>
                  <a:ea typeface=""/>
                  <a:cs typeface=""/>
                </a:rPr>
                <a:t>Work</a:t>
              </a:r>
              <a:r>
                <a:rPr kumimoji="0" lang="en-US" sz="1400" b="0" i="0" u="none" strike="noStrike" kern="0" cap="none" spc="0" normalizeH="0" baseline="0" noProof="0" dirty="0" smtClean="0">
                  <a:ln>
                    <a:noFill/>
                  </a:ln>
                  <a:solidFill>
                    <a:srgbClr val="000000"/>
                  </a:solidFill>
                  <a:effectLst/>
                  <a:uLnTx/>
                  <a:uFillTx/>
                  <a:latin typeface="Trebuchet MS"/>
                  <a:ea typeface=""/>
                  <a:cs typeface=""/>
                </a:rPr>
                <a:t>-9</a:t>
              </a:r>
            </a:p>
            <a:p>
              <a:pPr marL="0" marR="0" lvl="0" indent="0" algn="ctr" defTabSz="380985" eaLnBrk="1" fontAlgn="auto" latinLnBrk="0" hangingPunct="1">
                <a:lnSpc>
                  <a:spcPct val="90000"/>
                </a:lnSpc>
                <a:spcBef>
                  <a:spcPts val="0"/>
                </a:spcBef>
                <a:spcAft>
                  <a:spcPts val="0"/>
                </a:spcAft>
                <a:buClrTx/>
                <a:buSzTx/>
                <a:buFontTx/>
                <a:buNone/>
                <a:tabLst/>
                <a:defRPr/>
              </a:pPr>
              <a:r>
                <a:rPr lang="en-US" sz="1400" kern="0" dirty="0" smtClean="0">
                  <a:solidFill>
                    <a:srgbClr val="000000"/>
                  </a:solidFill>
                  <a:latin typeface="Trebuchet MS"/>
                  <a:ea typeface=""/>
                  <a:cs typeface=""/>
                </a:rPr>
                <a:t>Work</a:t>
              </a:r>
              <a:r>
                <a:rPr kumimoji="0" lang="en-US" sz="1400" b="0" i="0" u="none" strike="noStrike" kern="0" cap="none" spc="0" normalizeH="0" baseline="0" noProof="0" dirty="0" smtClean="0">
                  <a:ln>
                    <a:noFill/>
                  </a:ln>
                  <a:solidFill>
                    <a:srgbClr val="000000"/>
                  </a:solidFill>
                  <a:effectLst/>
                  <a:uLnTx/>
                  <a:uFillTx/>
                  <a:latin typeface="Trebuchet MS"/>
                  <a:ea typeface=""/>
                  <a:cs typeface=""/>
                </a:rPr>
                <a:t>-10,Work-11</a:t>
              </a:r>
            </a:p>
          </p:txBody>
        </p:sp>
        <p:sp>
          <p:nvSpPr>
            <p:cNvPr id="187" name="TextBox 186">
              <a:extLst>
                <a:ext uri="{FF2B5EF4-FFF2-40B4-BE49-F238E27FC236}">
                  <a16:creationId xmlns:a16="http://schemas.microsoft.com/office/drawing/2014/main" xmlns="" id="{04EA0C63-AB1F-4126-94E9-2AFFD7A1D489}"/>
                </a:ext>
              </a:extLst>
            </p:cNvPr>
            <p:cNvSpPr txBox="1"/>
            <p:nvPr/>
          </p:nvSpPr>
          <p:spPr>
            <a:xfrm>
              <a:off x="5913609" y="3131032"/>
              <a:ext cx="1171318" cy="356665"/>
            </a:xfrm>
            <a:prstGeom prst="rect">
              <a:avLst/>
            </a:prstGeom>
            <a:solidFill>
              <a:srgbClr val="D1B2E8"/>
            </a:solidFill>
            <a:ln w="6350" cap="flat" cmpd="sng" algn="ctr">
              <a:noFill/>
              <a:prstDash val="solid"/>
            </a:ln>
            <a:effectLst/>
          </p:spPr>
          <p:txBody>
            <a:bodyPr wrap="square" lIns="0" tIns="0" rIns="0" bIns="0" rtlCol="0" anchor="ctr">
              <a:spAutoFit/>
            </a:bodyPr>
            <a:lstStyle/>
            <a:p>
              <a:pPr marL="0" marR="0" lvl="0" indent="0" algn="ctr" defTabSz="380985" eaLnBrk="1" fontAlgn="auto" latinLnBrk="0" hangingPunct="1">
                <a:lnSpc>
                  <a:spcPct val="90000"/>
                </a:lnSpc>
                <a:spcBef>
                  <a:spcPts val="0"/>
                </a:spcBef>
                <a:spcAft>
                  <a:spcPts val="0"/>
                </a:spcAft>
                <a:buClrTx/>
                <a:buSzTx/>
                <a:buFontTx/>
                <a:buNone/>
                <a:tabLst/>
                <a:defRPr/>
              </a:pPr>
              <a:r>
                <a:rPr lang="en-US" sz="1400" kern="0" dirty="0" smtClean="0">
                  <a:solidFill>
                    <a:srgbClr val="000000"/>
                  </a:solidFill>
                  <a:latin typeface="Trebuchet MS"/>
                  <a:ea typeface=""/>
                  <a:cs typeface=""/>
                </a:rPr>
                <a:t>Work</a:t>
              </a:r>
              <a:r>
                <a:rPr kumimoji="0" lang="en-US" sz="1400" b="0" i="0" u="none" strike="noStrike" kern="0" cap="none" spc="0" normalizeH="0" baseline="0" noProof="0" dirty="0" smtClean="0">
                  <a:ln>
                    <a:noFill/>
                  </a:ln>
                  <a:solidFill>
                    <a:srgbClr val="000000"/>
                  </a:solidFill>
                  <a:effectLst/>
                  <a:uLnTx/>
                  <a:uFillTx/>
                  <a:latin typeface="Trebuchet MS"/>
                  <a:ea typeface=""/>
                  <a:cs typeface=""/>
                </a:rPr>
                <a:t>-12,Work-13</a:t>
              </a:r>
            </a:p>
            <a:p>
              <a:pPr marL="0" marR="0" lvl="0" indent="0" algn="ctr" defTabSz="380985" eaLnBrk="1" fontAlgn="auto" latinLnBrk="0" hangingPunct="1">
                <a:lnSpc>
                  <a:spcPct val="90000"/>
                </a:lnSpc>
                <a:spcBef>
                  <a:spcPts val="0"/>
                </a:spcBef>
                <a:spcAft>
                  <a:spcPts val="0"/>
                </a:spcAft>
                <a:buClrTx/>
                <a:buSzTx/>
                <a:buFontTx/>
                <a:buNone/>
                <a:tabLst/>
                <a:defRPr/>
              </a:pPr>
              <a:r>
                <a:rPr lang="en-US" sz="1400" kern="0" noProof="0" dirty="0" smtClean="0">
                  <a:solidFill>
                    <a:srgbClr val="000000"/>
                  </a:solidFill>
                  <a:latin typeface="Trebuchet MS"/>
                  <a:ea typeface=""/>
                  <a:cs typeface=""/>
                </a:rPr>
                <a:t>Work</a:t>
              </a:r>
              <a:r>
                <a:rPr kumimoji="0" lang="en-US" sz="1400" b="0" i="0" u="none" strike="noStrike" kern="0" cap="none" spc="0" normalizeH="0" baseline="0" noProof="0" dirty="0" smtClean="0">
                  <a:ln>
                    <a:noFill/>
                  </a:ln>
                  <a:solidFill>
                    <a:srgbClr val="000000"/>
                  </a:solidFill>
                  <a:effectLst/>
                  <a:uLnTx/>
                  <a:uFillTx/>
                  <a:latin typeface="Trebuchet MS"/>
                  <a:ea typeface=""/>
                  <a:cs typeface=""/>
                </a:rPr>
                <a:t>-14,Work-15</a:t>
              </a:r>
            </a:p>
          </p:txBody>
        </p:sp>
      </p:grpSp>
      <p:sp>
        <p:nvSpPr>
          <p:cNvPr id="188" name="TextBox 187">
            <a:extLst>
              <a:ext uri="{FF2B5EF4-FFF2-40B4-BE49-F238E27FC236}">
                <a16:creationId xmlns:a16="http://schemas.microsoft.com/office/drawing/2014/main" xmlns="" id="{3B08B01A-0D2C-451E-B939-016EFEF8C64B}"/>
              </a:ext>
            </a:extLst>
          </p:cNvPr>
          <p:cNvSpPr txBox="1"/>
          <p:nvPr/>
        </p:nvSpPr>
        <p:spPr>
          <a:xfrm>
            <a:off x="6683645" y="1524184"/>
            <a:ext cx="2023505" cy="674031"/>
          </a:xfrm>
          <a:prstGeom prst="rect">
            <a:avLst/>
          </a:prstGeom>
          <a:noFill/>
          <a:ln w="6350" cap="flat" cmpd="sng" algn="ctr">
            <a:noFill/>
            <a:prstDash val="solid"/>
          </a:ln>
          <a:effectLst/>
        </p:spPr>
        <p:txBody>
          <a:bodyPr wrap="square" rtlCol="0" anchor="ctr">
            <a:spAutoFit/>
          </a:bodyPr>
          <a:lstStyle/>
          <a:p>
            <a:pPr marL="0" marR="0" lvl="0" indent="0" algn="ctr" defTabSz="380985" eaLnBrk="1" fontAlgn="auto" latinLnBrk="0" hangingPunct="1">
              <a:lnSpc>
                <a:spcPct val="90000"/>
              </a:lnSpc>
              <a:spcBef>
                <a:spcPts val="0"/>
              </a:spcBef>
              <a:spcAft>
                <a:spcPts val="0"/>
              </a:spcAft>
              <a:buClrTx/>
              <a:buSzTx/>
              <a:buFontTx/>
              <a:buNone/>
              <a:tabLst/>
              <a:defRPr/>
            </a:pPr>
            <a:r>
              <a:rPr kumimoji="0" lang="en-US" sz="1400" b="1" i="1" u="none" strike="noStrike" kern="0" cap="none" spc="0" normalizeH="0" baseline="0" noProof="0" dirty="0" smtClean="0">
                <a:ln>
                  <a:noFill/>
                </a:ln>
                <a:solidFill>
                  <a:srgbClr val="000000"/>
                </a:solidFill>
                <a:effectLst/>
                <a:uLnTx/>
                <a:uFillTx/>
                <a:latin typeface="Trebuchet MS"/>
                <a:ea typeface=""/>
                <a:cs typeface=""/>
              </a:rPr>
              <a:t>Contiguous work scheduling </a:t>
            </a:r>
            <a:r>
              <a:rPr kumimoji="0" lang="en-US" sz="1400" i="0" u="none" strike="noStrike" kern="0" cap="none" spc="0" normalizeH="0" baseline="0" noProof="0" dirty="0" smtClean="0">
                <a:ln>
                  <a:noFill/>
                </a:ln>
                <a:solidFill>
                  <a:srgbClr val="000000"/>
                </a:solidFill>
                <a:effectLst/>
                <a:uLnTx/>
                <a:uFillTx/>
                <a:latin typeface="Trebuchet MS"/>
                <a:ea typeface=""/>
                <a:cs typeface=""/>
              </a:rPr>
              <a:t>improves data locality</a:t>
            </a:r>
          </a:p>
        </p:txBody>
      </p:sp>
      <p:sp>
        <p:nvSpPr>
          <p:cNvPr id="203" name="Rectangle 202"/>
          <p:cNvSpPr/>
          <p:nvPr/>
        </p:nvSpPr>
        <p:spPr>
          <a:xfrm>
            <a:off x="622761" y="6504901"/>
            <a:ext cx="7814103" cy="338554"/>
          </a:xfrm>
          <a:prstGeom prst="rect">
            <a:avLst/>
          </a:prstGeom>
        </p:spPr>
        <p:txBody>
          <a:bodyPr wrap="square">
            <a:spAutoFit/>
          </a:bodyPr>
          <a:lstStyle/>
          <a:p>
            <a:pPr lvl="0" algn="ctr"/>
            <a:r>
              <a:rPr lang="en-US" sz="1600" u="sng" dirty="0" smtClean="0">
                <a:sym typeface="Wingdings"/>
              </a:rPr>
              <a:t>NUMA-GPU [MICRO ‘17]</a:t>
            </a:r>
            <a:endParaRPr lang="en-US" sz="1600" u="sng" dirty="0">
              <a:sym typeface="Wingdings"/>
            </a:endParaRPr>
          </a:p>
        </p:txBody>
      </p:sp>
      <p:sp>
        <p:nvSpPr>
          <p:cNvPr id="205" name="TextBox 204"/>
          <p:cNvSpPr txBox="1"/>
          <p:nvPr/>
        </p:nvSpPr>
        <p:spPr>
          <a:xfrm>
            <a:off x="108840" y="6015392"/>
            <a:ext cx="9017000" cy="430887"/>
          </a:xfrm>
          <a:prstGeom prst="rect">
            <a:avLst/>
          </a:prstGeom>
          <a:solidFill>
            <a:srgbClr val="CCFFCC"/>
          </a:solidFill>
          <a:ln w="28575">
            <a:solidFill>
              <a:schemeClr val="tx1"/>
            </a:solidFill>
          </a:ln>
        </p:spPr>
        <p:txBody>
          <a:bodyPr wrap="square" rtlCol="0">
            <a:spAutoFit/>
          </a:bodyPr>
          <a:lstStyle/>
          <a:p>
            <a:pPr algn="ctr"/>
            <a:r>
              <a:rPr lang="en-US" sz="2200" b="1" dirty="0" smtClean="0">
                <a:latin typeface="Arial"/>
                <a:cs typeface="Arial"/>
              </a:rPr>
              <a:t>NUMA-GPU works, but no solution for substantial RW-sharing</a:t>
            </a:r>
          </a:p>
        </p:txBody>
      </p:sp>
      <p:grpSp>
        <p:nvGrpSpPr>
          <p:cNvPr id="44" name="Group 43">
            <a:extLst>
              <a:ext uri="{FF2B5EF4-FFF2-40B4-BE49-F238E27FC236}">
                <a16:creationId xmlns:a16="http://schemas.microsoft.com/office/drawing/2014/main" xmlns="" id="{269498D5-8F2A-49E9-B8B4-A5F83898D13F}"/>
              </a:ext>
            </a:extLst>
          </p:cNvPr>
          <p:cNvGrpSpPr/>
          <p:nvPr/>
        </p:nvGrpSpPr>
        <p:grpSpPr>
          <a:xfrm>
            <a:off x="1124155" y="4324694"/>
            <a:ext cx="4824003" cy="387444"/>
            <a:chOff x="2480940" y="4479724"/>
            <a:chExt cx="5047471" cy="464932"/>
          </a:xfrm>
        </p:grpSpPr>
        <p:sp>
          <p:nvSpPr>
            <p:cNvPr id="45" name="Thought Bubble: Cloud 5">
              <a:extLst>
                <a:ext uri="{FF2B5EF4-FFF2-40B4-BE49-F238E27FC236}">
                  <a16:creationId xmlns:a16="http://schemas.microsoft.com/office/drawing/2014/main" xmlns="" id="{46FEE739-55DE-47AE-B06C-05A78BC30E91}"/>
                </a:ext>
              </a:extLst>
            </p:cNvPr>
            <p:cNvSpPr/>
            <p:nvPr/>
          </p:nvSpPr>
          <p:spPr>
            <a:xfrm>
              <a:off x="2480940" y="4479724"/>
              <a:ext cx="684767" cy="464932"/>
            </a:xfrm>
            <a:prstGeom prst="cloudCallout">
              <a:avLst>
                <a:gd name="adj1" fmla="val 1833"/>
                <a:gd name="adj2" fmla="val 27304"/>
              </a:avLst>
            </a:prstGeom>
            <a:solidFill>
              <a:srgbClr val="B0FFE7"/>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Trebuchet MS"/>
                <a:ea typeface=""/>
                <a:cs typeface=""/>
              </a:endParaRPr>
            </a:p>
          </p:txBody>
        </p:sp>
        <p:sp>
          <p:nvSpPr>
            <p:cNvPr id="46" name="Thought Bubble: Cloud 39">
              <a:extLst>
                <a:ext uri="{FF2B5EF4-FFF2-40B4-BE49-F238E27FC236}">
                  <a16:creationId xmlns:a16="http://schemas.microsoft.com/office/drawing/2014/main" xmlns="" id="{73FA21F5-2819-486C-A5F5-F1F8EBE9DE86}"/>
                </a:ext>
              </a:extLst>
            </p:cNvPr>
            <p:cNvSpPr/>
            <p:nvPr/>
          </p:nvSpPr>
          <p:spPr>
            <a:xfrm>
              <a:off x="3935175" y="4479724"/>
              <a:ext cx="684767" cy="464932"/>
            </a:xfrm>
            <a:prstGeom prst="cloudCallout">
              <a:avLst>
                <a:gd name="adj1" fmla="val 1833"/>
                <a:gd name="adj2" fmla="val 27304"/>
              </a:avLst>
            </a:prstGeom>
            <a:solidFill>
              <a:srgbClr val="FFC0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smtClean="0">
                <a:ln>
                  <a:noFill/>
                </a:ln>
                <a:solidFill>
                  <a:srgbClr val="FFFFFF"/>
                </a:solidFill>
                <a:effectLst/>
                <a:uLnTx/>
                <a:uFillTx/>
                <a:latin typeface="Trebuchet MS"/>
                <a:ea typeface=""/>
                <a:cs typeface=""/>
              </a:endParaRPr>
            </a:p>
          </p:txBody>
        </p:sp>
        <p:sp>
          <p:nvSpPr>
            <p:cNvPr id="47" name="Thought Bubble: Cloud 40">
              <a:extLst>
                <a:ext uri="{FF2B5EF4-FFF2-40B4-BE49-F238E27FC236}">
                  <a16:creationId xmlns:a16="http://schemas.microsoft.com/office/drawing/2014/main" xmlns="" id="{A85338AF-7B26-452E-97EC-7D4566D8563D}"/>
                </a:ext>
              </a:extLst>
            </p:cNvPr>
            <p:cNvSpPr/>
            <p:nvPr/>
          </p:nvSpPr>
          <p:spPr>
            <a:xfrm>
              <a:off x="5389409" y="4479724"/>
              <a:ext cx="684767" cy="464932"/>
            </a:xfrm>
            <a:prstGeom prst="cloudCallout">
              <a:avLst>
                <a:gd name="adj1" fmla="val 1833"/>
                <a:gd name="adj2" fmla="val 27304"/>
              </a:avLst>
            </a:prstGeom>
            <a:solidFill>
              <a:srgbClr val="79A2F2"/>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smtClean="0">
                <a:ln>
                  <a:noFill/>
                </a:ln>
                <a:solidFill>
                  <a:srgbClr val="FFFFFF"/>
                </a:solidFill>
                <a:effectLst/>
                <a:uLnTx/>
                <a:uFillTx/>
                <a:latin typeface="Trebuchet MS"/>
                <a:ea typeface=""/>
                <a:cs typeface=""/>
              </a:endParaRPr>
            </a:p>
          </p:txBody>
        </p:sp>
        <p:sp>
          <p:nvSpPr>
            <p:cNvPr id="48" name="Thought Bubble: Cloud 41">
              <a:extLst>
                <a:ext uri="{FF2B5EF4-FFF2-40B4-BE49-F238E27FC236}">
                  <a16:creationId xmlns:a16="http://schemas.microsoft.com/office/drawing/2014/main" xmlns="" id="{9638AD33-ECA6-4077-B0DA-B52AC1435FB2}"/>
                </a:ext>
              </a:extLst>
            </p:cNvPr>
            <p:cNvSpPr/>
            <p:nvPr/>
          </p:nvSpPr>
          <p:spPr>
            <a:xfrm>
              <a:off x="6843644" y="4479724"/>
              <a:ext cx="684767" cy="464932"/>
            </a:xfrm>
            <a:prstGeom prst="cloudCallout">
              <a:avLst>
                <a:gd name="adj1" fmla="val 1833"/>
                <a:gd name="adj2" fmla="val 27304"/>
              </a:avLst>
            </a:prstGeom>
            <a:solidFill>
              <a:srgbClr val="D1B2E8"/>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smtClean="0">
                <a:ln>
                  <a:noFill/>
                </a:ln>
                <a:solidFill>
                  <a:srgbClr val="FFFFFF"/>
                </a:solidFill>
                <a:effectLst/>
                <a:uLnTx/>
                <a:uFillTx/>
                <a:latin typeface="Trebuchet MS"/>
                <a:ea typeface=""/>
                <a:cs typeface=""/>
              </a:endParaRPr>
            </a:p>
          </p:txBody>
        </p:sp>
      </p:grpSp>
      <p:sp>
        <p:nvSpPr>
          <p:cNvPr id="49" name="TextBox 48">
            <a:extLst>
              <a:ext uri="{FF2B5EF4-FFF2-40B4-BE49-F238E27FC236}">
                <a16:creationId xmlns:a16="http://schemas.microsoft.com/office/drawing/2014/main" xmlns="" id="{D092366B-DDA8-46DD-944F-B339AE8575EE}"/>
              </a:ext>
            </a:extLst>
          </p:cNvPr>
          <p:cNvSpPr txBox="1"/>
          <p:nvPr/>
        </p:nvSpPr>
        <p:spPr>
          <a:xfrm>
            <a:off x="6774689" y="2487681"/>
            <a:ext cx="1841416" cy="867930"/>
          </a:xfrm>
          <a:prstGeom prst="rect">
            <a:avLst/>
          </a:prstGeom>
          <a:noFill/>
          <a:ln w="6350" cap="flat" cmpd="sng" algn="ctr">
            <a:noFill/>
            <a:prstDash val="solid"/>
          </a:ln>
          <a:effectLst/>
        </p:spPr>
        <p:txBody>
          <a:bodyPr wrap="square" rtlCol="0" anchor="ctr">
            <a:spAutoFit/>
          </a:bodyPr>
          <a:lstStyle/>
          <a:p>
            <a:pPr marL="0" marR="0" lvl="0" indent="0" algn="ctr" defTabSz="380985" eaLnBrk="1" fontAlgn="auto" latinLnBrk="0" hangingPunct="1">
              <a:lnSpc>
                <a:spcPct val="90000"/>
              </a:lnSpc>
              <a:spcBef>
                <a:spcPts val="0"/>
              </a:spcBef>
              <a:spcAft>
                <a:spcPts val="0"/>
              </a:spcAft>
              <a:buClrTx/>
              <a:buSzTx/>
              <a:buFontTx/>
              <a:buNone/>
              <a:tabLst/>
              <a:defRPr/>
            </a:pPr>
            <a:r>
              <a:rPr kumimoji="0" lang="en-US" sz="1400" b="1" i="1" u="none" strike="noStrike" kern="0" cap="none" spc="0" normalizeH="0" baseline="0" noProof="0" dirty="0" smtClean="0">
                <a:ln>
                  <a:noFill/>
                </a:ln>
                <a:solidFill>
                  <a:srgbClr val="000000"/>
                </a:solidFill>
                <a:effectLst/>
                <a:uLnTx/>
                <a:uFillTx/>
                <a:latin typeface="Trebuchet MS"/>
                <a:ea typeface=""/>
                <a:cs typeface=""/>
              </a:rPr>
              <a:t>First-touch page</a:t>
            </a:r>
            <a:r>
              <a:rPr lang="en-US" sz="1400" b="1" i="1" kern="0" dirty="0">
                <a:solidFill>
                  <a:srgbClr val="000000"/>
                </a:solidFill>
                <a:latin typeface="Trebuchet MS"/>
                <a:ea typeface=""/>
                <a:cs typeface=""/>
              </a:rPr>
              <a:t> </a:t>
            </a:r>
            <a:r>
              <a:rPr kumimoji="0" lang="en-US" sz="1400" b="1" i="1" u="none" strike="noStrike" kern="0" cap="none" spc="0" normalizeH="0" baseline="0" noProof="0" dirty="0" smtClean="0">
                <a:ln>
                  <a:noFill/>
                </a:ln>
                <a:solidFill>
                  <a:srgbClr val="000000"/>
                </a:solidFill>
                <a:effectLst/>
                <a:uLnTx/>
                <a:uFillTx/>
                <a:latin typeface="Trebuchet MS"/>
                <a:ea typeface=""/>
                <a:cs typeface=""/>
              </a:rPr>
              <a:t>placement</a:t>
            </a:r>
            <a:r>
              <a:rPr kumimoji="0" lang="en-US" sz="1400" b="1" i="1" u="none" strike="noStrike" kern="0" cap="none" spc="0" normalizeH="0" noProof="0" dirty="0" smtClean="0">
                <a:ln>
                  <a:noFill/>
                </a:ln>
                <a:solidFill>
                  <a:srgbClr val="000000"/>
                </a:solidFill>
                <a:effectLst/>
                <a:uLnTx/>
                <a:uFillTx/>
                <a:latin typeface="Trebuchet MS"/>
                <a:ea typeface=""/>
                <a:cs typeface=""/>
              </a:rPr>
              <a:t> </a:t>
            </a:r>
            <a:r>
              <a:rPr kumimoji="0" lang="en-US" sz="1400" i="0" u="none" strike="noStrike" kern="0" cap="none" spc="0" normalizeH="0" baseline="0" noProof="0" dirty="0" smtClean="0">
                <a:ln>
                  <a:noFill/>
                </a:ln>
                <a:solidFill>
                  <a:srgbClr val="000000"/>
                </a:solidFill>
                <a:effectLst/>
                <a:uLnTx/>
                <a:uFillTx/>
                <a:latin typeface="Trebuchet MS"/>
                <a:ea typeface=""/>
                <a:cs typeface=""/>
              </a:rPr>
              <a:t>ensures data is serviced from local memory</a:t>
            </a:r>
          </a:p>
        </p:txBody>
      </p:sp>
      <p:sp>
        <p:nvSpPr>
          <p:cNvPr id="50" name="Arrow: Up-Down 26">
            <a:extLst>
              <a:ext uri="{FF2B5EF4-FFF2-40B4-BE49-F238E27FC236}">
                <a16:creationId xmlns:a16="http://schemas.microsoft.com/office/drawing/2014/main" xmlns="" id="{3B1AAFAB-62BC-435A-A991-2E7C68F2CE0B}"/>
              </a:ext>
            </a:extLst>
          </p:cNvPr>
          <p:cNvSpPr/>
          <p:nvPr/>
        </p:nvSpPr>
        <p:spPr>
          <a:xfrm>
            <a:off x="5437574" y="3433343"/>
            <a:ext cx="201759" cy="919915"/>
          </a:xfrm>
          <a:prstGeom prst="upDownArrow">
            <a:avLst/>
          </a:prstGeom>
          <a:solidFill>
            <a:srgbClr val="D1B3E8"/>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FFFFFF"/>
              </a:solidFill>
              <a:effectLst/>
              <a:uLnTx/>
              <a:uFillTx/>
              <a:latin typeface="Trebuchet MS"/>
              <a:ea typeface=""/>
              <a:cs typeface=""/>
            </a:endParaRPr>
          </a:p>
        </p:txBody>
      </p:sp>
      <p:sp>
        <p:nvSpPr>
          <p:cNvPr id="51" name="Thought Bubble: Cloud 43">
            <a:extLst>
              <a:ext uri="{FF2B5EF4-FFF2-40B4-BE49-F238E27FC236}">
                <a16:creationId xmlns:a16="http://schemas.microsoft.com/office/drawing/2014/main" xmlns="" id="{1F19A0F3-9099-4DE5-84CF-642105E1D626}"/>
              </a:ext>
            </a:extLst>
          </p:cNvPr>
          <p:cNvSpPr/>
          <p:nvPr/>
        </p:nvSpPr>
        <p:spPr>
          <a:xfrm>
            <a:off x="3615097" y="4714353"/>
            <a:ext cx="1193524" cy="586821"/>
          </a:xfrm>
          <a:prstGeom prst="cloudCallout">
            <a:avLst>
              <a:gd name="adj1" fmla="val 1833"/>
              <a:gd name="adj2" fmla="val 27304"/>
            </a:avLst>
          </a:prstGeom>
          <a:solidFill>
            <a:srgbClr val="FF00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00"/>
                </a:solidFill>
                <a:effectLst/>
                <a:uLnTx/>
                <a:uFillTx/>
                <a:latin typeface="Trebuchet MS"/>
                <a:ea typeface=""/>
                <a:cs typeface=""/>
              </a:rPr>
              <a:t>Shared</a:t>
            </a:r>
          </a:p>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00"/>
                </a:solidFill>
                <a:effectLst/>
                <a:uLnTx/>
                <a:uFillTx/>
                <a:latin typeface="Trebuchet MS"/>
                <a:ea typeface=""/>
                <a:cs typeface=""/>
              </a:rPr>
              <a:t>Page</a:t>
            </a:r>
          </a:p>
        </p:txBody>
      </p:sp>
      <p:grpSp>
        <p:nvGrpSpPr>
          <p:cNvPr id="52" name="Group 51">
            <a:extLst>
              <a:ext uri="{FF2B5EF4-FFF2-40B4-BE49-F238E27FC236}">
                <a16:creationId xmlns:a16="http://schemas.microsoft.com/office/drawing/2014/main" xmlns="" id="{A9B0B5FB-2BB5-4BA3-B26F-209F72D00183}"/>
              </a:ext>
            </a:extLst>
          </p:cNvPr>
          <p:cNvGrpSpPr/>
          <p:nvPr/>
        </p:nvGrpSpPr>
        <p:grpSpPr>
          <a:xfrm>
            <a:off x="1261261" y="2568799"/>
            <a:ext cx="4418511" cy="261161"/>
            <a:chOff x="2452870" y="3485011"/>
            <a:chExt cx="4597061" cy="203536"/>
          </a:xfrm>
        </p:grpSpPr>
        <p:sp>
          <p:nvSpPr>
            <p:cNvPr id="53" name="Thought Bubble: Cloud 44">
              <a:extLst>
                <a:ext uri="{FF2B5EF4-FFF2-40B4-BE49-F238E27FC236}">
                  <a16:creationId xmlns:a16="http://schemas.microsoft.com/office/drawing/2014/main" xmlns="" id="{DE624E18-7651-4E00-AA3A-4BA764434667}"/>
                </a:ext>
              </a:extLst>
            </p:cNvPr>
            <p:cNvSpPr/>
            <p:nvPr/>
          </p:nvSpPr>
          <p:spPr>
            <a:xfrm>
              <a:off x="2452870" y="3485011"/>
              <a:ext cx="285653" cy="166606"/>
            </a:xfrm>
            <a:prstGeom prst="cloudCallout">
              <a:avLst>
                <a:gd name="adj1" fmla="val 1833"/>
                <a:gd name="adj2" fmla="val 27304"/>
              </a:avLst>
            </a:prstGeom>
            <a:solidFill>
              <a:srgbClr val="FF00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917" b="0" i="0" u="none" strike="noStrike" kern="0" cap="none" spc="0" normalizeH="0" baseline="0" noProof="0" dirty="0" smtClean="0">
                <a:ln>
                  <a:noFill/>
                </a:ln>
                <a:solidFill>
                  <a:srgbClr val="FFFF00"/>
                </a:solidFill>
                <a:effectLst/>
                <a:uLnTx/>
                <a:uFillTx/>
                <a:latin typeface="Trebuchet MS"/>
                <a:ea typeface=""/>
                <a:cs typeface=""/>
              </a:endParaRPr>
            </a:p>
          </p:txBody>
        </p:sp>
        <p:sp>
          <p:nvSpPr>
            <p:cNvPr id="54" name="Thought Bubble: Cloud 45">
              <a:extLst>
                <a:ext uri="{FF2B5EF4-FFF2-40B4-BE49-F238E27FC236}">
                  <a16:creationId xmlns:a16="http://schemas.microsoft.com/office/drawing/2014/main" xmlns="" id="{DFDCDE84-2B08-42DD-A249-514836801BEE}"/>
                </a:ext>
              </a:extLst>
            </p:cNvPr>
            <p:cNvSpPr/>
            <p:nvPr/>
          </p:nvSpPr>
          <p:spPr>
            <a:xfrm>
              <a:off x="3890006" y="3497321"/>
              <a:ext cx="285653" cy="166606"/>
            </a:xfrm>
            <a:prstGeom prst="cloudCallout">
              <a:avLst>
                <a:gd name="adj1" fmla="val 1833"/>
                <a:gd name="adj2" fmla="val 27304"/>
              </a:avLst>
            </a:prstGeom>
            <a:solidFill>
              <a:srgbClr val="FF00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917" b="0" i="0" u="none" strike="noStrike" kern="0" cap="none" spc="0" normalizeH="0" baseline="0" noProof="0" dirty="0" smtClean="0">
                <a:ln>
                  <a:noFill/>
                </a:ln>
                <a:solidFill>
                  <a:srgbClr val="FFFF00"/>
                </a:solidFill>
                <a:effectLst/>
                <a:uLnTx/>
                <a:uFillTx/>
                <a:latin typeface="Trebuchet MS"/>
                <a:ea typeface=""/>
                <a:cs typeface=""/>
              </a:endParaRPr>
            </a:p>
          </p:txBody>
        </p:sp>
        <p:sp>
          <p:nvSpPr>
            <p:cNvPr id="56" name="Thought Bubble: Cloud 47">
              <a:extLst>
                <a:ext uri="{FF2B5EF4-FFF2-40B4-BE49-F238E27FC236}">
                  <a16:creationId xmlns:a16="http://schemas.microsoft.com/office/drawing/2014/main" xmlns="" id="{3D938E23-9DAF-4234-8480-96964039AEDE}"/>
                </a:ext>
              </a:extLst>
            </p:cNvPr>
            <p:cNvSpPr/>
            <p:nvPr/>
          </p:nvSpPr>
          <p:spPr>
            <a:xfrm>
              <a:off x="6764278" y="3521941"/>
              <a:ext cx="285653" cy="166606"/>
            </a:xfrm>
            <a:prstGeom prst="cloudCallout">
              <a:avLst>
                <a:gd name="adj1" fmla="val 1833"/>
                <a:gd name="adj2" fmla="val 27304"/>
              </a:avLst>
            </a:prstGeom>
            <a:solidFill>
              <a:srgbClr val="FF00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917" b="0" i="0" u="none" strike="noStrike" kern="0" cap="none" spc="0" normalizeH="0" baseline="0" noProof="0" dirty="0" smtClean="0">
                <a:ln>
                  <a:noFill/>
                </a:ln>
                <a:solidFill>
                  <a:srgbClr val="FFFF00"/>
                </a:solidFill>
                <a:effectLst/>
                <a:uLnTx/>
                <a:uFillTx/>
                <a:latin typeface="Trebuchet MS"/>
                <a:ea typeface=""/>
                <a:cs typeface=""/>
              </a:endParaRPr>
            </a:p>
          </p:txBody>
        </p:sp>
      </p:grpSp>
      <p:sp>
        <p:nvSpPr>
          <p:cNvPr id="57" name="TextBox 56">
            <a:extLst>
              <a:ext uri="{FF2B5EF4-FFF2-40B4-BE49-F238E27FC236}">
                <a16:creationId xmlns:a16="http://schemas.microsoft.com/office/drawing/2014/main" xmlns="" id="{3B08B01A-0D2C-451E-B939-016EFEF8C64B}"/>
              </a:ext>
            </a:extLst>
          </p:cNvPr>
          <p:cNvSpPr txBox="1"/>
          <p:nvPr/>
        </p:nvSpPr>
        <p:spPr>
          <a:xfrm>
            <a:off x="6695972" y="3645076"/>
            <a:ext cx="1998850" cy="674031"/>
          </a:xfrm>
          <a:prstGeom prst="rect">
            <a:avLst/>
          </a:prstGeom>
          <a:noFill/>
          <a:ln w="6350" cap="flat" cmpd="sng" algn="ctr">
            <a:noFill/>
            <a:prstDash val="solid"/>
          </a:ln>
          <a:effectLst/>
        </p:spPr>
        <p:txBody>
          <a:bodyPr wrap="square" rtlCol="0" anchor="ctr">
            <a:spAutoFit/>
          </a:bodyPr>
          <a:lstStyle/>
          <a:p>
            <a:pPr marL="0" marR="0" lvl="0" indent="0" algn="ctr" defTabSz="380985" eaLnBrk="1" fontAlgn="auto" latinLnBrk="0" hangingPunct="1">
              <a:lnSpc>
                <a:spcPct val="90000"/>
              </a:lnSpc>
              <a:spcBef>
                <a:spcPts val="0"/>
              </a:spcBef>
              <a:spcAft>
                <a:spcPts val="0"/>
              </a:spcAft>
              <a:buClrTx/>
              <a:buSzTx/>
              <a:buFontTx/>
              <a:buNone/>
              <a:tabLst/>
              <a:defRPr/>
            </a:pPr>
            <a:r>
              <a:rPr kumimoji="0" lang="en-US" sz="1400" b="1" i="1" u="none" strike="noStrike" kern="0" cap="none" spc="0" normalizeH="0" baseline="0" noProof="0" dirty="0" smtClean="0">
                <a:ln>
                  <a:noFill/>
                </a:ln>
                <a:solidFill>
                  <a:srgbClr val="000000"/>
                </a:solidFill>
                <a:effectLst/>
                <a:uLnTx/>
                <a:uFillTx/>
                <a:latin typeface="Trebuchet MS"/>
                <a:ea typeface=""/>
                <a:cs typeface=""/>
              </a:rPr>
              <a:t>SW-Coherent Remote Data Caching</a:t>
            </a:r>
            <a:r>
              <a:rPr lang="en-US" sz="1400" b="1" i="1" kern="0" dirty="0" smtClean="0">
                <a:solidFill>
                  <a:srgbClr val="000000"/>
                </a:solidFill>
                <a:latin typeface="Trebuchet MS"/>
                <a:ea typeface=""/>
                <a:cs typeface=""/>
              </a:rPr>
              <a:t> </a:t>
            </a:r>
            <a:r>
              <a:rPr lang="en-US" sz="1400" kern="0" dirty="0" smtClean="0">
                <a:solidFill>
                  <a:srgbClr val="000000"/>
                </a:solidFill>
                <a:latin typeface="Trebuchet MS"/>
                <a:ea typeface=""/>
                <a:cs typeface=""/>
              </a:rPr>
              <a:t>caches some inter-GPU data</a:t>
            </a:r>
            <a:endParaRPr kumimoji="0" lang="en-US" sz="1400" i="0" u="none" strike="noStrike" kern="0" cap="none" spc="0" normalizeH="0" baseline="0" noProof="0" dirty="0" smtClean="0">
              <a:ln>
                <a:noFill/>
              </a:ln>
              <a:solidFill>
                <a:srgbClr val="000000"/>
              </a:solidFill>
              <a:effectLst/>
              <a:uLnTx/>
              <a:uFillTx/>
              <a:latin typeface="Trebuchet MS"/>
              <a:ea typeface=""/>
              <a:cs typeface=""/>
            </a:endParaRPr>
          </a:p>
        </p:txBody>
      </p:sp>
      <p:sp>
        <p:nvSpPr>
          <p:cNvPr id="58" name="Thought Bubble: Cloud 43">
            <a:extLst>
              <a:ext uri="{FF2B5EF4-FFF2-40B4-BE49-F238E27FC236}">
                <a16:creationId xmlns:a16="http://schemas.microsoft.com/office/drawing/2014/main" xmlns="" id="{1F19A0F3-9099-4DE5-84CF-642105E1D626}"/>
              </a:ext>
            </a:extLst>
          </p:cNvPr>
          <p:cNvSpPr/>
          <p:nvPr/>
        </p:nvSpPr>
        <p:spPr>
          <a:xfrm>
            <a:off x="3615097" y="4714353"/>
            <a:ext cx="1193524" cy="586821"/>
          </a:xfrm>
          <a:prstGeom prst="cloudCallout">
            <a:avLst>
              <a:gd name="adj1" fmla="val 1833"/>
              <a:gd name="adj2" fmla="val 27304"/>
            </a:avLst>
          </a:prstGeom>
          <a:solidFill>
            <a:schemeClr val="accent5">
              <a:lumMod val="75000"/>
            </a:schemeClr>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smtClean="0">
                <a:ln>
                  <a:noFill/>
                </a:ln>
                <a:solidFill>
                  <a:srgbClr val="FFFF00"/>
                </a:solidFill>
                <a:effectLst/>
                <a:uLnTx/>
                <a:uFillTx/>
                <a:latin typeface="Trebuchet MS"/>
                <a:ea typeface=""/>
                <a:cs typeface=""/>
              </a:rPr>
              <a:t>Rd-only</a:t>
            </a:r>
            <a:r>
              <a:rPr kumimoji="0" lang="en-US" sz="1300" b="0" i="0" u="none" strike="noStrike" kern="0" cap="none" spc="0" normalizeH="0" noProof="0" dirty="0" smtClean="0">
                <a:ln>
                  <a:noFill/>
                </a:ln>
                <a:solidFill>
                  <a:srgbClr val="FFFF00"/>
                </a:solidFill>
                <a:effectLst/>
                <a:uLnTx/>
                <a:uFillTx/>
                <a:latin typeface="Trebuchet MS"/>
                <a:ea typeface=""/>
                <a:cs typeface=""/>
              </a:rPr>
              <a:t> Copy</a:t>
            </a:r>
            <a:endParaRPr kumimoji="0" lang="en-US" sz="1300" b="0" i="0" u="none" strike="noStrike" kern="0" cap="none" spc="0" normalizeH="0" baseline="0" noProof="0" dirty="0" smtClean="0">
              <a:ln>
                <a:noFill/>
              </a:ln>
              <a:solidFill>
                <a:srgbClr val="FFFF00"/>
              </a:solidFill>
              <a:effectLst/>
              <a:uLnTx/>
              <a:uFillTx/>
              <a:latin typeface="Trebuchet MS"/>
              <a:ea typeface=""/>
              <a:cs typeface=""/>
            </a:endParaRPr>
          </a:p>
        </p:txBody>
      </p:sp>
      <p:sp>
        <p:nvSpPr>
          <p:cNvPr id="59" name="Thought Bubble: Cloud 43">
            <a:extLst>
              <a:ext uri="{FF2B5EF4-FFF2-40B4-BE49-F238E27FC236}">
                <a16:creationId xmlns:a16="http://schemas.microsoft.com/office/drawing/2014/main" xmlns="" id="{1F19A0F3-9099-4DE5-84CF-642105E1D626}"/>
              </a:ext>
            </a:extLst>
          </p:cNvPr>
          <p:cNvSpPr/>
          <p:nvPr/>
        </p:nvSpPr>
        <p:spPr>
          <a:xfrm>
            <a:off x="3615097" y="4714353"/>
            <a:ext cx="1193524" cy="586821"/>
          </a:xfrm>
          <a:prstGeom prst="cloudCallout">
            <a:avLst>
              <a:gd name="adj1" fmla="val 1833"/>
              <a:gd name="adj2" fmla="val 27304"/>
            </a:avLst>
          </a:prstGeom>
          <a:solidFill>
            <a:schemeClr val="accent5">
              <a:lumMod val="75000"/>
            </a:schemeClr>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smtClean="0">
                <a:ln>
                  <a:noFill/>
                </a:ln>
                <a:solidFill>
                  <a:srgbClr val="FFFF00"/>
                </a:solidFill>
                <a:effectLst/>
                <a:uLnTx/>
                <a:uFillTx/>
                <a:latin typeface="Trebuchet MS"/>
                <a:ea typeface=""/>
                <a:cs typeface=""/>
              </a:rPr>
              <a:t>Rd-only</a:t>
            </a:r>
          </a:p>
          <a:p>
            <a:pPr marL="0" marR="0" lvl="0" indent="0" algn="ctr" defTabSz="380985" eaLnBrk="1" fontAlgn="auto" latinLnBrk="0" hangingPunct="1">
              <a:lnSpc>
                <a:spcPct val="100000"/>
              </a:lnSpc>
              <a:spcBef>
                <a:spcPts val="0"/>
              </a:spcBef>
              <a:spcAft>
                <a:spcPts val="0"/>
              </a:spcAft>
              <a:buClrTx/>
              <a:buSzTx/>
              <a:buFontTx/>
              <a:buNone/>
              <a:tabLst/>
              <a:defRPr/>
            </a:pPr>
            <a:r>
              <a:rPr lang="en-US" sz="1300" kern="0" dirty="0" smtClean="0">
                <a:solidFill>
                  <a:srgbClr val="FFFF00"/>
                </a:solidFill>
                <a:latin typeface="Trebuchet MS"/>
                <a:ea typeface=""/>
                <a:cs typeface=""/>
              </a:rPr>
              <a:t>Copy</a:t>
            </a:r>
            <a:endParaRPr kumimoji="0" lang="en-US" sz="1300" b="0" i="0" u="none" strike="noStrike" kern="0" cap="none" spc="0" normalizeH="0" baseline="0" noProof="0" dirty="0" smtClean="0">
              <a:ln>
                <a:noFill/>
              </a:ln>
              <a:solidFill>
                <a:srgbClr val="FFFF00"/>
              </a:solidFill>
              <a:effectLst/>
              <a:uLnTx/>
              <a:uFillTx/>
              <a:latin typeface="Trebuchet MS"/>
              <a:ea typeface=""/>
              <a:cs typeface=""/>
            </a:endParaRPr>
          </a:p>
        </p:txBody>
      </p:sp>
      <p:sp>
        <p:nvSpPr>
          <p:cNvPr id="60" name="Thought Bubble: Cloud 43">
            <a:extLst>
              <a:ext uri="{FF2B5EF4-FFF2-40B4-BE49-F238E27FC236}">
                <a16:creationId xmlns:a16="http://schemas.microsoft.com/office/drawing/2014/main" xmlns="" id="{1F19A0F3-9099-4DE5-84CF-642105E1D626}"/>
              </a:ext>
            </a:extLst>
          </p:cNvPr>
          <p:cNvSpPr/>
          <p:nvPr/>
        </p:nvSpPr>
        <p:spPr>
          <a:xfrm>
            <a:off x="3615097" y="4714353"/>
            <a:ext cx="1193524" cy="586821"/>
          </a:xfrm>
          <a:prstGeom prst="cloudCallout">
            <a:avLst>
              <a:gd name="adj1" fmla="val 1833"/>
              <a:gd name="adj2" fmla="val 27304"/>
            </a:avLst>
          </a:prstGeom>
          <a:solidFill>
            <a:schemeClr val="accent5">
              <a:lumMod val="75000"/>
            </a:schemeClr>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smtClean="0">
                <a:ln>
                  <a:noFill/>
                </a:ln>
                <a:solidFill>
                  <a:srgbClr val="FFFF00"/>
                </a:solidFill>
                <a:effectLst/>
                <a:uLnTx/>
                <a:uFillTx/>
                <a:latin typeface="Trebuchet MS"/>
                <a:ea typeface=""/>
                <a:cs typeface=""/>
              </a:rPr>
              <a:t>Rd-only</a:t>
            </a:r>
          </a:p>
          <a:p>
            <a:pPr marL="0" marR="0" lvl="0" indent="0" algn="ctr" defTabSz="380985" eaLnBrk="1" fontAlgn="auto" latinLnBrk="0" hangingPunct="1">
              <a:lnSpc>
                <a:spcPct val="100000"/>
              </a:lnSpc>
              <a:spcBef>
                <a:spcPts val="0"/>
              </a:spcBef>
              <a:spcAft>
                <a:spcPts val="0"/>
              </a:spcAft>
              <a:buClrTx/>
              <a:buSzTx/>
              <a:buFontTx/>
              <a:buNone/>
              <a:tabLst/>
              <a:defRPr/>
            </a:pPr>
            <a:r>
              <a:rPr lang="en-US" sz="1300" kern="0" dirty="0" smtClean="0">
                <a:solidFill>
                  <a:srgbClr val="FFFF00"/>
                </a:solidFill>
                <a:latin typeface="Trebuchet MS"/>
                <a:ea typeface=""/>
                <a:cs typeface=""/>
              </a:rPr>
              <a:t>Copy</a:t>
            </a:r>
            <a:endParaRPr kumimoji="0" lang="en-US" sz="1300" b="0" i="0" u="none" strike="noStrike" kern="0" cap="none" spc="0" normalizeH="0" baseline="0" noProof="0" dirty="0" smtClean="0">
              <a:ln>
                <a:noFill/>
              </a:ln>
              <a:solidFill>
                <a:srgbClr val="FFFF00"/>
              </a:solidFill>
              <a:effectLst/>
              <a:uLnTx/>
              <a:uFillTx/>
              <a:latin typeface="Trebuchet MS"/>
              <a:ea typeface=""/>
              <a:cs typeface=""/>
            </a:endParaRPr>
          </a:p>
        </p:txBody>
      </p:sp>
      <p:sp>
        <p:nvSpPr>
          <p:cNvPr id="61" name="TextBox 60">
            <a:extLst>
              <a:ext uri="{FF2B5EF4-FFF2-40B4-BE49-F238E27FC236}">
                <a16:creationId xmlns:a16="http://schemas.microsoft.com/office/drawing/2014/main" xmlns="" id="{3B08B01A-0D2C-451E-B939-016EFEF8C64B}"/>
              </a:ext>
            </a:extLst>
          </p:cNvPr>
          <p:cNvSpPr txBox="1"/>
          <p:nvPr/>
        </p:nvSpPr>
        <p:spPr>
          <a:xfrm>
            <a:off x="6697967" y="4888449"/>
            <a:ext cx="1994860" cy="674031"/>
          </a:xfrm>
          <a:prstGeom prst="rect">
            <a:avLst/>
          </a:prstGeom>
          <a:noFill/>
          <a:ln w="6350" cap="flat" cmpd="sng" algn="ctr">
            <a:noFill/>
            <a:prstDash val="solid"/>
          </a:ln>
          <a:effectLst/>
        </p:spPr>
        <p:txBody>
          <a:bodyPr wrap="square" rtlCol="0" anchor="ctr">
            <a:spAutoFit/>
          </a:bodyPr>
          <a:lstStyle/>
          <a:p>
            <a:pPr marL="0" marR="0" lvl="0" indent="0" algn="ctr" defTabSz="380985" eaLnBrk="1" fontAlgn="auto" latinLnBrk="0" hangingPunct="1">
              <a:lnSpc>
                <a:spcPct val="90000"/>
              </a:lnSpc>
              <a:spcBef>
                <a:spcPts val="0"/>
              </a:spcBef>
              <a:spcAft>
                <a:spcPts val="0"/>
              </a:spcAft>
              <a:buClrTx/>
              <a:buSzTx/>
              <a:buFontTx/>
              <a:buNone/>
              <a:tabLst/>
              <a:defRPr/>
            </a:pPr>
            <a:r>
              <a:rPr kumimoji="0" lang="en-US" sz="1400" b="1" i="1" u="none" strike="noStrike" kern="0" cap="none" spc="0" normalizeH="0" baseline="0" noProof="0" dirty="0" smtClean="0">
                <a:ln>
                  <a:noFill/>
                </a:ln>
                <a:solidFill>
                  <a:srgbClr val="000000"/>
                </a:solidFill>
                <a:effectLst/>
                <a:uLnTx/>
                <a:uFillTx/>
                <a:latin typeface="Trebuchet MS"/>
                <a:ea typeface=""/>
                <a:cs typeface=""/>
              </a:rPr>
              <a:t>Page Replication: </a:t>
            </a:r>
            <a:r>
              <a:rPr kumimoji="0" lang="en-US" sz="1400" u="none" strike="noStrike" kern="0" cap="none" spc="0" normalizeH="0" baseline="0" noProof="0" dirty="0" smtClean="0">
                <a:ln>
                  <a:noFill/>
                </a:ln>
                <a:solidFill>
                  <a:srgbClr val="000000"/>
                </a:solidFill>
                <a:effectLst/>
                <a:uLnTx/>
                <a:uFillTx/>
                <a:latin typeface="Trebuchet MS"/>
                <a:ea typeface=""/>
                <a:cs typeface=""/>
              </a:rPr>
              <a:t>however, </a:t>
            </a:r>
            <a:r>
              <a:rPr lang="en-US" sz="1400" kern="0" dirty="0" smtClean="0">
                <a:solidFill>
                  <a:srgbClr val="000000"/>
                </a:solidFill>
                <a:latin typeface="Trebuchet MS"/>
                <a:ea typeface=""/>
                <a:cs typeface=""/>
              </a:rPr>
              <a:t>feasible only for Rd-only copies.</a:t>
            </a:r>
            <a:endParaRPr kumimoji="0" lang="en-US" sz="1400" i="0" u="none" strike="noStrike" kern="0" cap="none" spc="0" normalizeH="0" baseline="0" noProof="0" dirty="0" smtClean="0">
              <a:ln>
                <a:noFill/>
              </a:ln>
              <a:solidFill>
                <a:srgbClr val="000000"/>
              </a:solidFill>
              <a:effectLst/>
              <a:uLnTx/>
              <a:uFillTx/>
              <a:latin typeface="Trebuchet MS"/>
              <a:ea typeface=""/>
              <a:cs typeface=""/>
            </a:endParaRPr>
          </a:p>
        </p:txBody>
      </p:sp>
      <p:grpSp>
        <p:nvGrpSpPr>
          <p:cNvPr id="5" name="Group 4"/>
          <p:cNvGrpSpPr/>
          <p:nvPr/>
        </p:nvGrpSpPr>
        <p:grpSpPr>
          <a:xfrm>
            <a:off x="1169366" y="4331294"/>
            <a:ext cx="4711684" cy="307777"/>
            <a:chOff x="1169366" y="4331294"/>
            <a:chExt cx="4711684" cy="307777"/>
          </a:xfrm>
        </p:grpSpPr>
        <p:sp>
          <p:nvSpPr>
            <p:cNvPr id="3" name="TextBox 2"/>
            <p:cNvSpPr txBox="1"/>
            <p:nvPr/>
          </p:nvSpPr>
          <p:spPr>
            <a:xfrm>
              <a:off x="1169366" y="4331294"/>
              <a:ext cx="562975" cy="307777"/>
            </a:xfrm>
            <a:prstGeom prst="rect">
              <a:avLst/>
            </a:prstGeom>
            <a:noFill/>
            <a:ln w="25400">
              <a:noFill/>
            </a:ln>
          </p:spPr>
          <p:txBody>
            <a:bodyPr wrap="none" rtlCol="0">
              <a:spAutoFit/>
            </a:bodyPr>
            <a:lstStyle/>
            <a:p>
              <a:r>
                <a:rPr lang="en-US" sz="1400" dirty="0" smtClean="0">
                  <a:solidFill>
                    <a:srgbClr val="000000"/>
                  </a:solidFill>
                  <a:latin typeface="Trebuchet MS" charset="0"/>
                  <a:ea typeface="Trebuchet MS" charset="0"/>
                  <a:cs typeface="Trebuchet MS" charset="0"/>
                </a:rPr>
                <a:t>Data</a:t>
              </a:r>
            </a:p>
          </p:txBody>
        </p:sp>
        <p:sp>
          <p:nvSpPr>
            <p:cNvPr id="62" name="TextBox 61"/>
            <p:cNvSpPr txBox="1"/>
            <p:nvPr/>
          </p:nvSpPr>
          <p:spPr>
            <a:xfrm>
              <a:off x="2588836" y="4331294"/>
              <a:ext cx="562975" cy="307777"/>
            </a:xfrm>
            <a:prstGeom prst="rect">
              <a:avLst/>
            </a:prstGeom>
            <a:noFill/>
            <a:ln w="25400">
              <a:noFill/>
            </a:ln>
          </p:spPr>
          <p:txBody>
            <a:bodyPr wrap="none" rtlCol="0">
              <a:spAutoFit/>
            </a:bodyPr>
            <a:lstStyle/>
            <a:p>
              <a:r>
                <a:rPr lang="en-US" sz="1400" dirty="0" smtClean="0">
                  <a:solidFill>
                    <a:srgbClr val="000000"/>
                  </a:solidFill>
                  <a:latin typeface="Trebuchet MS" charset="0"/>
                  <a:ea typeface="Trebuchet MS" charset="0"/>
                  <a:cs typeface="Trebuchet MS" charset="0"/>
                </a:rPr>
                <a:t>Data</a:t>
              </a:r>
            </a:p>
          </p:txBody>
        </p:sp>
        <p:sp>
          <p:nvSpPr>
            <p:cNvPr id="63" name="TextBox 62"/>
            <p:cNvSpPr txBox="1"/>
            <p:nvPr/>
          </p:nvSpPr>
          <p:spPr>
            <a:xfrm>
              <a:off x="3947768" y="4331294"/>
              <a:ext cx="562975" cy="307777"/>
            </a:xfrm>
            <a:prstGeom prst="rect">
              <a:avLst/>
            </a:prstGeom>
            <a:noFill/>
            <a:ln w="25400">
              <a:noFill/>
            </a:ln>
          </p:spPr>
          <p:txBody>
            <a:bodyPr wrap="none" rtlCol="0">
              <a:spAutoFit/>
            </a:bodyPr>
            <a:lstStyle/>
            <a:p>
              <a:r>
                <a:rPr lang="en-US" sz="1400" dirty="0" smtClean="0">
                  <a:solidFill>
                    <a:srgbClr val="000000"/>
                  </a:solidFill>
                  <a:latin typeface="Trebuchet MS" charset="0"/>
                  <a:ea typeface="Trebuchet MS" charset="0"/>
                  <a:cs typeface="Trebuchet MS" charset="0"/>
                </a:rPr>
                <a:t>Data</a:t>
              </a:r>
            </a:p>
          </p:txBody>
        </p:sp>
        <p:sp>
          <p:nvSpPr>
            <p:cNvPr id="64" name="TextBox 63"/>
            <p:cNvSpPr txBox="1"/>
            <p:nvPr/>
          </p:nvSpPr>
          <p:spPr>
            <a:xfrm>
              <a:off x="5318075" y="4331294"/>
              <a:ext cx="562975" cy="307777"/>
            </a:xfrm>
            <a:prstGeom prst="rect">
              <a:avLst/>
            </a:prstGeom>
            <a:noFill/>
            <a:ln w="25400">
              <a:noFill/>
            </a:ln>
          </p:spPr>
          <p:txBody>
            <a:bodyPr wrap="none" rtlCol="0">
              <a:spAutoFit/>
            </a:bodyPr>
            <a:lstStyle/>
            <a:p>
              <a:r>
                <a:rPr lang="en-US" sz="1400" dirty="0" smtClean="0">
                  <a:solidFill>
                    <a:srgbClr val="000000"/>
                  </a:solidFill>
                  <a:latin typeface="Trebuchet MS" charset="0"/>
                  <a:ea typeface="Trebuchet MS" charset="0"/>
                  <a:cs typeface="Trebuchet MS" charset="0"/>
                </a:rPr>
                <a:t>Data</a:t>
              </a:r>
            </a:p>
          </p:txBody>
        </p:sp>
      </p:grpSp>
      <p:sp>
        <p:nvSpPr>
          <p:cNvPr id="68" name="TextBox 67">
            <a:extLst>
              <a:ext uri="{FF2B5EF4-FFF2-40B4-BE49-F238E27FC236}">
                <a16:creationId xmlns:a16="http://schemas.microsoft.com/office/drawing/2014/main" xmlns="" id="{3B08B01A-0D2C-451E-B939-016EFEF8C64B}"/>
              </a:ext>
            </a:extLst>
          </p:cNvPr>
          <p:cNvSpPr txBox="1"/>
          <p:nvPr/>
        </p:nvSpPr>
        <p:spPr>
          <a:xfrm>
            <a:off x="6548861" y="1050183"/>
            <a:ext cx="2402683" cy="286232"/>
          </a:xfrm>
          <a:prstGeom prst="rect">
            <a:avLst/>
          </a:prstGeom>
          <a:noFill/>
          <a:ln w="6350" cap="flat" cmpd="sng" algn="ctr">
            <a:noFill/>
            <a:prstDash val="solid"/>
          </a:ln>
          <a:effectLst/>
        </p:spPr>
        <p:txBody>
          <a:bodyPr wrap="square" rtlCol="0" anchor="ctr">
            <a:spAutoFit/>
          </a:bodyPr>
          <a:lstStyle/>
          <a:p>
            <a:pPr marL="0" marR="0" lvl="0" indent="0" algn="ctr" defTabSz="380985" eaLnBrk="1" fontAlgn="auto" latinLnBrk="0" hangingPunct="1">
              <a:lnSpc>
                <a:spcPct val="90000"/>
              </a:lnSpc>
              <a:spcBef>
                <a:spcPts val="0"/>
              </a:spcBef>
              <a:spcAft>
                <a:spcPts val="0"/>
              </a:spcAft>
              <a:buClrTx/>
              <a:buSzTx/>
              <a:buFontTx/>
              <a:buNone/>
              <a:tabLst/>
              <a:defRPr/>
            </a:pPr>
            <a:r>
              <a:rPr kumimoji="0" lang="en-US" sz="1400" b="1" u="none" strike="noStrike" kern="0" cap="none" spc="0" normalizeH="0" baseline="0" noProof="0" dirty="0" smtClean="0">
                <a:ln>
                  <a:noFill/>
                </a:ln>
                <a:solidFill>
                  <a:srgbClr val="000000"/>
                </a:solidFill>
                <a:effectLst/>
                <a:uLnTx/>
                <a:uFillTx/>
                <a:latin typeface="Trebuchet MS"/>
                <a:ea typeface=""/>
                <a:cs typeface=""/>
              </a:rPr>
              <a:t>NUMA-GPU Techniques</a:t>
            </a:r>
            <a:endParaRPr kumimoji="0" lang="en-US" sz="1400" u="none" strike="noStrike" kern="0" cap="none" spc="0" normalizeH="0" baseline="0" noProof="0" dirty="0" smtClean="0">
              <a:ln>
                <a:noFill/>
              </a:ln>
              <a:solidFill>
                <a:srgbClr val="000000"/>
              </a:solidFill>
              <a:effectLst/>
              <a:uLnTx/>
              <a:uFillTx/>
              <a:latin typeface="Trebuchet MS"/>
              <a:ea typeface=""/>
              <a:cs typeface=""/>
            </a:endParaRPr>
          </a:p>
        </p:txBody>
      </p:sp>
      <p:sp>
        <p:nvSpPr>
          <p:cNvPr id="69" name="TextBox 68">
            <a:extLst>
              <a:ext uri="{FF2B5EF4-FFF2-40B4-BE49-F238E27FC236}">
                <a16:creationId xmlns:a16="http://schemas.microsoft.com/office/drawing/2014/main" xmlns="" id="{3B08B01A-0D2C-451E-B939-016EFEF8C64B}"/>
              </a:ext>
            </a:extLst>
          </p:cNvPr>
          <p:cNvSpPr txBox="1"/>
          <p:nvPr/>
        </p:nvSpPr>
        <p:spPr>
          <a:xfrm>
            <a:off x="6564902" y="4619314"/>
            <a:ext cx="2402683" cy="286232"/>
          </a:xfrm>
          <a:prstGeom prst="rect">
            <a:avLst/>
          </a:prstGeom>
          <a:noFill/>
          <a:ln w="6350" cap="flat" cmpd="sng" algn="ctr">
            <a:noFill/>
            <a:prstDash val="solid"/>
          </a:ln>
          <a:effectLst/>
        </p:spPr>
        <p:txBody>
          <a:bodyPr wrap="square" rtlCol="0" anchor="ctr">
            <a:spAutoFit/>
          </a:bodyPr>
          <a:lstStyle/>
          <a:p>
            <a:pPr marL="0" marR="0" lvl="0" indent="0" algn="ctr" defTabSz="380985" eaLnBrk="1" fontAlgn="auto" latinLnBrk="0" hangingPunct="1">
              <a:lnSpc>
                <a:spcPct val="90000"/>
              </a:lnSpc>
              <a:spcBef>
                <a:spcPts val="0"/>
              </a:spcBef>
              <a:spcAft>
                <a:spcPts val="0"/>
              </a:spcAft>
              <a:buClrTx/>
              <a:buSzTx/>
              <a:buFontTx/>
              <a:buNone/>
              <a:tabLst/>
              <a:defRPr/>
            </a:pPr>
            <a:r>
              <a:rPr lang="en-US" sz="1400" b="1" kern="0" dirty="0" smtClean="0">
                <a:solidFill>
                  <a:srgbClr val="000000"/>
                </a:solidFill>
                <a:latin typeface="Trebuchet MS"/>
                <a:ea typeface=""/>
                <a:cs typeface=""/>
              </a:rPr>
              <a:t>Other SW</a:t>
            </a:r>
            <a:r>
              <a:rPr kumimoji="0" lang="en-US" sz="1400" b="1" u="none" strike="noStrike" kern="0" cap="none" spc="0" normalizeH="0" baseline="0" noProof="0" dirty="0" smtClean="0">
                <a:ln>
                  <a:noFill/>
                </a:ln>
                <a:solidFill>
                  <a:srgbClr val="000000"/>
                </a:solidFill>
                <a:effectLst/>
                <a:uLnTx/>
                <a:uFillTx/>
                <a:latin typeface="Trebuchet MS"/>
                <a:ea typeface=""/>
                <a:cs typeface=""/>
              </a:rPr>
              <a:t> Techniques</a:t>
            </a:r>
            <a:endParaRPr kumimoji="0" lang="en-US" sz="1400" u="none" strike="noStrike" kern="0" cap="none" spc="0" normalizeH="0" baseline="0" noProof="0" dirty="0" smtClean="0">
              <a:ln>
                <a:noFill/>
              </a:ln>
              <a:solidFill>
                <a:srgbClr val="000000"/>
              </a:solidFill>
              <a:effectLst/>
              <a:uLnTx/>
              <a:uFillTx/>
              <a:latin typeface="Trebuchet MS"/>
              <a:ea typeface=""/>
              <a:cs typeface=""/>
            </a:endParaRPr>
          </a:p>
        </p:txBody>
      </p:sp>
    </p:spTree>
    <p:extLst>
      <p:ext uri="{BB962C8B-B14F-4D97-AF65-F5344CB8AC3E}">
        <p14:creationId xmlns:p14="http://schemas.microsoft.com/office/powerpoint/2010/main" val="29606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8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 nodeType="click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59"/>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0" nodeType="afterEffect">
                                  <p:stCondLst>
                                    <p:cond delay="0"/>
                                  </p:stCondLst>
                                  <p:childTnLst>
                                    <p:set>
                                      <p:cBhvr>
                                        <p:cTn id="55" dur="1" fill="hold">
                                          <p:stCondLst>
                                            <p:cond delay="0"/>
                                          </p:stCondLst>
                                        </p:cTn>
                                        <p:tgtEl>
                                          <p:spTgt spid="61"/>
                                        </p:tgtEl>
                                        <p:attrNameLst>
                                          <p:attrName>style.visibility</p:attrName>
                                        </p:attrNameLst>
                                      </p:cBhvr>
                                      <p:to>
                                        <p:strVal val="visible"/>
                                      </p:to>
                                    </p:set>
                                  </p:childTnLst>
                                </p:cTn>
                              </p:par>
                              <p:par>
                                <p:cTn id="56" presetID="0" presetClass="path" presetSubtype="0" accel="50000" decel="50000" fill="hold" grpId="0" nodeType="withEffect">
                                  <p:stCondLst>
                                    <p:cond delay="0"/>
                                  </p:stCondLst>
                                  <p:childTnLst>
                                    <p:animMotion origin="layout" path="M 5.55556E-7 3.33333E-6 L -0.30382 0.00185 " pathEditMode="relative" rAng="0" ptsTypes="AA">
                                      <p:cBhvr>
                                        <p:cTn id="57" dur="2000" fill="hold"/>
                                        <p:tgtEl>
                                          <p:spTgt spid="58"/>
                                        </p:tgtEl>
                                        <p:attrNameLst>
                                          <p:attrName>ppt_x</p:attrName>
                                          <p:attrName>ppt_y</p:attrName>
                                        </p:attrNameLst>
                                      </p:cBhvr>
                                      <p:rCtr x="-15191" y="93"/>
                                    </p:animMotion>
                                  </p:childTnLst>
                                </p:cTn>
                              </p:par>
                              <p:par>
                                <p:cTn id="58" presetID="0" presetClass="path" presetSubtype="0" accel="50000" decel="50000" fill="hold" grpId="0" nodeType="withEffect">
                                  <p:stCondLst>
                                    <p:cond delay="0"/>
                                  </p:stCondLst>
                                  <p:childTnLst>
                                    <p:animMotion origin="layout" path="M 5.55556E-7 3.33333E-6 L -0.15278 0.00185 " pathEditMode="relative" rAng="0" ptsTypes="AA">
                                      <p:cBhvr>
                                        <p:cTn id="59" dur="2000" fill="hold"/>
                                        <p:tgtEl>
                                          <p:spTgt spid="59"/>
                                        </p:tgtEl>
                                        <p:attrNameLst>
                                          <p:attrName>ppt_x</p:attrName>
                                          <p:attrName>ppt_y</p:attrName>
                                        </p:attrNameLst>
                                      </p:cBhvr>
                                      <p:rCtr x="-7639" y="93"/>
                                    </p:animMotion>
                                  </p:childTnLst>
                                </p:cTn>
                              </p:par>
                              <p:par>
                                <p:cTn id="60" presetID="0" presetClass="path" presetSubtype="0" accel="50000" decel="50000" fill="hold" grpId="0" nodeType="withEffect">
                                  <p:stCondLst>
                                    <p:cond delay="0"/>
                                  </p:stCondLst>
                                  <p:childTnLst>
                                    <p:animMotion origin="layout" path="M 5.55556E-7 3.33333E-6 L 0.14236 -0.00116 " pathEditMode="relative" rAng="0" ptsTypes="AA">
                                      <p:cBhvr>
                                        <p:cTn id="61" dur="2000" fill="hold"/>
                                        <p:tgtEl>
                                          <p:spTgt spid="60"/>
                                        </p:tgtEl>
                                        <p:attrNameLst>
                                          <p:attrName>ppt_x</p:attrName>
                                          <p:attrName>ppt_y</p:attrName>
                                        </p:attrNameLst>
                                      </p:cBhvr>
                                      <p:rCtr x="7118" y="-69"/>
                                    </p:animMotion>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6" grpId="0" animBg="1"/>
      <p:bldP spid="188" grpId="0"/>
      <p:bldP spid="205" grpId="0" animBg="1"/>
      <p:bldP spid="49" grpId="0"/>
      <p:bldP spid="50" grpId="0" animBg="1"/>
      <p:bldP spid="51" grpId="0" animBg="1"/>
      <p:bldP spid="57" grpId="0"/>
      <p:bldP spid="58" grpId="0" animBg="1"/>
      <p:bldP spid="58" grpId="1" animBg="1"/>
      <p:bldP spid="59" grpId="0" animBg="1"/>
      <p:bldP spid="59" grpId="1" animBg="1"/>
      <p:bldP spid="60" grpId="0" animBg="1"/>
      <p:bldP spid="60" grpId="1" animBg="1"/>
      <p:bldP spid="61" grpId="0"/>
      <p:bldP spid="68" grpId="0"/>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142876" y="1192213"/>
            <a:ext cx="8892720" cy="4830762"/>
          </a:xfrm>
        </p:spPr>
        <p:txBody>
          <a:bodyPr/>
          <a:lstStyle/>
          <a:p>
            <a:pPr marL="0" lvl="0" indent="0">
              <a:lnSpc>
                <a:spcPct val="90000"/>
              </a:lnSpc>
              <a:spcBef>
                <a:spcPts val="900"/>
              </a:spcBef>
              <a:spcAft>
                <a:spcPts val="900"/>
              </a:spcAft>
              <a:buClr>
                <a:srgbClr val="B3B3B3"/>
              </a:buClr>
              <a:buSzPct val="100000"/>
              <a:buNone/>
            </a:pPr>
            <a:r>
              <a:rPr lang="en-US" sz="2400" b="1" u="sng" kern="0" dirty="0">
                <a:solidFill>
                  <a:srgbClr val="000000"/>
                </a:solidFill>
                <a:latin typeface="Trebuchet MS" pitchFamily="34" charset="0"/>
                <a:ea typeface=""/>
                <a:cs typeface=""/>
              </a:rPr>
              <a:t>Problem:</a:t>
            </a:r>
            <a:r>
              <a:rPr lang="en-US" sz="2400" kern="0" dirty="0">
                <a:solidFill>
                  <a:srgbClr val="000000"/>
                </a:solidFill>
                <a:latin typeface="Trebuchet MS" pitchFamily="34" charset="0"/>
                <a:ea typeface=""/>
                <a:cs typeface=""/>
              </a:rPr>
              <a:t>  </a:t>
            </a:r>
            <a:r>
              <a:rPr lang="en-US" sz="2400" kern="0" dirty="0" smtClean="0">
                <a:solidFill>
                  <a:srgbClr val="000000"/>
                </a:solidFill>
                <a:latin typeface="Trebuchet MS" pitchFamily="34" charset="0"/>
                <a:ea typeface=""/>
                <a:cs typeface=""/>
              </a:rPr>
              <a:t>NUMA effects impede strong scaling of Multi-GPUs</a:t>
            </a:r>
            <a:endParaRPr lang="en-US" sz="2200" b="1" u="sng" kern="0" dirty="0" smtClean="0">
              <a:solidFill>
                <a:srgbClr val="000000"/>
              </a:solidFill>
              <a:latin typeface="Trebuchet MS"/>
              <a:ea typeface=""/>
              <a:cs typeface=""/>
            </a:endParaRPr>
          </a:p>
          <a:p>
            <a:pPr marL="0" lvl="0" indent="0">
              <a:lnSpc>
                <a:spcPct val="90000"/>
              </a:lnSpc>
              <a:spcBef>
                <a:spcPts val="900"/>
              </a:spcBef>
              <a:spcAft>
                <a:spcPts val="900"/>
              </a:spcAft>
              <a:buClr>
                <a:srgbClr val="B3B3B3"/>
              </a:buClr>
              <a:buSzPct val="100000"/>
              <a:buNone/>
            </a:pPr>
            <a:r>
              <a:rPr lang="en-US" sz="2400" b="1" u="sng" kern="0" dirty="0" smtClean="0">
                <a:solidFill>
                  <a:srgbClr val="000000"/>
                </a:solidFill>
                <a:latin typeface="Trebuchet MS"/>
                <a:ea typeface=""/>
                <a:cs typeface=""/>
              </a:rPr>
              <a:t>Approach:</a:t>
            </a:r>
            <a:r>
              <a:rPr lang="en-US" sz="2400" kern="0" dirty="0" smtClean="0">
                <a:solidFill>
                  <a:srgbClr val="000000"/>
                </a:solidFill>
                <a:latin typeface="Trebuchet MS"/>
                <a:ea typeface=""/>
                <a:cs typeface=""/>
              </a:rPr>
              <a:t> If we can cache ALL shared data, we can </a:t>
            </a:r>
          </a:p>
          <a:p>
            <a:pPr marL="0" lvl="0" indent="0">
              <a:lnSpc>
                <a:spcPct val="90000"/>
              </a:lnSpc>
              <a:spcBef>
                <a:spcPts val="900"/>
              </a:spcBef>
              <a:spcAft>
                <a:spcPts val="900"/>
              </a:spcAft>
              <a:buClr>
                <a:srgbClr val="B3B3B3"/>
              </a:buClr>
              <a:buSzPct val="100000"/>
              <a:buNone/>
            </a:pPr>
            <a:r>
              <a:rPr lang="en-US" sz="2400" kern="0" dirty="0">
                <a:solidFill>
                  <a:srgbClr val="000000"/>
                </a:solidFill>
                <a:latin typeface="Trebuchet MS"/>
                <a:ea typeface=""/>
                <a:cs typeface=""/>
              </a:rPr>
              <a:t>	</a:t>
            </a:r>
            <a:r>
              <a:rPr lang="en-US" sz="2400" kern="0" dirty="0" smtClean="0">
                <a:solidFill>
                  <a:srgbClr val="000000"/>
                </a:solidFill>
                <a:latin typeface="Trebuchet MS"/>
                <a:ea typeface=""/>
                <a:cs typeface=""/>
              </a:rPr>
              <a:t>eliminate inter-GPU accesses and NUMA bottleneck</a:t>
            </a:r>
          </a:p>
          <a:p>
            <a:pPr marL="0" lvl="0" indent="0">
              <a:lnSpc>
                <a:spcPct val="90000"/>
              </a:lnSpc>
              <a:spcBef>
                <a:spcPts val="900"/>
              </a:spcBef>
              <a:spcAft>
                <a:spcPts val="900"/>
              </a:spcAft>
              <a:buClr>
                <a:srgbClr val="B3B3B3"/>
              </a:buClr>
              <a:buSzPct val="100000"/>
              <a:buNone/>
            </a:pPr>
            <a:endParaRPr lang="en-US" sz="2400" b="1" u="sng" kern="0" dirty="0">
              <a:solidFill>
                <a:srgbClr val="000000"/>
              </a:solidFill>
              <a:latin typeface="Trebuchet MS"/>
              <a:ea typeface=""/>
              <a:cs typeface=""/>
            </a:endParaRPr>
          </a:p>
          <a:p>
            <a:pPr marL="0" lvl="0" indent="0">
              <a:lnSpc>
                <a:spcPct val="90000"/>
              </a:lnSpc>
              <a:spcBef>
                <a:spcPts val="900"/>
              </a:spcBef>
              <a:spcAft>
                <a:spcPts val="900"/>
              </a:spcAft>
              <a:buClr>
                <a:srgbClr val="B3B3B3"/>
              </a:buClr>
              <a:buSzPct val="100000"/>
              <a:buNone/>
            </a:pPr>
            <a:r>
              <a:rPr lang="en-US" sz="2400" b="1" u="sng" kern="0" dirty="0">
                <a:solidFill>
                  <a:srgbClr val="000000"/>
                </a:solidFill>
                <a:latin typeface="Trebuchet MS"/>
                <a:ea typeface=""/>
                <a:cs typeface=""/>
              </a:rPr>
              <a:t>Solution:</a:t>
            </a:r>
            <a:r>
              <a:rPr lang="en-US" sz="2400" kern="0" dirty="0">
                <a:solidFill>
                  <a:srgbClr val="000000"/>
                </a:solidFill>
                <a:latin typeface="Trebuchet MS"/>
                <a:ea typeface=""/>
                <a:cs typeface=""/>
              </a:rPr>
              <a:t>  </a:t>
            </a:r>
            <a:r>
              <a:rPr lang="en-US" sz="2400" kern="0" dirty="0" smtClean="0">
                <a:solidFill>
                  <a:srgbClr val="000000"/>
                </a:solidFill>
                <a:latin typeface="Trebuchet MS"/>
                <a:ea typeface=""/>
                <a:cs typeface=""/>
              </a:rPr>
              <a:t>CARVE—Cache Remote Data in Video Memory</a:t>
            </a:r>
            <a:endParaRPr lang="en-US" sz="2400" kern="0" dirty="0">
              <a:solidFill>
                <a:srgbClr val="000000"/>
              </a:solidFill>
              <a:latin typeface="Trebuchet MS"/>
              <a:ea typeface=""/>
              <a:cs typeface=""/>
            </a:endParaRPr>
          </a:p>
          <a:p>
            <a:pPr marL="0" lvl="0" indent="0">
              <a:lnSpc>
                <a:spcPct val="90000"/>
              </a:lnSpc>
              <a:spcBef>
                <a:spcPts val="900"/>
              </a:spcBef>
              <a:spcAft>
                <a:spcPts val="900"/>
              </a:spcAft>
              <a:buClr>
                <a:srgbClr val="B3B3B3"/>
              </a:buClr>
              <a:buSzPct val="100000"/>
              <a:buNone/>
            </a:pPr>
            <a:r>
              <a:rPr lang="en-US" sz="2400" kern="0" dirty="0">
                <a:solidFill>
                  <a:srgbClr val="000000"/>
                </a:solidFill>
                <a:latin typeface="Trebuchet MS"/>
                <a:ea typeface=""/>
                <a:cs typeface=""/>
              </a:rPr>
              <a:t> </a:t>
            </a:r>
            <a:r>
              <a:rPr lang="en-US" sz="2400" kern="0" dirty="0" smtClean="0">
                <a:solidFill>
                  <a:srgbClr val="000000"/>
                </a:solidFill>
                <a:latin typeface="Trebuchet MS"/>
                <a:ea typeface=""/>
                <a:cs typeface=""/>
              </a:rPr>
              <a:t>  </a:t>
            </a:r>
            <a:r>
              <a:rPr lang="en-US" sz="1700" kern="0" dirty="0" smtClean="0">
                <a:solidFill>
                  <a:srgbClr val="000000"/>
                </a:solidFill>
                <a:latin typeface="Trebuchet MS"/>
              </a:rPr>
              <a:t>Prior SW techniques effective at improving data locality (“Min </a:t>
            </a:r>
            <a:r>
              <a:rPr lang="en-US" sz="1700" kern="0" dirty="0" err="1" smtClean="0">
                <a:solidFill>
                  <a:srgbClr val="000000"/>
                </a:solidFill>
                <a:latin typeface="Trebuchet MS"/>
              </a:rPr>
              <a:t>Sharing”+“Rd</a:t>
            </a:r>
            <a:r>
              <a:rPr lang="en-US" sz="1700" kern="0" dirty="0" smtClean="0">
                <a:solidFill>
                  <a:srgbClr val="000000"/>
                </a:solidFill>
                <a:latin typeface="Trebuchet MS"/>
              </a:rPr>
              <a:t> Sharing”)</a:t>
            </a:r>
          </a:p>
          <a:p>
            <a:pPr marL="0" lvl="0" indent="0">
              <a:lnSpc>
                <a:spcPct val="90000"/>
              </a:lnSpc>
              <a:spcBef>
                <a:spcPts val="900"/>
              </a:spcBef>
              <a:spcAft>
                <a:spcPts val="900"/>
              </a:spcAft>
              <a:buClr>
                <a:srgbClr val="B3B3B3"/>
              </a:buClr>
              <a:buSzPct val="100000"/>
              <a:buNone/>
            </a:pPr>
            <a:r>
              <a:rPr lang="en-US" sz="1800" kern="0" dirty="0">
                <a:solidFill>
                  <a:srgbClr val="000000"/>
                </a:solidFill>
                <a:latin typeface="Trebuchet MS"/>
              </a:rPr>
              <a:t> </a:t>
            </a:r>
            <a:r>
              <a:rPr lang="en-US" sz="1800" kern="0" dirty="0" smtClean="0">
                <a:solidFill>
                  <a:srgbClr val="000000"/>
                </a:solidFill>
                <a:latin typeface="Trebuchet MS"/>
              </a:rPr>
              <a:t>   </a:t>
            </a:r>
            <a:r>
              <a:rPr lang="en-US" sz="1700" kern="0" dirty="0" smtClean="0">
                <a:solidFill>
                  <a:srgbClr val="000000"/>
                </a:solidFill>
                <a:latin typeface="Trebuchet MS"/>
              </a:rPr>
              <a:t>Proposed HW technique of </a:t>
            </a:r>
            <a:r>
              <a:rPr lang="en-US" sz="1700" kern="0" dirty="0" err="1" smtClean="0">
                <a:solidFill>
                  <a:srgbClr val="000000"/>
                </a:solidFill>
                <a:latin typeface="Trebuchet MS"/>
              </a:rPr>
              <a:t>giga</a:t>
            </a:r>
            <a:r>
              <a:rPr lang="en-US" sz="1700" kern="0" dirty="0" smtClean="0">
                <a:solidFill>
                  <a:srgbClr val="000000"/>
                </a:solidFill>
                <a:latin typeface="Trebuchet MS"/>
              </a:rPr>
              <a:t>-scale </a:t>
            </a:r>
            <a:r>
              <a:rPr lang="en-US" sz="1700" kern="0" dirty="0">
                <a:solidFill>
                  <a:srgbClr val="000000"/>
                </a:solidFill>
                <a:latin typeface="Trebuchet MS"/>
              </a:rPr>
              <a:t>remote </a:t>
            </a:r>
            <a:r>
              <a:rPr lang="en-US" sz="1700" kern="0" dirty="0" smtClean="0">
                <a:solidFill>
                  <a:srgbClr val="000000"/>
                </a:solidFill>
                <a:latin typeface="Trebuchet MS"/>
              </a:rPr>
              <a:t>cache increases remote caching capacity (improves “RW Sharing” workloads)</a:t>
            </a:r>
          </a:p>
          <a:p>
            <a:pPr marL="914400" lvl="1" indent="-342900">
              <a:lnSpc>
                <a:spcPct val="90000"/>
              </a:lnSpc>
              <a:spcBef>
                <a:spcPts val="900"/>
              </a:spcBef>
              <a:spcAft>
                <a:spcPts val="900"/>
              </a:spcAft>
              <a:buClr>
                <a:srgbClr val="B3B3B3"/>
              </a:buClr>
              <a:buSzPct val="100000"/>
              <a:buFont typeface="Arial" panose="020B0604020202020204" pitchFamily="34" charset="0"/>
              <a:buChar char="•"/>
            </a:pPr>
            <a:endParaRPr lang="en-US" sz="2000" kern="0" dirty="0">
              <a:solidFill>
                <a:srgbClr val="000000"/>
              </a:solidFill>
              <a:latin typeface="Trebuchet MS"/>
            </a:endParaRPr>
          </a:p>
          <a:p>
            <a:pPr marL="914400" lvl="1" indent="-342900">
              <a:lnSpc>
                <a:spcPct val="90000"/>
              </a:lnSpc>
              <a:spcBef>
                <a:spcPts val="900"/>
              </a:spcBef>
              <a:spcAft>
                <a:spcPts val="900"/>
              </a:spcAft>
              <a:buClr>
                <a:srgbClr val="B3B3B3"/>
              </a:buClr>
              <a:buSzPct val="100000"/>
              <a:buFont typeface="Arial" panose="020B0604020202020204" pitchFamily="34" charset="0"/>
              <a:buChar char="•"/>
            </a:pPr>
            <a:endParaRPr lang="en-US" sz="2000" kern="0" dirty="0" smtClean="0">
              <a:solidFill>
                <a:srgbClr val="000000"/>
              </a:solidFill>
              <a:latin typeface="Trebuchet MS"/>
            </a:endParaRPr>
          </a:p>
          <a:p>
            <a:endParaRPr lang="en-US" dirty="0"/>
          </a:p>
        </p:txBody>
      </p:sp>
      <p:sp>
        <p:nvSpPr>
          <p:cNvPr id="4" name="Slide Number Placeholder 3"/>
          <p:cNvSpPr>
            <a:spLocks noGrp="1"/>
          </p:cNvSpPr>
          <p:nvPr>
            <p:ph type="sldNum" sz="quarter" idx="12"/>
          </p:nvPr>
        </p:nvSpPr>
        <p:spPr/>
        <p:txBody>
          <a:bodyPr/>
          <a:lstStyle/>
          <a:p>
            <a:pPr>
              <a:defRPr/>
            </a:pPr>
            <a:fld id="{866DA6C0-E8D2-8D44-A834-246A4BF6B0E5}" type="slidenum">
              <a:rPr lang="en-US" smtClean="0"/>
              <a:pPr>
                <a:defRPr/>
              </a:pPr>
              <a:t>29</a:t>
            </a:fld>
            <a:endParaRPr lang="en-US"/>
          </a:p>
        </p:txBody>
      </p:sp>
      <p:sp>
        <p:nvSpPr>
          <p:cNvPr id="5" name="TextBox 4"/>
          <p:cNvSpPr txBox="1"/>
          <p:nvPr/>
        </p:nvSpPr>
        <p:spPr>
          <a:xfrm>
            <a:off x="53222" y="5256848"/>
            <a:ext cx="9072028" cy="738664"/>
          </a:xfrm>
          <a:prstGeom prst="rect">
            <a:avLst/>
          </a:prstGeom>
          <a:solidFill>
            <a:srgbClr val="CCFFCC"/>
          </a:solidFill>
          <a:ln w="28575">
            <a:solidFill>
              <a:schemeClr val="tx1"/>
            </a:solidFill>
          </a:ln>
        </p:spPr>
        <p:txBody>
          <a:bodyPr wrap="square" rtlCol="0">
            <a:spAutoFit/>
          </a:bodyPr>
          <a:lstStyle/>
          <a:p>
            <a:pPr algn="ctr"/>
            <a:r>
              <a:rPr lang="en-US" sz="2100" b="1" dirty="0" smtClean="0"/>
              <a:t>CARVE eliminates NUMA effects on </a:t>
            </a:r>
            <a:r>
              <a:rPr lang="en-US" sz="2100" b="1" dirty="0"/>
              <a:t>emerging Multi-GPU </a:t>
            </a:r>
            <a:r>
              <a:rPr lang="en-US" sz="2100" b="1" dirty="0" smtClean="0"/>
              <a:t>Systems </a:t>
            </a:r>
          </a:p>
          <a:p>
            <a:pPr algn="ctr"/>
            <a:r>
              <a:rPr lang="en-US" sz="2100" b="1" dirty="0" smtClean="0">
                <a:sym typeface="Wingdings"/>
              </a:rPr>
              <a:t> Strong scaling of Multi-GPU performance</a:t>
            </a:r>
            <a:endParaRPr lang="en-US" sz="2100" b="1" dirty="0"/>
          </a:p>
        </p:txBody>
      </p:sp>
    </p:spTree>
    <p:extLst>
      <p:ext uri="{BB962C8B-B14F-4D97-AF65-F5344CB8AC3E}">
        <p14:creationId xmlns:p14="http://schemas.microsoft.com/office/powerpoint/2010/main" val="2019628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49" y="198438"/>
            <a:ext cx="9167813" cy="487362"/>
          </a:xfrm>
        </p:spPr>
        <p:txBody>
          <a:bodyPr/>
          <a:lstStyle/>
          <a:p>
            <a:r>
              <a:rPr lang="en-US" dirty="0" smtClean="0"/>
              <a:t>multi-</a:t>
            </a:r>
            <a:r>
              <a:rPr lang="en-US" dirty="0" err="1" smtClean="0"/>
              <a:t>gpus</a:t>
            </a:r>
            <a:r>
              <a:rPr lang="en-US" dirty="0" smtClean="0"/>
              <a:t> are inherently NUMA</a:t>
            </a:r>
            <a:endParaRPr lang="en-US" dirty="0"/>
          </a:p>
        </p:txBody>
      </p:sp>
      <p:sp>
        <p:nvSpPr>
          <p:cNvPr id="4" name="Slide Number Placeholder 3"/>
          <p:cNvSpPr>
            <a:spLocks noGrp="1"/>
          </p:cNvSpPr>
          <p:nvPr>
            <p:ph type="sldNum" sz="quarter" idx="12"/>
          </p:nvPr>
        </p:nvSpPr>
        <p:spPr/>
        <p:txBody>
          <a:bodyPr/>
          <a:lstStyle/>
          <a:p>
            <a:pPr>
              <a:defRPr/>
            </a:pPr>
            <a:fld id="{866DA6C0-E8D2-8D44-A834-246A4BF6B0E5}" type="slidenum">
              <a:rPr lang="en-US" smtClean="0"/>
              <a:pPr>
                <a:defRPr/>
              </a:pPr>
              <a:t>3</a:t>
            </a:fld>
            <a:endParaRPr lang="en-US"/>
          </a:p>
        </p:txBody>
      </p:sp>
      <p:sp>
        <p:nvSpPr>
          <p:cNvPr id="72" name="Rectangle 71">
            <a:extLst>
              <a:ext uri="{FF2B5EF4-FFF2-40B4-BE49-F238E27FC236}">
                <a16:creationId xmlns:a16="http://schemas.microsoft.com/office/drawing/2014/main" xmlns="" id="{FE6C58D1-01CA-40AA-8DF0-B8DBAD476A8F}"/>
              </a:ext>
            </a:extLst>
          </p:cNvPr>
          <p:cNvSpPr/>
          <p:nvPr/>
        </p:nvSpPr>
        <p:spPr>
          <a:xfrm>
            <a:off x="3117794" y="4355285"/>
            <a:ext cx="2432781" cy="369332"/>
          </a:xfrm>
          <a:prstGeom prst="rect">
            <a:avLst/>
          </a:prstGeom>
        </p:spPr>
        <p:txBody>
          <a:bodyPr wrap="none">
            <a:spAutoFit/>
          </a:bodyPr>
          <a:lstStyle/>
          <a:p>
            <a:pPr algn="ctr">
              <a:spcAft>
                <a:spcPts val="600"/>
              </a:spcAft>
            </a:pPr>
            <a:r>
              <a:rPr lang="en-US" sz="1800" dirty="0">
                <a:latin typeface="Calibri" charset="0"/>
                <a:ea typeface="Calibri" charset="0"/>
                <a:cs typeface="Calibri" charset="0"/>
              </a:rPr>
              <a:t>NUMA-GPU [</a:t>
            </a:r>
            <a:r>
              <a:rPr lang="en-US" sz="1800">
                <a:latin typeface="Calibri" charset="0"/>
                <a:ea typeface="Calibri" charset="0"/>
                <a:cs typeface="Calibri" charset="0"/>
              </a:rPr>
              <a:t>MICRO’17</a:t>
            </a:r>
            <a:r>
              <a:rPr lang="en-US" sz="1800" smtClean="0">
                <a:latin typeface="Calibri" charset="0"/>
                <a:ea typeface="Calibri" charset="0"/>
                <a:cs typeface="Calibri" charset="0"/>
              </a:rPr>
              <a:t>]</a:t>
            </a:r>
            <a:endParaRPr lang="en-US" sz="1800" dirty="0">
              <a:latin typeface="Calibri" charset="0"/>
              <a:ea typeface="Calibri" charset="0"/>
              <a:cs typeface="Calibri" charset="0"/>
            </a:endParaRPr>
          </a:p>
        </p:txBody>
      </p:sp>
      <p:sp>
        <p:nvSpPr>
          <p:cNvPr id="77" name="Rectangle 76">
            <a:extLst>
              <a:ext uri="{FF2B5EF4-FFF2-40B4-BE49-F238E27FC236}">
                <a16:creationId xmlns:a16="http://schemas.microsoft.com/office/drawing/2014/main" xmlns="" id="{0AED13FA-76EA-4E0A-B0F1-A5D6B07A3C08}"/>
              </a:ext>
            </a:extLst>
          </p:cNvPr>
          <p:cNvSpPr/>
          <p:nvPr/>
        </p:nvSpPr>
        <p:spPr>
          <a:xfrm rot="16200000">
            <a:off x="3116047" y="624178"/>
            <a:ext cx="2461161" cy="4644569"/>
          </a:xfrm>
          <a:prstGeom prst="rect">
            <a:avLst/>
          </a:prstGeom>
          <a:solidFill>
            <a:sysClr val="window" lastClr="FFFFFF">
              <a:lumMod val="85000"/>
            </a:sysClr>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black"/>
              </a:solidFill>
              <a:effectLst/>
              <a:uLnTx/>
              <a:uFillTx/>
              <a:latin typeface="Calibri" charset="0"/>
              <a:ea typeface="Calibri" charset="0"/>
              <a:cs typeface="Calibri" charset="0"/>
            </a:endParaRPr>
          </a:p>
        </p:txBody>
      </p:sp>
      <p:sp>
        <p:nvSpPr>
          <p:cNvPr id="78" name="Rounded Rectangle 19">
            <a:extLst>
              <a:ext uri="{FF2B5EF4-FFF2-40B4-BE49-F238E27FC236}">
                <a16:creationId xmlns:a16="http://schemas.microsoft.com/office/drawing/2014/main" xmlns="" id="{0A59B092-83AC-4321-99EB-07655D84FA84}"/>
              </a:ext>
            </a:extLst>
          </p:cNvPr>
          <p:cNvSpPr/>
          <p:nvPr/>
        </p:nvSpPr>
        <p:spPr>
          <a:xfrm>
            <a:off x="3709753" y="892142"/>
            <a:ext cx="594852" cy="567816"/>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Calibri" charset="0"/>
                <a:ea typeface="Calibri" charset="0"/>
                <a:cs typeface="Calibri" charset="0"/>
              </a:rPr>
              <a:t>CPU</a:t>
            </a:r>
          </a:p>
        </p:txBody>
      </p:sp>
      <p:sp>
        <p:nvSpPr>
          <p:cNvPr id="79" name="Rectangle: Rounded Corners 61">
            <a:extLst>
              <a:ext uri="{FF2B5EF4-FFF2-40B4-BE49-F238E27FC236}">
                <a16:creationId xmlns:a16="http://schemas.microsoft.com/office/drawing/2014/main" xmlns="" id="{EA5BE106-1C69-4A35-B792-DF6FB75F0B55}"/>
              </a:ext>
            </a:extLst>
          </p:cNvPr>
          <p:cNvSpPr/>
          <p:nvPr/>
        </p:nvSpPr>
        <p:spPr>
          <a:xfrm>
            <a:off x="2286053" y="3267588"/>
            <a:ext cx="3735848" cy="79894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Calibri" charset="0"/>
              <a:ea typeface="Calibri" charset="0"/>
              <a:cs typeface="Calibri" charset="0"/>
            </a:endParaRPr>
          </a:p>
          <a:p>
            <a:pPr algn="ctr"/>
            <a:endParaRPr lang="en-US" dirty="0" smtClean="0">
              <a:solidFill>
                <a:schemeClr val="tx1"/>
              </a:solidFill>
              <a:latin typeface="Calibri" charset="0"/>
              <a:ea typeface="Calibri" charset="0"/>
              <a:cs typeface="Calibri" charset="0"/>
            </a:endParaRPr>
          </a:p>
          <a:p>
            <a:pPr algn="r"/>
            <a:r>
              <a:rPr lang="en-US" sz="1600" dirty="0" smtClean="0">
                <a:solidFill>
                  <a:schemeClr val="tx1"/>
                </a:solidFill>
                <a:latin typeface="Calibri" charset="0"/>
                <a:ea typeface="Calibri" charset="0"/>
                <a:cs typeface="Calibri" charset="0"/>
              </a:rPr>
              <a:t>Unified Memory</a:t>
            </a:r>
          </a:p>
          <a:p>
            <a:pPr algn="r"/>
            <a:endParaRPr lang="en-US" sz="1600" dirty="0">
              <a:solidFill>
                <a:schemeClr val="tx1"/>
              </a:solidFill>
              <a:latin typeface="Calibri" charset="0"/>
              <a:ea typeface="Calibri" charset="0"/>
              <a:cs typeface="Calibri" charset="0"/>
            </a:endParaRPr>
          </a:p>
        </p:txBody>
      </p:sp>
      <p:grpSp>
        <p:nvGrpSpPr>
          <p:cNvPr id="81" name="Group 80">
            <a:extLst>
              <a:ext uri="{FF2B5EF4-FFF2-40B4-BE49-F238E27FC236}">
                <a16:creationId xmlns:a16="http://schemas.microsoft.com/office/drawing/2014/main" xmlns="" id="{835F174D-3E69-48C5-AB8C-C92C60B96269}"/>
              </a:ext>
            </a:extLst>
          </p:cNvPr>
          <p:cNvGrpSpPr/>
          <p:nvPr/>
        </p:nvGrpSpPr>
        <p:grpSpPr>
          <a:xfrm>
            <a:off x="2444586" y="2517806"/>
            <a:ext cx="3328039" cy="394367"/>
            <a:chOff x="6777908" y="3164898"/>
            <a:chExt cx="3328039" cy="577393"/>
          </a:xfrm>
        </p:grpSpPr>
        <p:sp>
          <p:nvSpPr>
            <p:cNvPr id="96" name="Rounded Rectangle 15">
              <a:extLst>
                <a:ext uri="{FF2B5EF4-FFF2-40B4-BE49-F238E27FC236}">
                  <a16:creationId xmlns:a16="http://schemas.microsoft.com/office/drawing/2014/main" xmlns="" id="{95DF1157-6646-4157-824F-DE8F5BB26BC5}"/>
                </a:ext>
              </a:extLst>
            </p:cNvPr>
            <p:cNvSpPr/>
            <p:nvPr/>
          </p:nvSpPr>
          <p:spPr>
            <a:xfrm>
              <a:off x="6777908" y="3164900"/>
              <a:ext cx="645191" cy="55362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charset="0"/>
                  <a:ea typeface="Calibri" charset="0"/>
                  <a:cs typeface="Calibri" charset="0"/>
                </a:rPr>
                <a:t>GPU</a:t>
              </a:r>
            </a:p>
          </p:txBody>
        </p:sp>
        <p:sp>
          <p:nvSpPr>
            <p:cNvPr id="97" name="Rounded Rectangle 96">
              <a:extLst>
                <a:ext uri="{FF2B5EF4-FFF2-40B4-BE49-F238E27FC236}">
                  <a16:creationId xmlns:a16="http://schemas.microsoft.com/office/drawing/2014/main" xmlns="" id="{1571138F-9BE7-490B-803C-292A72FB59C2}"/>
                </a:ext>
              </a:extLst>
            </p:cNvPr>
            <p:cNvSpPr/>
            <p:nvPr/>
          </p:nvSpPr>
          <p:spPr>
            <a:xfrm>
              <a:off x="7604573" y="3164899"/>
              <a:ext cx="645191" cy="55362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charset="0"/>
                  <a:ea typeface="Calibri" charset="0"/>
                  <a:cs typeface="Calibri" charset="0"/>
                </a:rPr>
                <a:t>GPU</a:t>
              </a:r>
            </a:p>
          </p:txBody>
        </p:sp>
        <p:sp>
          <p:nvSpPr>
            <p:cNvPr id="98" name="Rounded Rectangle 15">
              <a:extLst>
                <a:ext uri="{FF2B5EF4-FFF2-40B4-BE49-F238E27FC236}">
                  <a16:creationId xmlns:a16="http://schemas.microsoft.com/office/drawing/2014/main" xmlns="" id="{6C557F8A-829B-40C1-B168-E75D5CC4F8EB}"/>
                </a:ext>
              </a:extLst>
            </p:cNvPr>
            <p:cNvSpPr/>
            <p:nvPr/>
          </p:nvSpPr>
          <p:spPr>
            <a:xfrm>
              <a:off x="8431238" y="3164898"/>
              <a:ext cx="645191" cy="55362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charset="0"/>
                  <a:ea typeface="Calibri" charset="0"/>
                  <a:cs typeface="Calibri" charset="0"/>
                </a:rPr>
                <a:t>GPU</a:t>
              </a:r>
            </a:p>
          </p:txBody>
        </p:sp>
        <p:sp>
          <p:nvSpPr>
            <p:cNvPr id="99" name="Rounded Rectangle 15">
              <a:extLst>
                <a:ext uri="{FF2B5EF4-FFF2-40B4-BE49-F238E27FC236}">
                  <a16:creationId xmlns:a16="http://schemas.microsoft.com/office/drawing/2014/main" xmlns="" id="{1F2A7ACE-35E9-4A45-A754-3C4686757CB2}"/>
                </a:ext>
              </a:extLst>
            </p:cNvPr>
            <p:cNvSpPr/>
            <p:nvPr/>
          </p:nvSpPr>
          <p:spPr>
            <a:xfrm>
              <a:off x="9460756" y="3188671"/>
              <a:ext cx="645191" cy="55362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charset="0"/>
                  <a:ea typeface="Calibri" charset="0"/>
                  <a:cs typeface="Calibri" charset="0"/>
                </a:rPr>
                <a:t>GPU</a:t>
              </a:r>
            </a:p>
          </p:txBody>
        </p:sp>
      </p:grpSp>
      <p:sp>
        <p:nvSpPr>
          <p:cNvPr id="82" name="Rectangle 81">
            <a:extLst>
              <a:ext uri="{FF2B5EF4-FFF2-40B4-BE49-F238E27FC236}">
                <a16:creationId xmlns:a16="http://schemas.microsoft.com/office/drawing/2014/main" xmlns="" id="{710E293A-39AB-48C0-A2ED-9569804C042D}"/>
              </a:ext>
            </a:extLst>
          </p:cNvPr>
          <p:cNvSpPr/>
          <p:nvPr/>
        </p:nvSpPr>
        <p:spPr>
          <a:xfrm rot="16200000">
            <a:off x="3912042" y="492865"/>
            <a:ext cx="341587" cy="3167368"/>
          </a:xfrm>
          <a:prstGeom prst="rect">
            <a:avLst/>
          </a:prstGeom>
          <a:pattFill prst="smCheck">
            <a:fgClr>
              <a:schemeClr val="bg1"/>
            </a:fgClr>
            <a:bgClr>
              <a:srgbClr val="FF0000"/>
            </a:bgClr>
          </a:pattFill>
          <a:ln>
            <a:noFill/>
          </a:ln>
        </p:spPr>
        <p:style>
          <a:lnRef idx="2">
            <a:schemeClr val="accent1">
              <a:shade val="50000"/>
            </a:schemeClr>
          </a:lnRef>
          <a:fillRef idx="1001">
            <a:schemeClr val="dk2"/>
          </a:fillRef>
          <a:effectRef idx="0">
            <a:schemeClr val="accent1"/>
          </a:effectRef>
          <a:fontRef idx="minor">
            <a:schemeClr val="lt1"/>
          </a:fontRef>
        </p:style>
        <p:txBody>
          <a:bodyPr vert="vert" rtlCol="0" anchor="ctr"/>
          <a:lstStyle/>
          <a:p>
            <a:pPr algn="ctr"/>
            <a:endParaRPr lang="en-US" sz="1600" b="1" dirty="0">
              <a:solidFill>
                <a:srgbClr val="FFFF00"/>
              </a:solidFill>
              <a:latin typeface="Calibri" charset="0"/>
              <a:ea typeface="Calibri" charset="0"/>
              <a:cs typeface="Calibri" charset="0"/>
            </a:endParaRPr>
          </a:p>
        </p:txBody>
      </p:sp>
      <p:sp>
        <p:nvSpPr>
          <p:cNvPr id="83" name="TextBox 82">
            <a:extLst>
              <a:ext uri="{FF2B5EF4-FFF2-40B4-BE49-F238E27FC236}">
                <a16:creationId xmlns:a16="http://schemas.microsoft.com/office/drawing/2014/main" xmlns="" id="{91998465-9D0F-42CC-AC63-5B69D8ACDF9D}"/>
              </a:ext>
            </a:extLst>
          </p:cNvPr>
          <p:cNvSpPr txBox="1"/>
          <p:nvPr/>
        </p:nvSpPr>
        <p:spPr>
          <a:xfrm>
            <a:off x="3576614" y="1946037"/>
            <a:ext cx="861133" cy="244682"/>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en-US" sz="1100" b="1" dirty="0" smtClean="0">
                <a:solidFill>
                  <a:schemeClr val="bg1"/>
                </a:solidFill>
                <a:latin typeface="Calibri" charset="0"/>
                <a:ea typeface="Calibri" charset="0"/>
                <a:cs typeface="Calibri" charset="0"/>
              </a:rPr>
              <a:t>NV SWITCH</a:t>
            </a:r>
            <a:endParaRPr lang="en-US" sz="1100" b="1" dirty="0">
              <a:solidFill>
                <a:schemeClr val="bg1"/>
              </a:solidFill>
              <a:latin typeface="Calibri" charset="0"/>
              <a:ea typeface="Calibri" charset="0"/>
              <a:cs typeface="Calibri" charset="0"/>
            </a:endParaRPr>
          </a:p>
        </p:txBody>
      </p:sp>
      <p:cxnSp>
        <p:nvCxnSpPr>
          <p:cNvPr id="84" name="Straight Connector 83">
            <a:extLst>
              <a:ext uri="{FF2B5EF4-FFF2-40B4-BE49-F238E27FC236}">
                <a16:creationId xmlns:a16="http://schemas.microsoft.com/office/drawing/2014/main" xmlns="" id="{5A73FDD8-1EC2-43BF-93A3-2E1D136B78B3}"/>
              </a:ext>
            </a:extLst>
          </p:cNvPr>
          <p:cNvCxnSpPr>
            <a:cxnSpLocks/>
          </p:cNvCxnSpPr>
          <p:nvPr/>
        </p:nvCxnSpPr>
        <p:spPr>
          <a:xfrm>
            <a:off x="5445608" y="2268625"/>
            <a:ext cx="4422" cy="274320"/>
          </a:xfrm>
          <a:prstGeom prst="line">
            <a:avLst/>
          </a:prstGeom>
          <a:ln w="28575">
            <a:solidFill>
              <a:schemeClr val="accent5">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xmlns="" id="{8FEE6991-4CA0-4048-B4E8-8C05AF627F12}"/>
              </a:ext>
            </a:extLst>
          </p:cNvPr>
          <p:cNvCxnSpPr>
            <a:cxnSpLocks/>
          </p:cNvCxnSpPr>
          <p:nvPr/>
        </p:nvCxnSpPr>
        <p:spPr>
          <a:xfrm>
            <a:off x="4420372" y="2247343"/>
            <a:ext cx="4560" cy="273151"/>
          </a:xfrm>
          <a:prstGeom prst="line">
            <a:avLst/>
          </a:prstGeom>
          <a:ln w="28575">
            <a:solidFill>
              <a:schemeClr val="accent5">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xmlns="" id="{971A578A-F2DE-471A-8C66-D269F3EAF42C}"/>
              </a:ext>
            </a:extLst>
          </p:cNvPr>
          <p:cNvCxnSpPr>
            <a:cxnSpLocks/>
          </p:cNvCxnSpPr>
          <p:nvPr/>
        </p:nvCxnSpPr>
        <p:spPr>
          <a:xfrm flipH="1">
            <a:off x="3593846" y="2247343"/>
            <a:ext cx="0" cy="273151"/>
          </a:xfrm>
          <a:prstGeom prst="line">
            <a:avLst/>
          </a:prstGeom>
          <a:ln w="28575">
            <a:solidFill>
              <a:schemeClr val="accent5">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xmlns="" id="{934268D8-23F8-4DBC-97CF-27AFFA784EC7}"/>
              </a:ext>
            </a:extLst>
          </p:cNvPr>
          <p:cNvCxnSpPr>
            <a:cxnSpLocks/>
          </p:cNvCxnSpPr>
          <p:nvPr/>
        </p:nvCxnSpPr>
        <p:spPr>
          <a:xfrm>
            <a:off x="2751060" y="2247343"/>
            <a:ext cx="0" cy="273151"/>
          </a:xfrm>
          <a:prstGeom prst="line">
            <a:avLst/>
          </a:prstGeom>
          <a:ln w="28575">
            <a:solidFill>
              <a:schemeClr val="accent5">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xmlns="" id="{02BCAA04-B869-4DB1-B3CF-0AA037B749E0}"/>
              </a:ext>
            </a:extLst>
          </p:cNvPr>
          <p:cNvSpPr/>
          <p:nvPr/>
        </p:nvSpPr>
        <p:spPr>
          <a:xfrm>
            <a:off x="2412687" y="3295426"/>
            <a:ext cx="706572" cy="5156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charset="0"/>
                <a:ea typeface="Calibri" charset="0"/>
                <a:cs typeface="Calibri" charset="0"/>
              </a:rPr>
              <a:t>HBM</a:t>
            </a:r>
          </a:p>
        </p:txBody>
      </p:sp>
      <p:sp>
        <p:nvSpPr>
          <p:cNvPr id="89" name="Rectangle 88">
            <a:extLst>
              <a:ext uri="{FF2B5EF4-FFF2-40B4-BE49-F238E27FC236}">
                <a16:creationId xmlns:a16="http://schemas.microsoft.com/office/drawing/2014/main" xmlns="" id="{B17BE6A0-5BF3-4965-8CC6-80580EF6FC7C}"/>
              </a:ext>
            </a:extLst>
          </p:cNvPr>
          <p:cNvSpPr/>
          <p:nvPr/>
        </p:nvSpPr>
        <p:spPr>
          <a:xfrm>
            <a:off x="3239352" y="3295426"/>
            <a:ext cx="706572" cy="5156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charset="0"/>
                <a:ea typeface="Calibri" charset="0"/>
                <a:cs typeface="Calibri" charset="0"/>
              </a:rPr>
              <a:t>HBM</a:t>
            </a:r>
          </a:p>
        </p:txBody>
      </p:sp>
      <p:sp>
        <p:nvSpPr>
          <p:cNvPr id="90" name="Rectangle 89">
            <a:extLst>
              <a:ext uri="{FF2B5EF4-FFF2-40B4-BE49-F238E27FC236}">
                <a16:creationId xmlns:a16="http://schemas.microsoft.com/office/drawing/2014/main" xmlns="" id="{CD0D772B-8D34-4CFD-86B1-9EF95614F005}"/>
              </a:ext>
            </a:extLst>
          </p:cNvPr>
          <p:cNvSpPr/>
          <p:nvPr/>
        </p:nvSpPr>
        <p:spPr>
          <a:xfrm>
            <a:off x="4066016" y="3295426"/>
            <a:ext cx="706572" cy="5156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charset="0"/>
                <a:ea typeface="Calibri" charset="0"/>
                <a:cs typeface="Calibri" charset="0"/>
              </a:rPr>
              <a:t>HBM</a:t>
            </a:r>
          </a:p>
        </p:txBody>
      </p:sp>
      <p:sp>
        <p:nvSpPr>
          <p:cNvPr id="91" name="Rectangle 90">
            <a:extLst>
              <a:ext uri="{FF2B5EF4-FFF2-40B4-BE49-F238E27FC236}">
                <a16:creationId xmlns:a16="http://schemas.microsoft.com/office/drawing/2014/main" xmlns="" id="{123D26C1-E5FF-416A-BF4E-4668C565CDEB}"/>
              </a:ext>
            </a:extLst>
          </p:cNvPr>
          <p:cNvSpPr/>
          <p:nvPr/>
        </p:nvSpPr>
        <p:spPr>
          <a:xfrm>
            <a:off x="5095535" y="3311664"/>
            <a:ext cx="706572" cy="5156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charset="0"/>
                <a:ea typeface="Calibri" charset="0"/>
                <a:cs typeface="Calibri" charset="0"/>
              </a:rPr>
              <a:t>HBM</a:t>
            </a:r>
          </a:p>
        </p:txBody>
      </p:sp>
      <p:sp>
        <p:nvSpPr>
          <p:cNvPr id="92" name="Arrow: Up-Down 56">
            <a:extLst>
              <a:ext uri="{FF2B5EF4-FFF2-40B4-BE49-F238E27FC236}">
                <a16:creationId xmlns:a16="http://schemas.microsoft.com/office/drawing/2014/main" xmlns="" id="{2A638550-F2C9-4971-9A1E-ACC100C7C220}"/>
              </a:ext>
            </a:extLst>
          </p:cNvPr>
          <p:cNvSpPr/>
          <p:nvPr/>
        </p:nvSpPr>
        <p:spPr>
          <a:xfrm>
            <a:off x="2630512" y="2927281"/>
            <a:ext cx="273338" cy="366115"/>
          </a:xfrm>
          <a:prstGeom prst="up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charset="0"/>
              <a:ea typeface="Calibri" charset="0"/>
              <a:cs typeface="Calibri" charset="0"/>
            </a:endParaRPr>
          </a:p>
        </p:txBody>
      </p:sp>
      <p:sp>
        <p:nvSpPr>
          <p:cNvPr id="93" name="Arrow: Up-Down 58">
            <a:extLst>
              <a:ext uri="{FF2B5EF4-FFF2-40B4-BE49-F238E27FC236}">
                <a16:creationId xmlns:a16="http://schemas.microsoft.com/office/drawing/2014/main" xmlns="" id="{CF412BC7-54B9-4E8E-BD04-3FF3B528E5D8}"/>
              </a:ext>
            </a:extLst>
          </p:cNvPr>
          <p:cNvSpPr/>
          <p:nvPr/>
        </p:nvSpPr>
        <p:spPr>
          <a:xfrm>
            <a:off x="3464564" y="2927281"/>
            <a:ext cx="273338" cy="366115"/>
          </a:xfrm>
          <a:prstGeom prst="up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charset="0"/>
              <a:ea typeface="Calibri" charset="0"/>
              <a:cs typeface="Calibri" charset="0"/>
            </a:endParaRPr>
          </a:p>
        </p:txBody>
      </p:sp>
      <p:sp>
        <p:nvSpPr>
          <p:cNvPr id="94" name="Arrow: Up-Down 59">
            <a:extLst>
              <a:ext uri="{FF2B5EF4-FFF2-40B4-BE49-F238E27FC236}">
                <a16:creationId xmlns:a16="http://schemas.microsoft.com/office/drawing/2014/main" xmlns="" id="{C754CF69-119F-44AC-85C6-40E8AF810AAE}"/>
              </a:ext>
            </a:extLst>
          </p:cNvPr>
          <p:cNvSpPr/>
          <p:nvPr/>
        </p:nvSpPr>
        <p:spPr>
          <a:xfrm>
            <a:off x="4283841" y="2927281"/>
            <a:ext cx="273338" cy="366115"/>
          </a:xfrm>
          <a:prstGeom prst="up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charset="0"/>
              <a:ea typeface="Calibri" charset="0"/>
              <a:cs typeface="Calibri" charset="0"/>
            </a:endParaRPr>
          </a:p>
        </p:txBody>
      </p:sp>
      <p:sp>
        <p:nvSpPr>
          <p:cNvPr id="95" name="Arrow: Up-Down 60">
            <a:extLst>
              <a:ext uri="{FF2B5EF4-FFF2-40B4-BE49-F238E27FC236}">
                <a16:creationId xmlns:a16="http://schemas.microsoft.com/office/drawing/2014/main" xmlns="" id="{C10F288F-4355-47AF-94A9-2079D1F3FE51}"/>
              </a:ext>
            </a:extLst>
          </p:cNvPr>
          <p:cNvSpPr/>
          <p:nvPr/>
        </p:nvSpPr>
        <p:spPr>
          <a:xfrm>
            <a:off x="5319369" y="2943519"/>
            <a:ext cx="273338" cy="366115"/>
          </a:xfrm>
          <a:prstGeom prst="up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charset="0"/>
              <a:ea typeface="Calibri" charset="0"/>
              <a:cs typeface="Calibri" charset="0"/>
            </a:endParaRPr>
          </a:p>
        </p:txBody>
      </p:sp>
      <p:cxnSp>
        <p:nvCxnSpPr>
          <p:cNvPr id="80" name="Straight Arrow Connector 79">
            <a:extLst>
              <a:ext uri="{FF2B5EF4-FFF2-40B4-BE49-F238E27FC236}">
                <a16:creationId xmlns:a16="http://schemas.microsoft.com/office/drawing/2014/main" xmlns="" id="{8381D38D-D4FB-4E49-9328-B9858E518749}"/>
              </a:ext>
            </a:extLst>
          </p:cNvPr>
          <p:cNvCxnSpPr>
            <a:cxnSpLocks/>
          </p:cNvCxnSpPr>
          <p:nvPr/>
        </p:nvCxnSpPr>
        <p:spPr>
          <a:xfrm>
            <a:off x="4007179" y="1417094"/>
            <a:ext cx="0" cy="393192"/>
          </a:xfrm>
          <a:prstGeom prst="straightConnector1">
            <a:avLst/>
          </a:prstGeom>
          <a:noFill/>
          <a:ln w="50800" cap="flat" cmpd="sng" algn="ctr">
            <a:solidFill>
              <a:schemeClr val="accent5">
                <a:lumMod val="60000"/>
                <a:lumOff val="40000"/>
              </a:schemeClr>
            </a:solidFill>
            <a:prstDash val="solid"/>
            <a:headEnd type="triangle"/>
            <a:tailEnd type="triangle"/>
          </a:ln>
          <a:effectLst/>
        </p:spPr>
      </p:cxnSp>
      <p:sp>
        <p:nvSpPr>
          <p:cNvPr id="75" name="Rectangle 74">
            <a:extLst>
              <a:ext uri="{FF2B5EF4-FFF2-40B4-BE49-F238E27FC236}">
                <a16:creationId xmlns:a16="http://schemas.microsoft.com/office/drawing/2014/main" xmlns="" id="{AC6CD76A-740D-4765-B346-3EE566F8B465}"/>
              </a:ext>
            </a:extLst>
          </p:cNvPr>
          <p:cNvSpPr/>
          <p:nvPr/>
        </p:nvSpPr>
        <p:spPr>
          <a:xfrm>
            <a:off x="5792515" y="2956633"/>
            <a:ext cx="767005" cy="369332"/>
          </a:xfrm>
          <a:prstGeom prst="rect">
            <a:avLst/>
          </a:prstGeom>
          <a:noFill/>
          <a:ln>
            <a:noFill/>
          </a:ln>
        </p:spPr>
        <p:txBody>
          <a:bodyPr wrap="none">
            <a:spAutoFit/>
          </a:bodyPr>
          <a:lstStyle/>
          <a:p>
            <a:pPr algn="r"/>
            <a:r>
              <a:rPr lang="en-US" sz="1800" dirty="0">
                <a:latin typeface="Calibri" charset="0"/>
                <a:ea typeface="Calibri" charset="0"/>
                <a:cs typeface="Calibri" charset="0"/>
              </a:rPr>
              <a:t>1 TB/s</a:t>
            </a:r>
          </a:p>
        </p:txBody>
      </p:sp>
      <p:cxnSp>
        <p:nvCxnSpPr>
          <p:cNvPr id="100" name="Straight Arrow Connector 99">
            <a:extLst>
              <a:ext uri="{FF2B5EF4-FFF2-40B4-BE49-F238E27FC236}">
                <a16:creationId xmlns:a16="http://schemas.microsoft.com/office/drawing/2014/main" xmlns="" id="{C7AA0A62-BF85-4EDC-A0DD-B7CA2CC884C4}"/>
              </a:ext>
            </a:extLst>
          </p:cNvPr>
          <p:cNvCxnSpPr/>
          <p:nvPr/>
        </p:nvCxnSpPr>
        <p:spPr>
          <a:xfrm>
            <a:off x="5533242" y="3139041"/>
            <a:ext cx="300803" cy="0"/>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xmlns="" id="{A7D7DB81-AFB9-4FA9-B694-CDE294871977}"/>
              </a:ext>
            </a:extLst>
          </p:cNvPr>
          <p:cNvSpPr/>
          <p:nvPr/>
        </p:nvSpPr>
        <p:spPr>
          <a:xfrm>
            <a:off x="2492716" y="930407"/>
            <a:ext cx="645191" cy="5156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charset="0"/>
                <a:ea typeface="Calibri" charset="0"/>
                <a:cs typeface="Calibri" charset="0"/>
              </a:rPr>
              <a:t>DDR</a:t>
            </a:r>
          </a:p>
        </p:txBody>
      </p:sp>
      <p:sp>
        <p:nvSpPr>
          <p:cNvPr id="102" name="Arrow: Up-Down 147">
            <a:extLst>
              <a:ext uri="{FF2B5EF4-FFF2-40B4-BE49-F238E27FC236}">
                <a16:creationId xmlns:a16="http://schemas.microsoft.com/office/drawing/2014/main" xmlns="" id="{8548A0BC-6241-41E1-A9C2-1BDFDF6BC486}"/>
              </a:ext>
            </a:extLst>
          </p:cNvPr>
          <p:cNvSpPr/>
          <p:nvPr/>
        </p:nvSpPr>
        <p:spPr>
          <a:xfrm rot="5400000">
            <a:off x="3317368" y="987301"/>
            <a:ext cx="160582" cy="414820"/>
          </a:xfrm>
          <a:prstGeom prst="up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charset="0"/>
              <a:ea typeface="Calibri" charset="0"/>
              <a:cs typeface="Calibri" charset="0"/>
            </a:endParaRPr>
          </a:p>
        </p:txBody>
      </p:sp>
      <p:sp>
        <p:nvSpPr>
          <p:cNvPr id="114" name="Rectangle 113">
            <a:extLst>
              <a:ext uri="{FF2B5EF4-FFF2-40B4-BE49-F238E27FC236}">
                <a16:creationId xmlns:a16="http://schemas.microsoft.com/office/drawing/2014/main" xmlns="" id="{4E15FB71-CBD9-4DD8-B458-6E8362B3C7A5}"/>
              </a:ext>
            </a:extLst>
          </p:cNvPr>
          <p:cNvSpPr/>
          <p:nvPr/>
        </p:nvSpPr>
        <p:spPr>
          <a:xfrm>
            <a:off x="4097916" y="1435500"/>
            <a:ext cx="1591398" cy="338554"/>
          </a:xfrm>
          <a:prstGeom prst="rect">
            <a:avLst/>
          </a:prstGeom>
        </p:spPr>
        <p:txBody>
          <a:bodyPr wrap="none">
            <a:spAutoFit/>
          </a:bodyPr>
          <a:lstStyle/>
          <a:p>
            <a:pPr algn="r"/>
            <a:r>
              <a:rPr lang="en-US" sz="1600" dirty="0" err="1" smtClean="0">
                <a:latin typeface="Calibri" charset="0"/>
                <a:ea typeface="Calibri" charset="0"/>
                <a:cs typeface="Calibri" charset="0"/>
              </a:rPr>
              <a:t>NVLink</a:t>
            </a:r>
            <a:r>
              <a:rPr lang="en-US" sz="1600" dirty="0" smtClean="0">
                <a:latin typeface="Calibri" charset="0"/>
                <a:ea typeface="Calibri" charset="0"/>
                <a:cs typeface="Calibri" charset="0"/>
              </a:rPr>
              <a:t> </a:t>
            </a:r>
            <a:r>
              <a:rPr lang="en-US" sz="1600" dirty="0">
                <a:latin typeface="Calibri" charset="0"/>
                <a:ea typeface="Calibri" charset="0"/>
                <a:cs typeface="Calibri" charset="0"/>
              </a:rPr>
              <a:t>(25 GB/s)</a:t>
            </a:r>
          </a:p>
        </p:txBody>
      </p:sp>
      <p:sp>
        <p:nvSpPr>
          <p:cNvPr id="118" name="TextBox 117">
            <a:extLst>
              <a:ext uri="{FF2B5EF4-FFF2-40B4-BE49-F238E27FC236}">
                <a16:creationId xmlns:a16="http://schemas.microsoft.com/office/drawing/2014/main" xmlns="" id="{B5EB56B4-A5E8-4945-B5EA-6003AEFC47B7}"/>
              </a:ext>
            </a:extLst>
          </p:cNvPr>
          <p:cNvSpPr txBox="1"/>
          <p:nvPr/>
        </p:nvSpPr>
        <p:spPr>
          <a:xfrm>
            <a:off x="4765993" y="2527333"/>
            <a:ext cx="338555" cy="3139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mr-IN" sz="1600" dirty="0" smtClean="0">
                <a:solidFill>
                  <a:schemeClr val="tx1"/>
                </a:solidFill>
                <a:latin typeface="Calibri" charset="0"/>
                <a:ea typeface="Calibri" charset="0"/>
                <a:cs typeface="Calibri" charset="0"/>
              </a:rPr>
              <a:t>…</a:t>
            </a:r>
            <a:endParaRPr lang="en-US" sz="1600" dirty="0">
              <a:solidFill>
                <a:schemeClr val="tx1"/>
              </a:solidFill>
              <a:latin typeface="Calibri" charset="0"/>
              <a:ea typeface="Calibri" charset="0"/>
              <a:cs typeface="Calibri" charset="0"/>
            </a:endParaRPr>
          </a:p>
        </p:txBody>
      </p:sp>
      <p:sp>
        <p:nvSpPr>
          <p:cNvPr id="119" name="TextBox 118">
            <a:extLst>
              <a:ext uri="{FF2B5EF4-FFF2-40B4-BE49-F238E27FC236}">
                <a16:creationId xmlns:a16="http://schemas.microsoft.com/office/drawing/2014/main" xmlns="" id="{B5EB56B4-A5E8-4945-B5EA-6003AEFC47B7}"/>
              </a:ext>
            </a:extLst>
          </p:cNvPr>
          <p:cNvSpPr txBox="1"/>
          <p:nvPr/>
        </p:nvSpPr>
        <p:spPr>
          <a:xfrm>
            <a:off x="4765993" y="3374221"/>
            <a:ext cx="338555" cy="31393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lnSpc>
                <a:spcPct val="90000"/>
              </a:lnSpc>
            </a:pPr>
            <a:r>
              <a:rPr lang="mr-IN" sz="1600" dirty="0" smtClean="0">
                <a:solidFill>
                  <a:schemeClr val="tx1"/>
                </a:solidFill>
                <a:latin typeface="Calibri" charset="0"/>
                <a:ea typeface="Calibri" charset="0"/>
                <a:cs typeface="Calibri" charset="0"/>
              </a:rPr>
              <a:t>…</a:t>
            </a:r>
            <a:endParaRPr lang="en-US" sz="1600" dirty="0">
              <a:solidFill>
                <a:schemeClr val="tx1"/>
              </a:solidFill>
              <a:latin typeface="Calibri" charset="0"/>
              <a:ea typeface="Calibri" charset="0"/>
              <a:cs typeface="Calibri" charset="0"/>
            </a:endParaRPr>
          </a:p>
        </p:txBody>
      </p:sp>
      <p:sp>
        <p:nvSpPr>
          <p:cNvPr id="104" name="U-Turn Arrow 103"/>
          <p:cNvSpPr/>
          <p:nvPr/>
        </p:nvSpPr>
        <p:spPr>
          <a:xfrm>
            <a:off x="4553861" y="1912427"/>
            <a:ext cx="848442" cy="1367052"/>
          </a:xfrm>
          <a:prstGeom prst="uturnArrow">
            <a:avLst>
              <a:gd name="adj1" fmla="val 7090"/>
              <a:gd name="adj2" fmla="val 9335"/>
              <a:gd name="adj3" fmla="val 15390"/>
              <a:gd name="adj4" fmla="val 40973"/>
              <a:gd name="adj5" fmla="val 48330"/>
            </a:avLst>
          </a:prstGeom>
          <a:solidFill>
            <a:srgbClr val="FF304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tx1"/>
              </a:solidFill>
              <a:latin typeface="Calibri" charset="0"/>
              <a:ea typeface="Calibri" charset="0"/>
              <a:cs typeface="Calibri" charset="0"/>
            </a:endParaRPr>
          </a:p>
        </p:txBody>
      </p:sp>
      <p:sp>
        <p:nvSpPr>
          <p:cNvPr id="106" name="Rectangle 105">
            <a:extLst>
              <a:ext uri="{FF2B5EF4-FFF2-40B4-BE49-F238E27FC236}">
                <a16:creationId xmlns:a16="http://schemas.microsoft.com/office/drawing/2014/main" xmlns="" id="{812D93A0-AF2A-401C-8663-7911E8941E71}"/>
              </a:ext>
            </a:extLst>
          </p:cNvPr>
          <p:cNvSpPr/>
          <p:nvPr/>
        </p:nvSpPr>
        <p:spPr>
          <a:xfrm>
            <a:off x="5007145" y="2203457"/>
            <a:ext cx="1722275" cy="369332"/>
          </a:xfrm>
          <a:prstGeom prst="rect">
            <a:avLst/>
          </a:prstGeom>
        </p:spPr>
        <p:txBody>
          <a:bodyPr wrap="square">
            <a:spAutoFit/>
          </a:bodyPr>
          <a:lstStyle/>
          <a:p>
            <a:pPr algn="r"/>
            <a:r>
              <a:rPr lang="en-US" sz="1800" b="1" dirty="0">
                <a:solidFill>
                  <a:srgbClr val="FF0000"/>
                </a:solidFill>
                <a:latin typeface="Calibri" charset="0"/>
                <a:ea typeface="Calibri" charset="0"/>
                <a:cs typeface="Calibri" charset="0"/>
              </a:rPr>
              <a:t> </a:t>
            </a:r>
            <a:r>
              <a:rPr lang="en-US" sz="1800" b="1" dirty="0" smtClean="0">
                <a:solidFill>
                  <a:srgbClr val="FF0000"/>
                </a:solidFill>
                <a:latin typeface="Calibri" charset="0"/>
                <a:ea typeface="Calibri" charset="0"/>
                <a:cs typeface="Calibri" charset="0"/>
              </a:rPr>
              <a:t>64-150 </a:t>
            </a:r>
            <a:r>
              <a:rPr lang="en-US" sz="1800" b="1" dirty="0">
                <a:solidFill>
                  <a:srgbClr val="FF0000"/>
                </a:solidFill>
                <a:latin typeface="Calibri" charset="0"/>
                <a:ea typeface="Calibri" charset="0"/>
                <a:cs typeface="Calibri" charset="0"/>
              </a:rPr>
              <a:t>GB/s</a:t>
            </a:r>
          </a:p>
        </p:txBody>
      </p:sp>
      <p:sp>
        <p:nvSpPr>
          <p:cNvPr id="123" name="Rectangle 122">
            <a:extLst>
              <a:ext uri="{FF2B5EF4-FFF2-40B4-BE49-F238E27FC236}">
                <a16:creationId xmlns:a16="http://schemas.microsoft.com/office/drawing/2014/main" xmlns="" id="{5BE4A338-811D-4C08-B5D9-9FB3A0E30479}"/>
              </a:ext>
            </a:extLst>
          </p:cNvPr>
          <p:cNvSpPr/>
          <p:nvPr/>
        </p:nvSpPr>
        <p:spPr>
          <a:xfrm rot="16200000">
            <a:off x="3941790" y="239830"/>
            <a:ext cx="1184374" cy="4234012"/>
          </a:xfrm>
          <a:prstGeom prst="rect">
            <a:avLst/>
          </a:prstGeom>
          <a:solidFill>
            <a:sysClr val="window" lastClr="FFFFFF">
              <a:lumMod val="85000"/>
            </a:sys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black"/>
              </a:solidFill>
              <a:effectLst/>
              <a:uLnTx/>
              <a:uFillTx/>
              <a:latin typeface="Calibri" charset="0"/>
              <a:ea typeface="Calibri" charset="0"/>
              <a:cs typeface="Calibri" charset="0"/>
            </a:endParaRPr>
          </a:p>
        </p:txBody>
      </p:sp>
      <p:sp>
        <p:nvSpPr>
          <p:cNvPr id="122" name="Rounded Rectangle 15">
            <a:extLst>
              <a:ext uri="{FF2B5EF4-FFF2-40B4-BE49-F238E27FC236}">
                <a16:creationId xmlns:a16="http://schemas.microsoft.com/office/drawing/2014/main" xmlns="" id="{C31E8F8C-46E5-4AEC-A653-6AAA4382DC09}"/>
              </a:ext>
            </a:extLst>
          </p:cNvPr>
          <p:cNvSpPr/>
          <p:nvPr/>
        </p:nvSpPr>
        <p:spPr>
          <a:xfrm>
            <a:off x="2444585" y="1796810"/>
            <a:ext cx="3372565" cy="1124791"/>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Calibri" charset="0"/>
              <a:ea typeface="Calibri" charset="0"/>
              <a:cs typeface="Calibri"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prstClr val="white"/>
                </a:solidFill>
                <a:effectLst/>
                <a:uLnTx/>
                <a:uFillTx/>
                <a:latin typeface="Calibri" charset="0"/>
                <a:ea typeface="Calibri" charset="0"/>
                <a:cs typeface="Calibri" charset="0"/>
              </a:rPr>
              <a:t>Multi-GPU</a:t>
            </a:r>
            <a:endParaRPr kumimoji="0" lang="en-US" sz="3600" b="1" i="0" u="none" strike="noStrike" kern="0" cap="none" spc="0" normalizeH="0" baseline="0" noProof="0" dirty="0">
              <a:ln>
                <a:noFill/>
              </a:ln>
              <a:solidFill>
                <a:prstClr val="white"/>
              </a:solidFill>
              <a:effectLst/>
              <a:uLnTx/>
              <a:uFillTx/>
              <a:latin typeface="Calibri" charset="0"/>
              <a:ea typeface="Calibri" charset="0"/>
              <a:cs typeface="Calibri"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Calibri" charset="0"/>
              <a:ea typeface="Calibri" charset="0"/>
              <a:cs typeface="Calibri" charset="0"/>
            </a:endParaRPr>
          </a:p>
        </p:txBody>
      </p:sp>
      <p:sp>
        <p:nvSpPr>
          <p:cNvPr id="107" name="Content Placeholder 2"/>
          <p:cNvSpPr txBox="1">
            <a:spLocks/>
          </p:cNvSpPr>
          <p:nvPr/>
        </p:nvSpPr>
        <p:spPr bwMode="auto">
          <a:xfrm>
            <a:off x="144820" y="4733024"/>
            <a:ext cx="8917861" cy="59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120000"/>
              <a:buFont typeface="Arial" charset="0"/>
              <a:buChar char="•"/>
              <a:defRPr sz="2800" kern="1200">
                <a:solidFill>
                  <a:schemeClr val="tx1"/>
                </a:solidFill>
                <a:latin typeface="Arial"/>
                <a:ea typeface="ＭＳ Ｐゴシック" charset="0"/>
                <a:cs typeface="Arial"/>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Arial"/>
                <a:ea typeface="ＭＳ Ｐゴシック" charset="0"/>
                <a:cs typeface="Arial"/>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Arial"/>
                <a:ea typeface="ＭＳ Ｐゴシック" charset="0"/>
                <a:cs typeface="Arial"/>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dirty="0" smtClean="0"/>
              <a:t>Today, programmers explicitly avoid inter-GPU traffic</a:t>
            </a:r>
          </a:p>
        </p:txBody>
      </p:sp>
      <p:sp>
        <p:nvSpPr>
          <p:cNvPr id="44" name="Content Placeholder 2"/>
          <p:cNvSpPr txBox="1">
            <a:spLocks/>
          </p:cNvSpPr>
          <p:nvPr/>
        </p:nvSpPr>
        <p:spPr bwMode="auto">
          <a:xfrm>
            <a:off x="144820" y="5221914"/>
            <a:ext cx="8917861" cy="129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120000"/>
              <a:buFont typeface="Arial" charset="0"/>
              <a:buChar char="•"/>
              <a:defRPr sz="2800" kern="1200">
                <a:solidFill>
                  <a:schemeClr val="tx1"/>
                </a:solidFill>
                <a:latin typeface="Arial"/>
                <a:ea typeface="ＭＳ Ｐゴシック" charset="0"/>
                <a:cs typeface="Arial"/>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Arial"/>
                <a:ea typeface="ＭＳ Ｐゴシック" charset="0"/>
                <a:cs typeface="Arial"/>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Arial"/>
                <a:ea typeface="ＭＳ Ｐゴシック" charset="0"/>
                <a:cs typeface="Arial"/>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500" dirty="0" smtClean="0">
                <a:sym typeface="Wingdings"/>
              </a:rPr>
              <a:t>Preferable:</a:t>
            </a:r>
            <a:r>
              <a:rPr lang="en-US" sz="2500" dirty="0" smtClean="0"/>
              <a:t> run unmodified GPU SW transparently</a:t>
            </a:r>
          </a:p>
        </p:txBody>
      </p:sp>
      <p:sp>
        <p:nvSpPr>
          <p:cNvPr id="45" name="TextBox 44"/>
          <p:cNvSpPr txBox="1"/>
          <p:nvPr/>
        </p:nvSpPr>
        <p:spPr>
          <a:xfrm>
            <a:off x="73861" y="5786055"/>
            <a:ext cx="9017000" cy="400110"/>
          </a:xfrm>
          <a:prstGeom prst="rect">
            <a:avLst/>
          </a:prstGeom>
          <a:solidFill>
            <a:srgbClr val="CCFFCC"/>
          </a:solidFill>
          <a:ln w="28575">
            <a:solidFill>
              <a:schemeClr val="tx1"/>
            </a:solidFill>
          </a:ln>
        </p:spPr>
        <p:txBody>
          <a:bodyPr wrap="square" rtlCol="0">
            <a:spAutoFit/>
          </a:bodyPr>
          <a:lstStyle/>
          <a:p>
            <a:pPr algn="ctr"/>
            <a:r>
              <a:rPr lang="en-US" sz="2000" b="1" dirty="0"/>
              <a:t>Use GPU-runtime to optimize inter-GPU traffic</a:t>
            </a:r>
            <a:endParaRPr lang="en-US" sz="2200" b="1" dirty="0" smtClean="0">
              <a:latin typeface="Arial"/>
              <a:cs typeface="Arial"/>
            </a:endParaRPr>
          </a:p>
        </p:txBody>
      </p:sp>
    </p:spTree>
    <p:extLst>
      <p:ext uri="{BB962C8B-B14F-4D97-AF65-F5344CB8AC3E}">
        <p14:creationId xmlns:p14="http://schemas.microsoft.com/office/powerpoint/2010/main" val="34545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2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grpId="0" nodeType="clickEffect">
                                  <p:stCondLst>
                                    <p:cond delay="0"/>
                                  </p:stCondLst>
                                  <p:childTnLst>
                                    <p:animEffect transition="out" filter="fade">
                                      <p:cBhvr>
                                        <p:cTn id="12" dur="500" tmFilter="0, 0; .2, .5; .8, .5; 1, 0"/>
                                        <p:tgtEl>
                                          <p:spTgt spid="95"/>
                                        </p:tgtEl>
                                      </p:cBhvr>
                                    </p:animEffect>
                                    <p:animScale>
                                      <p:cBhvr>
                                        <p:cTn id="13" dur="250" autoRev="1" fill="hold"/>
                                        <p:tgtEl>
                                          <p:spTgt spid="95"/>
                                        </p:tgtEl>
                                      </p:cBhvr>
                                      <p:by x="105000" y="105000"/>
                                    </p:animScale>
                                  </p:childTnLst>
                                </p:cTn>
                              </p:par>
                              <p:par>
                                <p:cTn id="14" presetID="26" presetClass="emph" presetSubtype="0" fill="hold" nodeType="withEffect">
                                  <p:stCondLst>
                                    <p:cond delay="0"/>
                                  </p:stCondLst>
                                  <p:childTnLst>
                                    <p:animEffect transition="out" filter="fade">
                                      <p:cBhvr>
                                        <p:cTn id="15" dur="500" tmFilter="0, 0; .2, .5; .8, .5; 1, 0"/>
                                        <p:tgtEl>
                                          <p:spTgt spid="100"/>
                                        </p:tgtEl>
                                      </p:cBhvr>
                                    </p:animEffect>
                                    <p:animScale>
                                      <p:cBhvr>
                                        <p:cTn id="16" dur="250" autoRev="1" fill="hold"/>
                                        <p:tgtEl>
                                          <p:spTgt spid="100"/>
                                        </p:tgtEl>
                                      </p:cBhvr>
                                      <p:by x="105000" y="105000"/>
                                    </p:animScale>
                                  </p:childTnLst>
                                </p:cTn>
                              </p:par>
                              <p:par>
                                <p:cTn id="17" presetID="26" presetClass="emph" presetSubtype="0" fill="hold" grpId="0" nodeType="withEffect">
                                  <p:stCondLst>
                                    <p:cond delay="0"/>
                                  </p:stCondLst>
                                  <p:childTnLst>
                                    <p:animEffect transition="out" filter="fade">
                                      <p:cBhvr>
                                        <p:cTn id="18" dur="500" tmFilter="0, 0; .2, .5; .8, .5; 1, 0"/>
                                        <p:tgtEl>
                                          <p:spTgt spid="75"/>
                                        </p:tgtEl>
                                      </p:cBhvr>
                                    </p:animEffect>
                                    <p:animScale>
                                      <p:cBhvr>
                                        <p:cTn id="19" dur="250" autoRev="1" fill="hold"/>
                                        <p:tgtEl>
                                          <p:spTgt spid="75"/>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childTnLst>
                                    <p:set>
                                      <p:cBhvr>
                                        <p:cTn id="23" dur="1" fill="hold">
                                          <p:stCondLst>
                                            <p:cond delay="0"/>
                                          </p:stCondLst>
                                        </p:cTn>
                                        <p:tgtEl>
                                          <p:spTgt spid="104"/>
                                        </p:tgtEl>
                                        <p:attrNameLst>
                                          <p:attrName>style.visibility</p:attrName>
                                        </p:attrNameLst>
                                      </p:cBhvr>
                                      <p:to>
                                        <p:strVal val="visible"/>
                                      </p:to>
                                    </p:set>
                                  </p:childTnLst>
                                </p:cTn>
                              </p:par>
                            </p:childTnLst>
                          </p:cTn>
                        </p:par>
                        <p:par>
                          <p:cTn id="24" fill="hold">
                            <p:stCondLst>
                              <p:cond delay="0"/>
                            </p:stCondLst>
                            <p:childTnLst>
                              <p:par>
                                <p:cTn id="25" presetID="26" presetClass="emph" presetSubtype="0" fill="hold" grpId="1" nodeType="afterEffect">
                                  <p:stCondLst>
                                    <p:cond delay="0"/>
                                  </p:stCondLst>
                                  <p:childTnLst>
                                    <p:animEffect transition="out" filter="fade">
                                      <p:cBhvr>
                                        <p:cTn id="26" dur="500" tmFilter="0, 0; .2, .5; .8, .5; 1, 0"/>
                                        <p:tgtEl>
                                          <p:spTgt spid="106"/>
                                        </p:tgtEl>
                                      </p:cBhvr>
                                    </p:animEffect>
                                    <p:animScale>
                                      <p:cBhvr>
                                        <p:cTn id="27" dur="250" autoRev="1" fill="hold"/>
                                        <p:tgtEl>
                                          <p:spTgt spid="106"/>
                                        </p:tgtEl>
                                      </p:cBhvr>
                                      <p:by x="105000" y="105000"/>
                                    </p:animScale>
                                  </p:childTnLst>
                                </p:cTn>
                              </p:par>
                              <p:par>
                                <p:cTn id="28" presetID="26" presetClass="emph" presetSubtype="0" fill="hold" grpId="2" nodeType="withEffect">
                                  <p:stCondLst>
                                    <p:cond delay="0"/>
                                  </p:stCondLst>
                                  <p:childTnLst>
                                    <p:animEffect transition="out" filter="fade">
                                      <p:cBhvr>
                                        <p:cTn id="29" dur="500" tmFilter="0, 0; .2, .5; .8, .5; 1, 0"/>
                                        <p:tgtEl>
                                          <p:spTgt spid="104"/>
                                        </p:tgtEl>
                                      </p:cBhvr>
                                    </p:animEffect>
                                    <p:animScale>
                                      <p:cBhvr>
                                        <p:cTn id="30" dur="250" autoRev="1" fill="hold"/>
                                        <p:tgtEl>
                                          <p:spTgt spid="104"/>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75" grpId="0"/>
      <p:bldP spid="104" grpId="1" animBg="1"/>
      <p:bldP spid="104" grpId="2" animBg="1"/>
      <p:bldP spid="106" grpId="1"/>
      <p:bldP spid="123" grpId="0" animBg="1"/>
      <p:bldP spid="122" grpId="0" animBg="1"/>
      <p:bldP spid="107" grpId="0"/>
      <p:bldP spid="44" grpId="0"/>
      <p:bldP spid="4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198438"/>
            <a:ext cx="8787946" cy="487362"/>
          </a:xfrm>
        </p:spPr>
        <p:txBody>
          <a:bodyPr/>
          <a:lstStyle/>
          <a:p>
            <a:r>
              <a:rPr lang="en-US" sz="2600" dirty="0" smtClean="0"/>
              <a:t>Software Techniques for improving NUMA</a:t>
            </a:r>
            <a:endParaRPr lang="en-US" sz="2600" dirty="0"/>
          </a:p>
        </p:txBody>
      </p:sp>
      <p:sp>
        <p:nvSpPr>
          <p:cNvPr id="4" name="Slide Number Placeholder 3"/>
          <p:cNvSpPr>
            <a:spLocks noGrp="1"/>
          </p:cNvSpPr>
          <p:nvPr>
            <p:ph type="sldNum" sz="quarter" idx="12"/>
          </p:nvPr>
        </p:nvSpPr>
        <p:spPr/>
        <p:txBody>
          <a:bodyPr/>
          <a:lstStyle/>
          <a:p>
            <a:pPr>
              <a:defRPr/>
            </a:pPr>
            <a:fld id="{866DA6C0-E8D2-8D44-A834-246A4BF6B0E5}" type="slidenum">
              <a:rPr lang="en-US" smtClean="0"/>
              <a:pPr>
                <a:defRPr/>
              </a:pPr>
              <a:t>4</a:t>
            </a:fld>
            <a:endParaRPr lang="en-US"/>
          </a:p>
        </p:txBody>
      </p:sp>
      <p:grpSp>
        <p:nvGrpSpPr>
          <p:cNvPr id="157" name="Group 156">
            <a:extLst>
              <a:ext uri="{FF2B5EF4-FFF2-40B4-BE49-F238E27FC236}">
                <a16:creationId xmlns:a16="http://schemas.microsoft.com/office/drawing/2014/main" xmlns="" id="{95A3B95C-707D-4832-9190-5D213057B2FB}"/>
              </a:ext>
            </a:extLst>
          </p:cNvPr>
          <p:cNvGrpSpPr/>
          <p:nvPr/>
        </p:nvGrpSpPr>
        <p:grpSpPr>
          <a:xfrm>
            <a:off x="489521" y="1390519"/>
            <a:ext cx="6091424" cy="4288516"/>
            <a:chOff x="6560666" y="2308421"/>
            <a:chExt cx="3644813" cy="2401910"/>
          </a:xfrm>
        </p:grpSpPr>
        <p:grpSp>
          <p:nvGrpSpPr>
            <p:cNvPr id="158" name="Group 157">
              <a:extLst>
                <a:ext uri="{FF2B5EF4-FFF2-40B4-BE49-F238E27FC236}">
                  <a16:creationId xmlns:a16="http://schemas.microsoft.com/office/drawing/2014/main" xmlns="" id="{EB6BB6AD-666E-4EF3-A070-1F99EDF1AA5B}"/>
                </a:ext>
              </a:extLst>
            </p:cNvPr>
            <p:cNvGrpSpPr/>
            <p:nvPr/>
          </p:nvGrpSpPr>
          <p:grpSpPr>
            <a:xfrm>
              <a:off x="6560666" y="2308421"/>
              <a:ext cx="3608739" cy="2401910"/>
              <a:chOff x="6560666" y="2606888"/>
              <a:chExt cx="3608739" cy="2401910"/>
            </a:xfrm>
          </p:grpSpPr>
          <p:sp>
            <p:nvSpPr>
              <p:cNvPr id="161" name="Rectangle 160">
                <a:extLst>
                  <a:ext uri="{FF2B5EF4-FFF2-40B4-BE49-F238E27FC236}">
                    <a16:creationId xmlns:a16="http://schemas.microsoft.com/office/drawing/2014/main" xmlns="" id="{E873D4D6-9DB4-4044-9E83-1FB2036B19C0}"/>
                  </a:ext>
                </a:extLst>
              </p:cNvPr>
              <p:cNvSpPr/>
              <p:nvPr/>
            </p:nvSpPr>
            <p:spPr>
              <a:xfrm rot="16200000">
                <a:off x="7164081" y="2003473"/>
                <a:ext cx="2401910" cy="3608739"/>
              </a:xfrm>
              <a:prstGeom prst="rect">
                <a:avLst/>
              </a:prstGeom>
              <a:solidFill>
                <a:sysClr val="window" lastClr="FFFFFF">
                  <a:lumMod val="85000"/>
                </a:sysClr>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Calibri" charset="0"/>
                  <a:ea typeface="Calibri" charset="0"/>
                  <a:cs typeface="Calibri" charset="0"/>
                </a:endParaRPr>
              </a:p>
            </p:txBody>
          </p:sp>
          <p:sp>
            <p:nvSpPr>
              <p:cNvPr id="162" name="Rectangle: Rounded Corners 13">
                <a:extLst>
                  <a:ext uri="{FF2B5EF4-FFF2-40B4-BE49-F238E27FC236}">
                    <a16:creationId xmlns:a16="http://schemas.microsoft.com/office/drawing/2014/main" xmlns="" id="{E4324D03-E008-4386-B2A9-1794E7232F75}"/>
                  </a:ext>
                </a:extLst>
              </p:cNvPr>
              <p:cNvSpPr/>
              <p:nvPr/>
            </p:nvSpPr>
            <p:spPr>
              <a:xfrm>
                <a:off x="6725546" y="4032567"/>
                <a:ext cx="3279416" cy="901172"/>
              </a:xfrm>
              <a:prstGeom prst="roundRect">
                <a:avLst/>
              </a:prstGeom>
              <a:solidFill>
                <a:srgbClr val="FFFF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endParaRPr>
              </a:p>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endParaRPr>
              </a:p>
              <a:p>
                <a:pPr marL="0" marR="0" lvl="0" indent="0" algn="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0000"/>
                  </a:solidFill>
                  <a:effectLst/>
                  <a:uLnTx/>
                  <a:uFillTx/>
                  <a:latin typeface="Calibri" charset="0"/>
                  <a:ea typeface="Calibri" charset="0"/>
                  <a:cs typeface="Calibri" charset="0"/>
                </a:endParaRPr>
              </a:p>
              <a:p>
                <a:pPr marL="0" marR="0" lvl="0" indent="0" algn="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0000"/>
                  </a:solidFill>
                  <a:effectLst/>
                  <a:uLnTx/>
                  <a:uFillTx/>
                  <a:latin typeface="Calibri" charset="0"/>
                  <a:ea typeface="Calibri" charset="0"/>
                  <a:cs typeface="Calibri" charset="0"/>
                </a:endParaRPr>
              </a:p>
              <a:p>
                <a:pPr marL="0" marR="0" lvl="0" indent="0" algn="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0000"/>
                  </a:solidFill>
                  <a:effectLst/>
                  <a:uLnTx/>
                  <a:uFillTx/>
                  <a:latin typeface="Calibri" charset="0"/>
                  <a:ea typeface="Calibri" charset="0"/>
                  <a:cs typeface="Calibri" charset="0"/>
                </a:endParaRPr>
              </a:p>
              <a:p>
                <a:pPr marL="0" marR="0" lvl="0" indent="0" algn="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0000"/>
                  </a:solidFill>
                  <a:effectLst/>
                  <a:uLnTx/>
                  <a:uFillTx/>
                  <a:latin typeface="Calibri" charset="0"/>
                  <a:ea typeface="Calibri" charset="0"/>
                  <a:cs typeface="Calibri" charset="0"/>
                </a:endParaRPr>
              </a:p>
              <a:p>
                <a:pPr marL="0" marR="0" lvl="0" indent="0" algn="r" defTabSz="380985"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0000"/>
                    </a:solidFill>
                    <a:effectLst/>
                    <a:uLnTx/>
                    <a:uFillTx/>
                    <a:latin typeface="Calibri" charset="0"/>
                    <a:ea typeface="Calibri" charset="0"/>
                    <a:cs typeface="Calibri" charset="0"/>
                  </a:rPr>
                  <a:t>Unified Memory</a:t>
                </a:r>
              </a:p>
            </p:txBody>
          </p:sp>
          <p:grpSp>
            <p:nvGrpSpPr>
              <p:cNvPr id="163" name="Group 162">
                <a:extLst>
                  <a:ext uri="{FF2B5EF4-FFF2-40B4-BE49-F238E27FC236}">
                    <a16:creationId xmlns:a16="http://schemas.microsoft.com/office/drawing/2014/main" xmlns="" id="{A6906602-F140-4ACB-ACA4-4AA31C6C1823}"/>
                  </a:ext>
                </a:extLst>
              </p:cNvPr>
              <p:cNvGrpSpPr/>
              <p:nvPr/>
            </p:nvGrpSpPr>
            <p:grpSpPr>
              <a:xfrm>
                <a:off x="6777908" y="3282786"/>
                <a:ext cx="3125187" cy="378132"/>
                <a:chOff x="6777908" y="3164897"/>
                <a:chExt cx="3125187" cy="553623"/>
              </a:xfrm>
            </p:grpSpPr>
            <p:sp>
              <p:nvSpPr>
                <p:cNvPr id="178" name="Rounded Rectangle 15">
                  <a:extLst>
                    <a:ext uri="{FF2B5EF4-FFF2-40B4-BE49-F238E27FC236}">
                      <a16:creationId xmlns:a16="http://schemas.microsoft.com/office/drawing/2014/main" xmlns="" id="{A7AF2DB7-458D-463F-AF9E-05762E6A9C73}"/>
                    </a:ext>
                  </a:extLst>
                </p:cNvPr>
                <p:cNvSpPr/>
                <p:nvPr/>
              </p:nvSpPr>
              <p:spPr>
                <a:xfrm>
                  <a:off x="6777908" y="3164900"/>
                  <a:ext cx="645191" cy="55362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charset="0"/>
                      <a:ea typeface="Calibri" charset="0"/>
                      <a:cs typeface="Calibri" charset="0"/>
                    </a:rPr>
                    <a:t>GPU</a:t>
                  </a:r>
                </a:p>
              </p:txBody>
            </p:sp>
            <p:sp>
              <p:nvSpPr>
                <p:cNvPr id="179" name="Rounded Rectangle 15">
                  <a:extLst>
                    <a:ext uri="{FF2B5EF4-FFF2-40B4-BE49-F238E27FC236}">
                      <a16:creationId xmlns:a16="http://schemas.microsoft.com/office/drawing/2014/main" xmlns="" id="{E2D0EE65-E7C4-43D7-B1D7-972C55526221}"/>
                    </a:ext>
                  </a:extLst>
                </p:cNvPr>
                <p:cNvSpPr/>
                <p:nvPr/>
              </p:nvSpPr>
              <p:spPr>
                <a:xfrm>
                  <a:off x="7604573" y="3164899"/>
                  <a:ext cx="645191" cy="55362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charset="0"/>
                      <a:ea typeface="Calibri" charset="0"/>
                      <a:cs typeface="Calibri" charset="0"/>
                    </a:rPr>
                    <a:t>GPU</a:t>
                  </a:r>
                </a:p>
              </p:txBody>
            </p:sp>
            <p:sp>
              <p:nvSpPr>
                <p:cNvPr id="180" name="Rounded Rectangle 15">
                  <a:extLst>
                    <a:ext uri="{FF2B5EF4-FFF2-40B4-BE49-F238E27FC236}">
                      <a16:creationId xmlns:a16="http://schemas.microsoft.com/office/drawing/2014/main" xmlns="" id="{3631A028-EC00-4F31-8C10-B05D65618CB0}"/>
                    </a:ext>
                  </a:extLst>
                </p:cNvPr>
                <p:cNvSpPr/>
                <p:nvPr/>
              </p:nvSpPr>
              <p:spPr>
                <a:xfrm>
                  <a:off x="8431238" y="3164898"/>
                  <a:ext cx="645191" cy="55362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charset="0"/>
                      <a:ea typeface="Calibri" charset="0"/>
                      <a:cs typeface="Calibri" charset="0"/>
                    </a:rPr>
                    <a:t>GPU</a:t>
                  </a:r>
                </a:p>
              </p:txBody>
            </p:sp>
            <p:sp>
              <p:nvSpPr>
                <p:cNvPr id="181" name="Rounded Rectangle 15">
                  <a:extLst>
                    <a:ext uri="{FF2B5EF4-FFF2-40B4-BE49-F238E27FC236}">
                      <a16:creationId xmlns:a16="http://schemas.microsoft.com/office/drawing/2014/main" xmlns="" id="{52190D96-E7C3-46E4-A6E3-D1E54E9CC4C6}"/>
                    </a:ext>
                  </a:extLst>
                </p:cNvPr>
                <p:cNvSpPr/>
                <p:nvPr/>
              </p:nvSpPr>
              <p:spPr>
                <a:xfrm>
                  <a:off x="9257904" y="3164897"/>
                  <a:ext cx="645191" cy="553620"/>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charset="0"/>
                      <a:ea typeface="Calibri" charset="0"/>
                      <a:cs typeface="Calibri" charset="0"/>
                    </a:rPr>
                    <a:t>GPU</a:t>
                  </a:r>
                </a:p>
              </p:txBody>
            </p:sp>
          </p:grpSp>
          <p:sp>
            <p:nvSpPr>
              <p:cNvPr id="164" name="Rectangle 163">
                <a:extLst>
                  <a:ext uri="{FF2B5EF4-FFF2-40B4-BE49-F238E27FC236}">
                    <a16:creationId xmlns:a16="http://schemas.microsoft.com/office/drawing/2014/main" xmlns="" id="{88DCCCA2-2AD0-4B89-A389-036CC733E32F}"/>
                  </a:ext>
                </a:extLst>
              </p:cNvPr>
              <p:cNvSpPr/>
              <p:nvPr/>
            </p:nvSpPr>
            <p:spPr>
              <a:xfrm rot="16200000">
                <a:off x="8169708" y="1333501"/>
                <a:ext cx="341587" cy="3016055"/>
              </a:xfrm>
              <a:prstGeom prst="rect">
                <a:avLst/>
              </a:prstGeom>
              <a:pattFill prst="smCheck">
                <a:fgClr>
                  <a:srgbClr val="FFFFFF"/>
                </a:fgClr>
                <a:bgClr>
                  <a:srgbClr val="FF0000"/>
                </a:bgClr>
              </a:pattFill>
              <a:ln w="25400" cap="flat" cmpd="sng" algn="ctr">
                <a:noFill/>
                <a:prstDash val="solid"/>
              </a:ln>
              <a:effectLst/>
            </p:spPr>
            <p:txBody>
              <a:bodyPr vert="vert"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srgbClr val="FFFF00"/>
                  </a:solidFill>
                  <a:effectLst/>
                  <a:uLnTx/>
                  <a:uFillTx/>
                  <a:latin typeface="Calibri" charset="0"/>
                  <a:ea typeface="Calibri" charset="0"/>
                  <a:cs typeface="Calibri" charset="0"/>
                </a:endParaRPr>
              </a:p>
            </p:txBody>
          </p:sp>
          <p:sp>
            <p:nvSpPr>
              <p:cNvPr id="165" name="TextBox 164">
                <a:extLst>
                  <a:ext uri="{FF2B5EF4-FFF2-40B4-BE49-F238E27FC236}">
                    <a16:creationId xmlns:a16="http://schemas.microsoft.com/office/drawing/2014/main" xmlns="" id="{F8BBE16A-9518-4303-A600-72EC9FB18A72}"/>
                  </a:ext>
                </a:extLst>
              </p:cNvPr>
              <p:cNvSpPr txBox="1"/>
              <p:nvPr/>
            </p:nvSpPr>
            <p:spPr>
              <a:xfrm>
                <a:off x="8082390" y="2745443"/>
                <a:ext cx="516220" cy="175827"/>
              </a:xfrm>
              <a:prstGeom prst="rect">
                <a:avLst/>
              </a:prstGeom>
              <a:solidFill>
                <a:srgbClr val="F0F0F0"/>
              </a:solidFill>
              <a:ln w="6350" cap="flat" cmpd="sng" algn="ctr">
                <a:noFill/>
                <a:prstDash val="solid"/>
              </a:ln>
              <a:effectLst/>
            </p:spPr>
            <p:txBody>
              <a:bodyPr wrap="none" rtlCol="0" anchor="ctr">
                <a:spAutoFit/>
              </a:bodyPr>
              <a:lstStyle/>
              <a:p>
                <a:pPr marL="0" marR="0" lvl="0" indent="0" algn="ctr" defTabSz="380985" eaLnBrk="1" fontAlgn="auto" latinLnBrk="0" hangingPunct="1">
                  <a:lnSpc>
                    <a:spcPct val="9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Calibri" charset="0"/>
                    <a:ea typeface="Calibri" charset="0"/>
                    <a:cs typeface="Calibri" charset="0"/>
                  </a:rPr>
                  <a:t>SWITCH</a:t>
                </a:r>
              </a:p>
            </p:txBody>
          </p:sp>
          <p:cxnSp>
            <p:nvCxnSpPr>
              <p:cNvPr id="166" name="Straight Connector 165">
                <a:extLst>
                  <a:ext uri="{FF2B5EF4-FFF2-40B4-BE49-F238E27FC236}">
                    <a16:creationId xmlns:a16="http://schemas.microsoft.com/office/drawing/2014/main" xmlns="" id="{94B1363F-DA55-42CE-9FC1-E68BE8318515}"/>
                  </a:ext>
                </a:extLst>
              </p:cNvPr>
              <p:cNvCxnSpPr>
                <a:cxnSpLocks/>
              </p:cNvCxnSpPr>
              <p:nvPr/>
            </p:nvCxnSpPr>
            <p:spPr>
              <a:xfrm>
                <a:off x="9580499" y="2968761"/>
                <a:ext cx="0" cy="333261"/>
              </a:xfrm>
              <a:prstGeom prst="line">
                <a:avLst/>
              </a:prstGeom>
              <a:noFill/>
              <a:ln w="28575" cap="flat" cmpd="sng" algn="ctr">
                <a:solidFill>
                  <a:srgbClr val="9E1212">
                    <a:lumMod val="60000"/>
                    <a:lumOff val="40000"/>
                  </a:srgbClr>
                </a:solidFill>
                <a:prstDash val="solid"/>
                <a:headEnd type="triangle" w="med" len="med"/>
                <a:tailEnd type="triangle" w="med" len="med"/>
              </a:ln>
              <a:effectLst/>
            </p:spPr>
          </p:cxnSp>
          <p:cxnSp>
            <p:nvCxnSpPr>
              <p:cNvPr id="167" name="Straight Connector 166">
                <a:extLst>
                  <a:ext uri="{FF2B5EF4-FFF2-40B4-BE49-F238E27FC236}">
                    <a16:creationId xmlns:a16="http://schemas.microsoft.com/office/drawing/2014/main" xmlns="" id="{5466057F-4878-47A9-80C3-2A4D3C9F9AF3}"/>
                  </a:ext>
                </a:extLst>
              </p:cNvPr>
              <p:cNvCxnSpPr>
                <a:cxnSpLocks/>
              </p:cNvCxnSpPr>
              <p:nvPr/>
            </p:nvCxnSpPr>
            <p:spPr>
              <a:xfrm>
                <a:off x="8758254" y="2949525"/>
                <a:ext cx="0" cy="335948"/>
              </a:xfrm>
              <a:prstGeom prst="line">
                <a:avLst/>
              </a:prstGeom>
              <a:noFill/>
              <a:ln w="28575" cap="flat" cmpd="sng" algn="ctr">
                <a:solidFill>
                  <a:srgbClr val="9E1212">
                    <a:lumMod val="60000"/>
                    <a:lumOff val="40000"/>
                  </a:srgbClr>
                </a:solidFill>
                <a:prstDash val="solid"/>
                <a:headEnd type="triangle" w="med" len="med"/>
                <a:tailEnd type="triangle" w="med" len="med"/>
              </a:ln>
              <a:effectLst/>
            </p:spPr>
          </p:cxnSp>
          <p:cxnSp>
            <p:nvCxnSpPr>
              <p:cNvPr id="168" name="Straight Connector 167">
                <a:extLst>
                  <a:ext uri="{FF2B5EF4-FFF2-40B4-BE49-F238E27FC236}">
                    <a16:creationId xmlns:a16="http://schemas.microsoft.com/office/drawing/2014/main" xmlns="" id="{0B0FA877-01BF-4CC3-806B-5A15F28F0FA2}"/>
                  </a:ext>
                </a:extLst>
              </p:cNvPr>
              <p:cNvCxnSpPr>
                <a:cxnSpLocks/>
              </p:cNvCxnSpPr>
              <p:nvPr/>
            </p:nvCxnSpPr>
            <p:spPr>
              <a:xfrm>
                <a:off x="7927168" y="2949525"/>
                <a:ext cx="0" cy="335948"/>
              </a:xfrm>
              <a:prstGeom prst="line">
                <a:avLst/>
              </a:prstGeom>
              <a:noFill/>
              <a:ln w="28575" cap="flat" cmpd="sng" algn="ctr">
                <a:solidFill>
                  <a:srgbClr val="9E1212">
                    <a:lumMod val="60000"/>
                    <a:lumOff val="40000"/>
                  </a:srgbClr>
                </a:solidFill>
                <a:prstDash val="solid"/>
                <a:headEnd type="triangle" w="med" len="med"/>
                <a:tailEnd type="triangle" w="med" len="med"/>
              </a:ln>
              <a:effectLst/>
            </p:spPr>
          </p:cxnSp>
          <p:cxnSp>
            <p:nvCxnSpPr>
              <p:cNvPr id="169" name="Straight Connector 168">
                <a:extLst>
                  <a:ext uri="{FF2B5EF4-FFF2-40B4-BE49-F238E27FC236}">
                    <a16:creationId xmlns:a16="http://schemas.microsoft.com/office/drawing/2014/main" xmlns="" id="{31DBA0DC-0586-4591-9815-74AB47390A11}"/>
                  </a:ext>
                </a:extLst>
              </p:cNvPr>
              <p:cNvCxnSpPr>
                <a:cxnSpLocks/>
              </p:cNvCxnSpPr>
              <p:nvPr/>
            </p:nvCxnSpPr>
            <p:spPr>
              <a:xfrm>
                <a:off x="7100503" y="2949525"/>
                <a:ext cx="0" cy="335948"/>
              </a:xfrm>
              <a:prstGeom prst="line">
                <a:avLst/>
              </a:prstGeom>
              <a:noFill/>
              <a:ln w="28575" cap="flat" cmpd="sng" algn="ctr">
                <a:solidFill>
                  <a:srgbClr val="9E1212">
                    <a:lumMod val="60000"/>
                    <a:lumOff val="40000"/>
                  </a:srgbClr>
                </a:solidFill>
                <a:prstDash val="solid"/>
                <a:headEnd type="triangle" w="med" len="med"/>
                <a:tailEnd type="triangle" w="med" len="med"/>
              </a:ln>
              <a:effectLst/>
            </p:spPr>
          </p:cxnSp>
          <p:sp>
            <p:nvSpPr>
              <p:cNvPr id="170" name="Rectangle 169">
                <a:extLst>
                  <a:ext uri="{FF2B5EF4-FFF2-40B4-BE49-F238E27FC236}">
                    <a16:creationId xmlns:a16="http://schemas.microsoft.com/office/drawing/2014/main" xmlns="" id="{A2E5F5E6-06A3-4A72-95A2-7DD6CB37CB6E}"/>
                  </a:ext>
                </a:extLst>
              </p:cNvPr>
              <p:cNvSpPr/>
              <p:nvPr/>
            </p:nvSpPr>
            <p:spPr>
              <a:xfrm>
                <a:off x="6777908" y="4060405"/>
                <a:ext cx="645191" cy="705309"/>
              </a:xfrm>
              <a:prstGeom prst="rect">
                <a:avLst/>
              </a:prstGeom>
              <a:solidFill>
                <a:srgbClr val="76B9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endParaRPr>
              </a:p>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endParaRPr>
              </a:p>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endParaRPr>
              </a:p>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rPr>
                  <a:t>HBM</a:t>
                </a:r>
              </a:p>
            </p:txBody>
          </p:sp>
          <p:sp>
            <p:nvSpPr>
              <p:cNvPr id="171" name="Rectangle 170">
                <a:extLst>
                  <a:ext uri="{FF2B5EF4-FFF2-40B4-BE49-F238E27FC236}">
                    <a16:creationId xmlns:a16="http://schemas.microsoft.com/office/drawing/2014/main" xmlns="" id="{7B9B25FD-2897-471E-A85A-35EA3C05BA80}"/>
                  </a:ext>
                </a:extLst>
              </p:cNvPr>
              <p:cNvSpPr/>
              <p:nvPr/>
            </p:nvSpPr>
            <p:spPr>
              <a:xfrm>
                <a:off x="7604573" y="4060404"/>
                <a:ext cx="645191" cy="705309"/>
              </a:xfrm>
              <a:prstGeom prst="rect">
                <a:avLst/>
              </a:prstGeom>
              <a:solidFill>
                <a:srgbClr val="76B9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endParaRPr>
              </a:p>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endParaRPr>
              </a:p>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endParaRPr>
              </a:p>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rPr>
                  <a:t>HBM</a:t>
                </a:r>
              </a:p>
            </p:txBody>
          </p:sp>
          <p:sp>
            <p:nvSpPr>
              <p:cNvPr id="172" name="Rectangle 171">
                <a:extLst>
                  <a:ext uri="{FF2B5EF4-FFF2-40B4-BE49-F238E27FC236}">
                    <a16:creationId xmlns:a16="http://schemas.microsoft.com/office/drawing/2014/main" xmlns="" id="{377DB2FC-536C-4875-B5CD-CA297AC49CFE}"/>
                  </a:ext>
                </a:extLst>
              </p:cNvPr>
              <p:cNvSpPr/>
              <p:nvPr/>
            </p:nvSpPr>
            <p:spPr>
              <a:xfrm>
                <a:off x="8431237" y="4060405"/>
                <a:ext cx="645191" cy="705309"/>
              </a:xfrm>
              <a:prstGeom prst="rect">
                <a:avLst/>
              </a:prstGeom>
              <a:solidFill>
                <a:srgbClr val="76B9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endParaRPr>
              </a:p>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endParaRPr>
              </a:p>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endParaRPr>
              </a:p>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rPr>
                  <a:t>HBM</a:t>
                </a:r>
              </a:p>
            </p:txBody>
          </p:sp>
          <p:sp>
            <p:nvSpPr>
              <p:cNvPr id="173" name="Rectangle 172">
                <a:extLst>
                  <a:ext uri="{FF2B5EF4-FFF2-40B4-BE49-F238E27FC236}">
                    <a16:creationId xmlns:a16="http://schemas.microsoft.com/office/drawing/2014/main" xmlns="" id="{97CBA41F-24E1-4362-A8CC-957A1FCDE93A}"/>
                  </a:ext>
                </a:extLst>
              </p:cNvPr>
              <p:cNvSpPr/>
              <p:nvPr/>
            </p:nvSpPr>
            <p:spPr>
              <a:xfrm>
                <a:off x="9257904" y="4060405"/>
                <a:ext cx="645191" cy="705309"/>
              </a:xfrm>
              <a:prstGeom prst="rect">
                <a:avLst/>
              </a:prstGeom>
              <a:solidFill>
                <a:srgbClr val="76B9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endParaRPr>
              </a:p>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endParaRPr>
              </a:p>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endParaRPr>
              </a:p>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Calibri" charset="0"/>
                    <a:ea typeface="Calibri" charset="0"/>
                    <a:cs typeface="Calibri" charset="0"/>
                  </a:rPr>
                  <a:t>HBM</a:t>
                </a:r>
              </a:p>
            </p:txBody>
          </p:sp>
          <p:sp>
            <p:nvSpPr>
              <p:cNvPr id="174" name="Arrow: Up-Down 26">
                <a:extLst>
                  <a:ext uri="{FF2B5EF4-FFF2-40B4-BE49-F238E27FC236}">
                    <a16:creationId xmlns:a16="http://schemas.microsoft.com/office/drawing/2014/main" xmlns="" id="{3B1AAFAB-62BC-435A-A991-2E7C68F2CE0B}"/>
                  </a:ext>
                </a:extLst>
              </p:cNvPr>
              <p:cNvSpPr/>
              <p:nvPr/>
            </p:nvSpPr>
            <p:spPr>
              <a:xfrm>
                <a:off x="6963834" y="3692260"/>
                <a:ext cx="273338" cy="366115"/>
              </a:xfrm>
              <a:prstGeom prst="upDownArrow">
                <a:avLst/>
              </a:prstGeom>
              <a:solidFill>
                <a:srgbClr val="76B9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FFFFFF"/>
                  </a:solidFill>
                  <a:effectLst/>
                  <a:uLnTx/>
                  <a:uFillTx/>
                  <a:latin typeface="Calibri" charset="0"/>
                  <a:ea typeface="Calibri" charset="0"/>
                  <a:cs typeface="Calibri" charset="0"/>
                </a:endParaRPr>
              </a:p>
            </p:txBody>
          </p:sp>
          <p:sp>
            <p:nvSpPr>
              <p:cNvPr id="175" name="Arrow: Up-Down 27">
                <a:extLst>
                  <a:ext uri="{FF2B5EF4-FFF2-40B4-BE49-F238E27FC236}">
                    <a16:creationId xmlns:a16="http://schemas.microsoft.com/office/drawing/2014/main" xmlns="" id="{1D481943-3D1A-40D7-B92C-03B60B212211}"/>
                  </a:ext>
                </a:extLst>
              </p:cNvPr>
              <p:cNvSpPr/>
              <p:nvPr/>
            </p:nvSpPr>
            <p:spPr>
              <a:xfrm>
                <a:off x="7797886" y="3692260"/>
                <a:ext cx="273338" cy="366115"/>
              </a:xfrm>
              <a:prstGeom prst="upDownArrow">
                <a:avLst/>
              </a:prstGeom>
              <a:solidFill>
                <a:srgbClr val="76B9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FFFFFF"/>
                  </a:solidFill>
                  <a:effectLst/>
                  <a:uLnTx/>
                  <a:uFillTx/>
                  <a:latin typeface="Calibri" charset="0"/>
                  <a:ea typeface="Calibri" charset="0"/>
                  <a:cs typeface="Calibri" charset="0"/>
                </a:endParaRPr>
              </a:p>
            </p:txBody>
          </p:sp>
          <p:sp>
            <p:nvSpPr>
              <p:cNvPr id="176" name="Arrow: Up-Down 28">
                <a:extLst>
                  <a:ext uri="{FF2B5EF4-FFF2-40B4-BE49-F238E27FC236}">
                    <a16:creationId xmlns:a16="http://schemas.microsoft.com/office/drawing/2014/main" xmlns="" id="{13EA300A-4A22-4ABA-9BF3-852AC9CD7D91}"/>
                  </a:ext>
                </a:extLst>
              </p:cNvPr>
              <p:cNvSpPr/>
              <p:nvPr/>
            </p:nvSpPr>
            <p:spPr>
              <a:xfrm>
                <a:off x="8617163" y="3692260"/>
                <a:ext cx="273338" cy="366115"/>
              </a:xfrm>
              <a:prstGeom prst="upDownArrow">
                <a:avLst/>
              </a:prstGeom>
              <a:solidFill>
                <a:srgbClr val="76B9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FFFFFF"/>
                  </a:solidFill>
                  <a:effectLst/>
                  <a:uLnTx/>
                  <a:uFillTx/>
                  <a:latin typeface="Calibri" charset="0"/>
                  <a:ea typeface="Calibri" charset="0"/>
                  <a:cs typeface="Calibri" charset="0"/>
                </a:endParaRPr>
              </a:p>
            </p:txBody>
          </p:sp>
          <p:sp>
            <p:nvSpPr>
              <p:cNvPr id="177" name="Arrow: Up-Down 29">
                <a:extLst>
                  <a:ext uri="{FF2B5EF4-FFF2-40B4-BE49-F238E27FC236}">
                    <a16:creationId xmlns:a16="http://schemas.microsoft.com/office/drawing/2014/main" xmlns="" id="{BF20B37A-3E32-41FB-8A3B-E5496A5BDCAC}"/>
                  </a:ext>
                </a:extLst>
              </p:cNvPr>
              <p:cNvSpPr/>
              <p:nvPr/>
            </p:nvSpPr>
            <p:spPr>
              <a:xfrm>
                <a:off x="9449839" y="3692260"/>
                <a:ext cx="273338" cy="366115"/>
              </a:xfrm>
              <a:prstGeom prst="upDownArrow">
                <a:avLst/>
              </a:prstGeom>
              <a:solidFill>
                <a:srgbClr val="76B9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FFFFFF"/>
                  </a:solidFill>
                  <a:effectLst/>
                  <a:uLnTx/>
                  <a:uFillTx/>
                  <a:latin typeface="Calibri" charset="0"/>
                  <a:ea typeface="Calibri" charset="0"/>
                  <a:cs typeface="Calibri" charset="0"/>
                </a:endParaRPr>
              </a:p>
            </p:txBody>
          </p:sp>
        </p:grpSp>
        <p:sp>
          <p:nvSpPr>
            <p:cNvPr id="159" name="Rectangle 158">
              <a:extLst>
                <a:ext uri="{FF2B5EF4-FFF2-40B4-BE49-F238E27FC236}">
                  <a16:creationId xmlns:a16="http://schemas.microsoft.com/office/drawing/2014/main" xmlns="" id="{5D14130C-DA70-4478-981E-E913A5AADCB6}"/>
                </a:ext>
              </a:extLst>
            </p:cNvPr>
            <p:cNvSpPr/>
            <p:nvPr/>
          </p:nvSpPr>
          <p:spPr>
            <a:xfrm>
              <a:off x="9743931" y="3448659"/>
              <a:ext cx="461548" cy="206855"/>
            </a:xfrm>
            <a:prstGeom prst="rect">
              <a:avLst/>
            </a:prstGeom>
            <a:noFill/>
            <a:ln>
              <a:noFill/>
            </a:ln>
          </p:spPr>
          <p:txBody>
            <a:bodyPr wrap="none">
              <a:spAutoFit/>
            </a:bodyPr>
            <a:lstStyle/>
            <a:p>
              <a:pPr marL="0" marR="0" lvl="0" indent="0" algn="r" defTabSz="380985"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smtClean="0">
                  <a:ln>
                    <a:noFill/>
                  </a:ln>
                  <a:solidFill>
                    <a:srgbClr val="4E7A00"/>
                  </a:solidFill>
                  <a:effectLst/>
                  <a:uLnTx/>
                  <a:uFillTx/>
                  <a:latin typeface="Calibri" charset="0"/>
                  <a:ea typeface="Calibri" charset="0"/>
                  <a:cs typeface="Calibri" charset="0"/>
                </a:rPr>
                <a:t>1 TB/s</a:t>
              </a:r>
            </a:p>
          </p:txBody>
        </p:sp>
        <p:sp>
          <p:nvSpPr>
            <p:cNvPr id="160" name="Rectangle 159">
              <a:extLst>
                <a:ext uri="{FF2B5EF4-FFF2-40B4-BE49-F238E27FC236}">
                  <a16:creationId xmlns:a16="http://schemas.microsoft.com/office/drawing/2014/main" xmlns="" id="{D6556127-D3C2-437D-9ADD-882C5EFB3ACD}"/>
                </a:ext>
              </a:extLst>
            </p:cNvPr>
            <p:cNvSpPr/>
            <p:nvPr/>
          </p:nvSpPr>
          <p:spPr>
            <a:xfrm>
              <a:off x="9653771" y="2767897"/>
              <a:ext cx="551708" cy="206855"/>
            </a:xfrm>
            <a:prstGeom prst="rect">
              <a:avLst/>
            </a:prstGeom>
          </p:spPr>
          <p:txBody>
            <a:bodyPr wrap="none">
              <a:spAutoFit/>
            </a:bodyPr>
            <a:lstStyle/>
            <a:p>
              <a:pPr marL="0" marR="0" lvl="0" indent="0" algn="r" defTabSz="380985"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0000"/>
                  </a:solidFill>
                  <a:effectLst/>
                  <a:uLnTx/>
                  <a:uFillTx/>
                  <a:latin typeface="Calibri" charset="0"/>
                  <a:ea typeface="Calibri" charset="0"/>
                  <a:cs typeface="Calibri" charset="0"/>
                </a:rPr>
                <a:t>64 GB/s</a:t>
              </a:r>
            </a:p>
          </p:txBody>
        </p:sp>
      </p:grpSp>
      <p:sp>
        <p:nvSpPr>
          <p:cNvPr id="203" name="Rectangle 202"/>
          <p:cNvSpPr/>
          <p:nvPr/>
        </p:nvSpPr>
        <p:spPr>
          <a:xfrm>
            <a:off x="622761" y="6504901"/>
            <a:ext cx="7814103" cy="338554"/>
          </a:xfrm>
          <a:prstGeom prst="rect">
            <a:avLst/>
          </a:prstGeom>
        </p:spPr>
        <p:txBody>
          <a:bodyPr wrap="square">
            <a:spAutoFit/>
          </a:bodyPr>
          <a:lstStyle/>
          <a:p>
            <a:pPr lvl="0" algn="ctr"/>
            <a:r>
              <a:rPr lang="en-US" sz="1600" u="sng" dirty="0" smtClean="0">
                <a:sym typeface="Wingdings"/>
              </a:rPr>
              <a:t>*NUMA-GPU [MICRO ‘17]</a:t>
            </a:r>
            <a:endParaRPr lang="en-US" sz="1600" u="sng" dirty="0">
              <a:sym typeface="Wingdings"/>
            </a:endParaRPr>
          </a:p>
        </p:txBody>
      </p:sp>
      <p:sp>
        <p:nvSpPr>
          <p:cNvPr id="205" name="TextBox 204"/>
          <p:cNvSpPr txBox="1"/>
          <p:nvPr/>
        </p:nvSpPr>
        <p:spPr>
          <a:xfrm>
            <a:off x="108840" y="6015392"/>
            <a:ext cx="9017000" cy="430887"/>
          </a:xfrm>
          <a:prstGeom prst="rect">
            <a:avLst/>
          </a:prstGeom>
          <a:solidFill>
            <a:srgbClr val="CCFFCC"/>
          </a:solidFill>
          <a:ln w="28575">
            <a:solidFill>
              <a:schemeClr val="tx1"/>
            </a:solidFill>
          </a:ln>
        </p:spPr>
        <p:txBody>
          <a:bodyPr wrap="square" rtlCol="0">
            <a:spAutoFit/>
          </a:bodyPr>
          <a:lstStyle/>
          <a:p>
            <a:pPr algn="ctr"/>
            <a:r>
              <a:rPr lang="en-US" sz="2200" b="1" dirty="0" smtClean="0">
                <a:latin typeface="Arial"/>
                <a:cs typeface="Arial"/>
              </a:rPr>
              <a:t>NUMA-GPU works, but no solution for substantial RW-sharing</a:t>
            </a:r>
          </a:p>
        </p:txBody>
      </p:sp>
      <p:grpSp>
        <p:nvGrpSpPr>
          <p:cNvPr id="44" name="Group 43">
            <a:extLst>
              <a:ext uri="{FF2B5EF4-FFF2-40B4-BE49-F238E27FC236}">
                <a16:creationId xmlns:a16="http://schemas.microsoft.com/office/drawing/2014/main" xmlns="" id="{269498D5-8F2A-49E9-B8B4-A5F83898D13F}"/>
              </a:ext>
            </a:extLst>
          </p:cNvPr>
          <p:cNvGrpSpPr/>
          <p:nvPr/>
        </p:nvGrpSpPr>
        <p:grpSpPr>
          <a:xfrm>
            <a:off x="1124155" y="4324694"/>
            <a:ext cx="4824003" cy="387444"/>
            <a:chOff x="2480940" y="4479724"/>
            <a:chExt cx="5047471" cy="464932"/>
          </a:xfrm>
        </p:grpSpPr>
        <p:sp>
          <p:nvSpPr>
            <p:cNvPr id="45" name="Thought Bubble: Cloud 5">
              <a:extLst>
                <a:ext uri="{FF2B5EF4-FFF2-40B4-BE49-F238E27FC236}">
                  <a16:creationId xmlns:a16="http://schemas.microsoft.com/office/drawing/2014/main" xmlns="" id="{46FEE739-55DE-47AE-B06C-05A78BC30E91}"/>
                </a:ext>
              </a:extLst>
            </p:cNvPr>
            <p:cNvSpPr/>
            <p:nvPr/>
          </p:nvSpPr>
          <p:spPr>
            <a:xfrm>
              <a:off x="2480940" y="4479724"/>
              <a:ext cx="684767" cy="464932"/>
            </a:xfrm>
            <a:prstGeom prst="cloudCallout">
              <a:avLst>
                <a:gd name="adj1" fmla="val 1833"/>
                <a:gd name="adj2" fmla="val 27304"/>
              </a:avLst>
            </a:prstGeom>
            <a:solidFill>
              <a:srgbClr val="B0FFE7"/>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Trebuchet MS"/>
                <a:ea typeface=""/>
                <a:cs typeface=""/>
              </a:endParaRPr>
            </a:p>
          </p:txBody>
        </p:sp>
        <p:sp>
          <p:nvSpPr>
            <p:cNvPr id="46" name="Thought Bubble: Cloud 39">
              <a:extLst>
                <a:ext uri="{FF2B5EF4-FFF2-40B4-BE49-F238E27FC236}">
                  <a16:creationId xmlns:a16="http://schemas.microsoft.com/office/drawing/2014/main" xmlns="" id="{73FA21F5-2819-486C-A5F5-F1F8EBE9DE86}"/>
                </a:ext>
              </a:extLst>
            </p:cNvPr>
            <p:cNvSpPr/>
            <p:nvPr/>
          </p:nvSpPr>
          <p:spPr>
            <a:xfrm>
              <a:off x="3935175" y="4479724"/>
              <a:ext cx="684767" cy="464932"/>
            </a:xfrm>
            <a:prstGeom prst="cloudCallout">
              <a:avLst>
                <a:gd name="adj1" fmla="val 1833"/>
                <a:gd name="adj2" fmla="val 27304"/>
              </a:avLst>
            </a:prstGeom>
            <a:solidFill>
              <a:srgbClr val="FFC0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smtClean="0">
                <a:ln>
                  <a:noFill/>
                </a:ln>
                <a:solidFill>
                  <a:srgbClr val="FFFFFF"/>
                </a:solidFill>
                <a:effectLst/>
                <a:uLnTx/>
                <a:uFillTx/>
                <a:latin typeface="Trebuchet MS"/>
                <a:ea typeface=""/>
                <a:cs typeface=""/>
              </a:endParaRPr>
            </a:p>
          </p:txBody>
        </p:sp>
        <p:sp>
          <p:nvSpPr>
            <p:cNvPr id="47" name="Thought Bubble: Cloud 40">
              <a:extLst>
                <a:ext uri="{FF2B5EF4-FFF2-40B4-BE49-F238E27FC236}">
                  <a16:creationId xmlns:a16="http://schemas.microsoft.com/office/drawing/2014/main" xmlns="" id="{A85338AF-7B26-452E-97EC-7D4566D8563D}"/>
                </a:ext>
              </a:extLst>
            </p:cNvPr>
            <p:cNvSpPr/>
            <p:nvPr/>
          </p:nvSpPr>
          <p:spPr>
            <a:xfrm>
              <a:off x="5389409" y="4479724"/>
              <a:ext cx="684767" cy="464932"/>
            </a:xfrm>
            <a:prstGeom prst="cloudCallout">
              <a:avLst>
                <a:gd name="adj1" fmla="val 1833"/>
                <a:gd name="adj2" fmla="val 27304"/>
              </a:avLst>
            </a:prstGeom>
            <a:solidFill>
              <a:srgbClr val="79A2F2"/>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smtClean="0">
                <a:ln>
                  <a:noFill/>
                </a:ln>
                <a:solidFill>
                  <a:srgbClr val="FFFFFF"/>
                </a:solidFill>
                <a:effectLst/>
                <a:uLnTx/>
                <a:uFillTx/>
                <a:latin typeface="Trebuchet MS"/>
                <a:ea typeface=""/>
                <a:cs typeface=""/>
              </a:endParaRPr>
            </a:p>
          </p:txBody>
        </p:sp>
        <p:sp>
          <p:nvSpPr>
            <p:cNvPr id="48" name="Thought Bubble: Cloud 41">
              <a:extLst>
                <a:ext uri="{FF2B5EF4-FFF2-40B4-BE49-F238E27FC236}">
                  <a16:creationId xmlns:a16="http://schemas.microsoft.com/office/drawing/2014/main" xmlns="" id="{9638AD33-ECA6-4077-B0DA-B52AC1435FB2}"/>
                </a:ext>
              </a:extLst>
            </p:cNvPr>
            <p:cNvSpPr/>
            <p:nvPr/>
          </p:nvSpPr>
          <p:spPr>
            <a:xfrm>
              <a:off x="6843644" y="4479724"/>
              <a:ext cx="684767" cy="464932"/>
            </a:xfrm>
            <a:prstGeom prst="cloudCallout">
              <a:avLst>
                <a:gd name="adj1" fmla="val 1833"/>
                <a:gd name="adj2" fmla="val 27304"/>
              </a:avLst>
            </a:prstGeom>
            <a:solidFill>
              <a:srgbClr val="D1B2E8"/>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smtClean="0">
                <a:ln>
                  <a:noFill/>
                </a:ln>
                <a:solidFill>
                  <a:srgbClr val="FFFFFF"/>
                </a:solidFill>
                <a:effectLst/>
                <a:uLnTx/>
                <a:uFillTx/>
                <a:latin typeface="Trebuchet MS"/>
                <a:ea typeface=""/>
                <a:cs typeface=""/>
              </a:endParaRPr>
            </a:p>
          </p:txBody>
        </p:sp>
      </p:grpSp>
      <p:sp>
        <p:nvSpPr>
          <p:cNvPr id="50" name="Arrow: Up-Down 26">
            <a:extLst>
              <a:ext uri="{FF2B5EF4-FFF2-40B4-BE49-F238E27FC236}">
                <a16:creationId xmlns:a16="http://schemas.microsoft.com/office/drawing/2014/main" xmlns="" id="{3B1AAFAB-62BC-435A-A991-2E7C68F2CE0B}"/>
              </a:ext>
            </a:extLst>
          </p:cNvPr>
          <p:cNvSpPr/>
          <p:nvPr/>
        </p:nvSpPr>
        <p:spPr>
          <a:xfrm>
            <a:off x="5437574" y="3433343"/>
            <a:ext cx="201759" cy="919915"/>
          </a:xfrm>
          <a:prstGeom prst="upDownArrow">
            <a:avLst/>
          </a:prstGeom>
          <a:solidFill>
            <a:srgbClr val="D1B3E8"/>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FFFFFF"/>
              </a:solidFill>
              <a:effectLst/>
              <a:uLnTx/>
              <a:uFillTx/>
              <a:latin typeface="Trebuchet MS"/>
              <a:ea typeface=""/>
              <a:cs typeface=""/>
            </a:endParaRPr>
          </a:p>
        </p:txBody>
      </p:sp>
      <p:sp>
        <p:nvSpPr>
          <p:cNvPr id="51" name="Thought Bubble: Cloud 43">
            <a:extLst>
              <a:ext uri="{FF2B5EF4-FFF2-40B4-BE49-F238E27FC236}">
                <a16:creationId xmlns:a16="http://schemas.microsoft.com/office/drawing/2014/main" xmlns="" id="{1F19A0F3-9099-4DE5-84CF-642105E1D626}"/>
              </a:ext>
            </a:extLst>
          </p:cNvPr>
          <p:cNvSpPr/>
          <p:nvPr/>
        </p:nvSpPr>
        <p:spPr>
          <a:xfrm>
            <a:off x="3615097" y="4714353"/>
            <a:ext cx="1193524" cy="586821"/>
          </a:xfrm>
          <a:prstGeom prst="cloudCallout">
            <a:avLst>
              <a:gd name="adj1" fmla="val 1833"/>
              <a:gd name="adj2" fmla="val 27304"/>
            </a:avLst>
          </a:prstGeom>
          <a:solidFill>
            <a:srgbClr val="FF00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00"/>
                </a:solidFill>
                <a:effectLst/>
                <a:uLnTx/>
                <a:uFillTx/>
                <a:latin typeface="Trebuchet MS"/>
                <a:ea typeface=""/>
                <a:cs typeface=""/>
              </a:rPr>
              <a:t>Shared</a:t>
            </a:r>
          </a:p>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00"/>
                </a:solidFill>
                <a:effectLst/>
                <a:uLnTx/>
                <a:uFillTx/>
                <a:latin typeface="Trebuchet MS"/>
                <a:ea typeface=""/>
                <a:cs typeface=""/>
              </a:rPr>
              <a:t>Page</a:t>
            </a:r>
          </a:p>
        </p:txBody>
      </p:sp>
      <p:grpSp>
        <p:nvGrpSpPr>
          <p:cNvPr id="52" name="Group 51">
            <a:extLst>
              <a:ext uri="{FF2B5EF4-FFF2-40B4-BE49-F238E27FC236}">
                <a16:creationId xmlns:a16="http://schemas.microsoft.com/office/drawing/2014/main" xmlns="" id="{A9B0B5FB-2BB5-4BA3-B26F-209F72D00183}"/>
              </a:ext>
            </a:extLst>
          </p:cNvPr>
          <p:cNvGrpSpPr/>
          <p:nvPr/>
        </p:nvGrpSpPr>
        <p:grpSpPr>
          <a:xfrm>
            <a:off x="1261261" y="2568799"/>
            <a:ext cx="4418511" cy="261161"/>
            <a:chOff x="2452870" y="3485011"/>
            <a:chExt cx="4597061" cy="203536"/>
          </a:xfrm>
        </p:grpSpPr>
        <p:sp>
          <p:nvSpPr>
            <p:cNvPr id="53" name="Thought Bubble: Cloud 44">
              <a:extLst>
                <a:ext uri="{FF2B5EF4-FFF2-40B4-BE49-F238E27FC236}">
                  <a16:creationId xmlns:a16="http://schemas.microsoft.com/office/drawing/2014/main" xmlns="" id="{DE624E18-7651-4E00-AA3A-4BA764434667}"/>
                </a:ext>
              </a:extLst>
            </p:cNvPr>
            <p:cNvSpPr/>
            <p:nvPr/>
          </p:nvSpPr>
          <p:spPr>
            <a:xfrm>
              <a:off x="2452870" y="3485011"/>
              <a:ext cx="285653" cy="166606"/>
            </a:xfrm>
            <a:prstGeom prst="cloudCallout">
              <a:avLst>
                <a:gd name="adj1" fmla="val 1833"/>
                <a:gd name="adj2" fmla="val 27304"/>
              </a:avLst>
            </a:prstGeom>
            <a:solidFill>
              <a:srgbClr val="FF00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917" b="0" i="0" u="none" strike="noStrike" kern="0" cap="none" spc="0" normalizeH="0" baseline="0" noProof="0" dirty="0" smtClean="0">
                <a:ln>
                  <a:noFill/>
                </a:ln>
                <a:solidFill>
                  <a:srgbClr val="FFFF00"/>
                </a:solidFill>
                <a:effectLst/>
                <a:uLnTx/>
                <a:uFillTx/>
                <a:latin typeface="Trebuchet MS"/>
                <a:ea typeface=""/>
                <a:cs typeface=""/>
              </a:endParaRPr>
            </a:p>
          </p:txBody>
        </p:sp>
        <p:sp>
          <p:nvSpPr>
            <p:cNvPr id="54" name="Thought Bubble: Cloud 45">
              <a:extLst>
                <a:ext uri="{FF2B5EF4-FFF2-40B4-BE49-F238E27FC236}">
                  <a16:creationId xmlns:a16="http://schemas.microsoft.com/office/drawing/2014/main" xmlns="" id="{DFDCDE84-2B08-42DD-A249-514836801BEE}"/>
                </a:ext>
              </a:extLst>
            </p:cNvPr>
            <p:cNvSpPr/>
            <p:nvPr/>
          </p:nvSpPr>
          <p:spPr>
            <a:xfrm>
              <a:off x="3890006" y="3497321"/>
              <a:ext cx="285653" cy="166606"/>
            </a:xfrm>
            <a:prstGeom prst="cloudCallout">
              <a:avLst>
                <a:gd name="adj1" fmla="val 1833"/>
                <a:gd name="adj2" fmla="val 27304"/>
              </a:avLst>
            </a:prstGeom>
            <a:solidFill>
              <a:srgbClr val="FF00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917" b="0" i="0" u="none" strike="noStrike" kern="0" cap="none" spc="0" normalizeH="0" baseline="0" noProof="0" dirty="0" smtClean="0">
                <a:ln>
                  <a:noFill/>
                </a:ln>
                <a:solidFill>
                  <a:srgbClr val="FFFF00"/>
                </a:solidFill>
                <a:effectLst/>
                <a:uLnTx/>
                <a:uFillTx/>
                <a:latin typeface="Trebuchet MS"/>
                <a:ea typeface=""/>
                <a:cs typeface=""/>
              </a:endParaRPr>
            </a:p>
          </p:txBody>
        </p:sp>
        <p:sp>
          <p:nvSpPr>
            <p:cNvPr id="56" name="Thought Bubble: Cloud 47">
              <a:extLst>
                <a:ext uri="{FF2B5EF4-FFF2-40B4-BE49-F238E27FC236}">
                  <a16:creationId xmlns:a16="http://schemas.microsoft.com/office/drawing/2014/main" xmlns="" id="{3D938E23-9DAF-4234-8480-96964039AEDE}"/>
                </a:ext>
              </a:extLst>
            </p:cNvPr>
            <p:cNvSpPr/>
            <p:nvPr/>
          </p:nvSpPr>
          <p:spPr>
            <a:xfrm>
              <a:off x="6764278" y="3521941"/>
              <a:ext cx="285653" cy="166606"/>
            </a:xfrm>
            <a:prstGeom prst="cloudCallout">
              <a:avLst>
                <a:gd name="adj1" fmla="val 1833"/>
                <a:gd name="adj2" fmla="val 27304"/>
              </a:avLst>
            </a:prstGeom>
            <a:solidFill>
              <a:srgbClr val="FF0000"/>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917" b="0" i="0" u="none" strike="noStrike" kern="0" cap="none" spc="0" normalizeH="0" baseline="0" noProof="0" dirty="0" smtClean="0">
                <a:ln>
                  <a:noFill/>
                </a:ln>
                <a:solidFill>
                  <a:srgbClr val="FFFF00"/>
                </a:solidFill>
                <a:effectLst/>
                <a:uLnTx/>
                <a:uFillTx/>
                <a:latin typeface="Trebuchet MS"/>
                <a:ea typeface=""/>
                <a:cs typeface=""/>
              </a:endParaRPr>
            </a:p>
          </p:txBody>
        </p:sp>
      </p:grpSp>
      <p:sp>
        <p:nvSpPr>
          <p:cNvPr id="58" name="Thought Bubble: Cloud 43">
            <a:extLst>
              <a:ext uri="{FF2B5EF4-FFF2-40B4-BE49-F238E27FC236}">
                <a16:creationId xmlns:a16="http://schemas.microsoft.com/office/drawing/2014/main" xmlns="" id="{1F19A0F3-9099-4DE5-84CF-642105E1D626}"/>
              </a:ext>
            </a:extLst>
          </p:cNvPr>
          <p:cNvSpPr/>
          <p:nvPr/>
        </p:nvSpPr>
        <p:spPr>
          <a:xfrm>
            <a:off x="3615097" y="4714353"/>
            <a:ext cx="1193524" cy="586821"/>
          </a:xfrm>
          <a:prstGeom prst="cloudCallout">
            <a:avLst>
              <a:gd name="adj1" fmla="val 1833"/>
              <a:gd name="adj2" fmla="val 27304"/>
            </a:avLst>
          </a:prstGeom>
          <a:solidFill>
            <a:schemeClr val="accent5">
              <a:lumMod val="75000"/>
            </a:schemeClr>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smtClean="0">
                <a:ln>
                  <a:noFill/>
                </a:ln>
                <a:solidFill>
                  <a:srgbClr val="FFFF00"/>
                </a:solidFill>
                <a:effectLst/>
                <a:uLnTx/>
                <a:uFillTx/>
                <a:latin typeface="Trebuchet MS"/>
                <a:ea typeface=""/>
                <a:cs typeface=""/>
              </a:rPr>
              <a:t>Rd-only</a:t>
            </a:r>
            <a:r>
              <a:rPr kumimoji="0" lang="en-US" sz="1300" b="0" i="0" u="none" strike="noStrike" kern="0" cap="none" spc="0" normalizeH="0" noProof="0" dirty="0" smtClean="0">
                <a:ln>
                  <a:noFill/>
                </a:ln>
                <a:solidFill>
                  <a:srgbClr val="FFFF00"/>
                </a:solidFill>
                <a:effectLst/>
                <a:uLnTx/>
                <a:uFillTx/>
                <a:latin typeface="Trebuchet MS"/>
                <a:ea typeface=""/>
                <a:cs typeface=""/>
              </a:rPr>
              <a:t> Copy</a:t>
            </a:r>
            <a:endParaRPr kumimoji="0" lang="en-US" sz="1300" b="0" i="0" u="none" strike="noStrike" kern="0" cap="none" spc="0" normalizeH="0" baseline="0" noProof="0" dirty="0" smtClean="0">
              <a:ln>
                <a:noFill/>
              </a:ln>
              <a:solidFill>
                <a:srgbClr val="FFFF00"/>
              </a:solidFill>
              <a:effectLst/>
              <a:uLnTx/>
              <a:uFillTx/>
              <a:latin typeface="Trebuchet MS"/>
              <a:ea typeface=""/>
              <a:cs typeface=""/>
            </a:endParaRPr>
          </a:p>
        </p:txBody>
      </p:sp>
      <p:sp>
        <p:nvSpPr>
          <p:cNvPr id="59" name="Thought Bubble: Cloud 43">
            <a:extLst>
              <a:ext uri="{FF2B5EF4-FFF2-40B4-BE49-F238E27FC236}">
                <a16:creationId xmlns:a16="http://schemas.microsoft.com/office/drawing/2014/main" xmlns="" id="{1F19A0F3-9099-4DE5-84CF-642105E1D626}"/>
              </a:ext>
            </a:extLst>
          </p:cNvPr>
          <p:cNvSpPr/>
          <p:nvPr/>
        </p:nvSpPr>
        <p:spPr>
          <a:xfrm>
            <a:off x="3615097" y="4714353"/>
            <a:ext cx="1193524" cy="586821"/>
          </a:xfrm>
          <a:prstGeom prst="cloudCallout">
            <a:avLst>
              <a:gd name="adj1" fmla="val 1833"/>
              <a:gd name="adj2" fmla="val 27304"/>
            </a:avLst>
          </a:prstGeom>
          <a:solidFill>
            <a:schemeClr val="accent5">
              <a:lumMod val="75000"/>
            </a:schemeClr>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smtClean="0">
                <a:ln>
                  <a:noFill/>
                </a:ln>
                <a:solidFill>
                  <a:srgbClr val="FFFF00"/>
                </a:solidFill>
                <a:effectLst/>
                <a:uLnTx/>
                <a:uFillTx/>
                <a:latin typeface="Trebuchet MS"/>
                <a:ea typeface=""/>
                <a:cs typeface=""/>
              </a:rPr>
              <a:t>Rd-only</a:t>
            </a:r>
          </a:p>
          <a:p>
            <a:pPr marL="0" marR="0" lvl="0" indent="0" algn="ctr" defTabSz="380985" eaLnBrk="1" fontAlgn="auto" latinLnBrk="0" hangingPunct="1">
              <a:lnSpc>
                <a:spcPct val="100000"/>
              </a:lnSpc>
              <a:spcBef>
                <a:spcPts val="0"/>
              </a:spcBef>
              <a:spcAft>
                <a:spcPts val="0"/>
              </a:spcAft>
              <a:buClrTx/>
              <a:buSzTx/>
              <a:buFontTx/>
              <a:buNone/>
              <a:tabLst/>
              <a:defRPr/>
            </a:pPr>
            <a:r>
              <a:rPr lang="en-US" sz="1300" kern="0" dirty="0" smtClean="0">
                <a:solidFill>
                  <a:srgbClr val="FFFF00"/>
                </a:solidFill>
                <a:latin typeface="Trebuchet MS"/>
                <a:ea typeface=""/>
                <a:cs typeface=""/>
              </a:rPr>
              <a:t>Copy</a:t>
            </a:r>
            <a:endParaRPr kumimoji="0" lang="en-US" sz="1300" b="0" i="0" u="none" strike="noStrike" kern="0" cap="none" spc="0" normalizeH="0" baseline="0" noProof="0" dirty="0" smtClean="0">
              <a:ln>
                <a:noFill/>
              </a:ln>
              <a:solidFill>
                <a:srgbClr val="FFFF00"/>
              </a:solidFill>
              <a:effectLst/>
              <a:uLnTx/>
              <a:uFillTx/>
              <a:latin typeface="Trebuchet MS"/>
              <a:ea typeface=""/>
              <a:cs typeface=""/>
            </a:endParaRPr>
          </a:p>
        </p:txBody>
      </p:sp>
      <p:sp>
        <p:nvSpPr>
          <p:cNvPr id="60" name="Thought Bubble: Cloud 43">
            <a:extLst>
              <a:ext uri="{FF2B5EF4-FFF2-40B4-BE49-F238E27FC236}">
                <a16:creationId xmlns:a16="http://schemas.microsoft.com/office/drawing/2014/main" xmlns="" id="{1F19A0F3-9099-4DE5-84CF-642105E1D626}"/>
              </a:ext>
            </a:extLst>
          </p:cNvPr>
          <p:cNvSpPr/>
          <p:nvPr/>
        </p:nvSpPr>
        <p:spPr>
          <a:xfrm>
            <a:off x="3615097" y="4714353"/>
            <a:ext cx="1193524" cy="586821"/>
          </a:xfrm>
          <a:prstGeom prst="cloudCallout">
            <a:avLst>
              <a:gd name="adj1" fmla="val 1833"/>
              <a:gd name="adj2" fmla="val 27304"/>
            </a:avLst>
          </a:prstGeom>
          <a:solidFill>
            <a:schemeClr val="accent5">
              <a:lumMod val="75000"/>
            </a:schemeClr>
          </a:solidFill>
          <a:ln w="25400"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smtClean="0">
                <a:ln>
                  <a:noFill/>
                </a:ln>
                <a:solidFill>
                  <a:srgbClr val="FFFF00"/>
                </a:solidFill>
                <a:effectLst/>
                <a:uLnTx/>
                <a:uFillTx/>
                <a:latin typeface="Trebuchet MS"/>
                <a:ea typeface=""/>
                <a:cs typeface=""/>
              </a:rPr>
              <a:t>Rd-only</a:t>
            </a:r>
          </a:p>
          <a:p>
            <a:pPr marL="0" marR="0" lvl="0" indent="0" algn="ctr" defTabSz="380985" eaLnBrk="1" fontAlgn="auto" latinLnBrk="0" hangingPunct="1">
              <a:lnSpc>
                <a:spcPct val="100000"/>
              </a:lnSpc>
              <a:spcBef>
                <a:spcPts val="0"/>
              </a:spcBef>
              <a:spcAft>
                <a:spcPts val="0"/>
              </a:spcAft>
              <a:buClrTx/>
              <a:buSzTx/>
              <a:buFontTx/>
              <a:buNone/>
              <a:tabLst/>
              <a:defRPr/>
            </a:pPr>
            <a:r>
              <a:rPr lang="en-US" sz="1300" kern="0" dirty="0" smtClean="0">
                <a:solidFill>
                  <a:srgbClr val="FFFF00"/>
                </a:solidFill>
                <a:latin typeface="Trebuchet MS"/>
                <a:ea typeface=""/>
                <a:cs typeface=""/>
              </a:rPr>
              <a:t>Copy</a:t>
            </a:r>
            <a:endParaRPr kumimoji="0" lang="en-US" sz="1300" b="0" i="0" u="none" strike="noStrike" kern="0" cap="none" spc="0" normalizeH="0" baseline="0" noProof="0" dirty="0" smtClean="0">
              <a:ln>
                <a:noFill/>
              </a:ln>
              <a:solidFill>
                <a:srgbClr val="FFFF00"/>
              </a:solidFill>
              <a:effectLst/>
              <a:uLnTx/>
              <a:uFillTx/>
              <a:latin typeface="Trebuchet MS"/>
              <a:ea typeface=""/>
              <a:cs typeface=""/>
            </a:endParaRPr>
          </a:p>
        </p:txBody>
      </p:sp>
      <p:grpSp>
        <p:nvGrpSpPr>
          <p:cNvPr id="5" name="Group 4"/>
          <p:cNvGrpSpPr/>
          <p:nvPr/>
        </p:nvGrpSpPr>
        <p:grpSpPr>
          <a:xfrm>
            <a:off x="1169366" y="4331294"/>
            <a:ext cx="4711684" cy="307777"/>
            <a:chOff x="1169366" y="4331294"/>
            <a:chExt cx="4711684" cy="307777"/>
          </a:xfrm>
        </p:grpSpPr>
        <p:sp>
          <p:nvSpPr>
            <p:cNvPr id="3" name="TextBox 2"/>
            <p:cNvSpPr txBox="1"/>
            <p:nvPr/>
          </p:nvSpPr>
          <p:spPr>
            <a:xfrm>
              <a:off x="1169366" y="4331294"/>
              <a:ext cx="562975" cy="307777"/>
            </a:xfrm>
            <a:prstGeom prst="rect">
              <a:avLst/>
            </a:prstGeom>
            <a:noFill/>
            <a:ln w="25400">
              <a:noFill/>
            </a:ln>
          </p:spPr>
          <p:txBody>
            <a:bodyPr wrap="none" rtlCol="0">
              <a:spAutoFit/>
            </a:bodyPr>
            <a:lstStyle/>
            <a:p>
              <a:r>
                <a:rPr lang="en-US" sz="1400" dirty="0" smtClean="0">
                  <a:solidFill>
                    <a:srgbClr val="000000"/>
                  </a:solidFill>
                  <a:latin typeface="Trebuchet MS" charset="0"/>
                  <a:ea typeface="Trebuchet MS" charset="0"/>
                  <a:cs typeface="Trebuchet MS" charset="0"/>
                </a:rPr>
                <a:t>Data</a:t>
              </a:r>
            </a:p>
          </p:txBody>
        </p:sp>
        <p:sp>
          <p:nvSpPr>
            <p:cNvPr id="62" name="TextBox 61"/>
            <p:cNvSpPr txBox="1"/>
            <p:nvPr/>
          </p:nvSpPr>
          <p:spPr>
            <a:xfrm>
              <a:off x="2588836" y="4331294"/>
              <a:ext cx="562975" cy="307777"/>
            </a:xfrm>
            <a:prstGeom prst="rect">
              <a:avLst/>
            </a:prstGeom>
            <a:noFill/>
            <a:ln w="25400">
              <a:noFill/>
            </a:ln>
          </p:spPr>
          <p:txBody>
            <a:bodyPr wrap="none" rtlCol="0">
              <a:spAutoFit/>
            </a:bodyPr>
            <a:lstStyle/>
            <a:p>
              <a:r>
                <a:rPr lang="en-US" sz="1400" dirty="0" smtClean="0">
                  <a:solidFill>
                    <a:srgbClr val="000000"/>
                  </a:solidFill>
                  <a:latin typeface="Trebuchet MS" charset="0"/>
                  <a:ea typeface="Trebuchet MS" charset="0"/>
                  <a:cs typeface="Trebuchet MS" charset="0"/>
                </a:rPr>
                <a:t>Data</a:t>
              </a:r>
            </a:p>
          </p:txBody>
        </p:sp>
        <p:sp>
          <p:nvSpPr>
            <p:cNvPr id="63" name="TextBox 62"/>
            <p:cNvSpPr txBox="1"/>
            <p:nvPr/>
          </p:nvSpPr>
          <p:spPr>
            <a:xfrm>
              <a:off x="3947768" y="4331294"/>
              <a:ext cx="562975" cy="307777"/>
            </a:xfrm>
            <a:prstGeom prst="rect">
              <a:avLst/>
            </a:prstGeom>
            <a:noFill/>
            <a:ln w="25400">
              <a:noFill/>
            </a:ln>
          </p:spPr>
          <p:txBody>
            <a:bodyPr wrap="none" rtlCol="0">
              <a:spAutoFit/>
            </a:bodyPr>
            <a:lstStyle/>
            <a:p>
              <a:r>
                <a:rPr lang="en-US" sz="1400" dirty="0" smtClean="0">
                  <a:solidFill>
                    <a:srgbClr val="000000"/>
                  </a:solidFill>
                  <a:latin typeface="Trebuchet MS" charset="0"/>
                  <a:ea typeface="Trebuchet MS" charset="0"/>
                  <a:cs typeface="Trebuchet MS" charset="0"/>
                </a:rPr>
                <a:t>Data</a:t>
              </a:r>
            </a:p>
          </p:txBody>
        </p:sp>
        <p:sp>
          <p:nvSpPr>
            <p:cNvPr id="64" name="TextBox 63"/>
            <p:cNvSpPr txBox="1"/>
            <p:nvPr/>
          </p:nvSpPr>
          <p:spPr>
            <a:xfrm>
              <a:off x="5318075" y="4331294"/>
              <a:ext cx="562975" cy="307777"/>
            </a:xfrm>
            <a:prstGeom prst="rect">
              <a:avLst/>
            </a:prstGeom>
            <a:noFill/>
            <a:ln w="25400">
              <a:noFill/>
            </a:ln>
          </p:spPr>
          <p:txBody>
            <a:bodyPr wrap="none" rtlCol="0">
              <a:spAutoFit/>
            </a:bodyPr>
            <a:lstStyle/>
            <a:p>
              <a:r>
                <a:rPr lang="en-US" sz="1400" dirty="0" smtClean="0">
                  <a:solidFill>
                    <a:srgbClr val="000000"/>
                  </a:solidFill>
                  <a:latin typeface="Trebuchet MS" charset="0"/>
                  <a:ea typeface="Trebuchet MS" charset="0"/>
                  <a:cs typeface="Trebuchet MS" charset="0"/>
                </a:rPr>
                <a:t>Data</a:t>
              </a:r>
            </a:p>
          </p:txBody>
        </p:sp>
      </p:grpSp>
      <p:sp>
        <p:nvSpPr>
          <p:cNvPr id="65" name="TextBox 64">
            <a:extLst>
              <a:ext uri="{FF2B5EF4-FFF2-40B4-BE49-F238E27FC236}">
                <a16:creationId xmlns:a16="http://schemas.microsoft.com/office/drawing/2014/main" xmlns="" id="{D092366B-DDA8-46DD-944F-B339AE8575EE}"/>
              </a:ext>
            </a:extLst>
          </p:cNvPr>
          <p:cNvSpPr txBox="1"/>
          <p:nvPr/>
        </p:nvSpPr>
        <p:spPr>
          <a:xfrm>
            <a:off x="6357132" y="1858216"/>
            <a:ext cx="2212526" cy="424732"/>
          </a:xfrm>
          <a:prstGeom prst="rect">
            <a:avLst/>
          </a:prstGeom>
          <a:noFill/>
          <a:ln w="6350" cap="flat" cmpd="sng" algn="ctr">
            <a:noFill/>
            <a:prstDash val="solid"/>
          </a:ln>
          <a:effectLst/>
        </p:spPr>
        <p:txBody>
          <a:bodyPr wrap="square" rtlCol="0" anchor="ctr">
            <a:spAutoFit/>
          </a:bodyPr>
          <a:lstStyle/>
          <a:p>
            <a:pPr marL="0" marR="0" lvl="0" indent="0" algn="ctr" defTabSz="380985" eaLnBrk="1" fontAlgn="auto" latinLnBrk="0" hangingPunct="1">
              <a:lnSpc>
                <a:spcPct val="90000"/>
              </a:lnSpc>
              <a:spcBef>
                <a:spcPts val="0"/>
              </a:spcBef>
              <a:spcAft>
                <a:spcPts val="0"/>
              </a:spcAft>
              <a:buClrTx/>
              <a:buSzTx/>
              <a:buFontTx/>
              <a:buNone/>
              <a:tabLst/>
              <a:defRPr/>
            </a:pPr>
            <a:r>
              <a:rPr lang="en-US" kern="0" dirty="0" smtClean="0">
                <a:solidFill>
                  <a:srgbClr val="000000"/>
                </a:solidFill>
                <a:latin typeface="Trebuchet MS"/>
                <a:ea typeface=""/>
                <a:cs typeface=""/>
              </a:rPr>
              <a:t>Private Data</a:t>
            </a:r>
            <a:endParaRPr kumimoji="0" lang="en-US" i="0" u="none" strike="noStrike" kern="0" cap="none" spc="0" normalizeH="0" baseline="0" noProof="0" dirty="0" smtClean="0">
              <a:ln>
                <a:noFill/>
              </a:ln>
              <a:solidFill>
                <a:srgbClr val="000000"/>
              </a:solidFill>
              <a:effectLst/>
              <a:uLnTx/>
              <a:uFillTx/>
              <a:latin typeface="Trebuchet MS"/>
              <a:ea typeface=""/>
              <a:cs typeface=""/>
            </a:endParaRPr>
          </a:p>
        </p:txBody>
      </p:sp>
      <p:sp>
        <p:nvSpPr>
          <p:cNvPr id="73" name="TextBox 72">
            <a:extLst>
              <a:ext uri="{FF2B5EF4-FFF2-40B4-BE49-F238E27FC236}">
                <a16:creationId xmlns:a16="http://schemas.microsoft.com/office/drawing/2014/main" xmlns="" id="{D092366B-DDA8-46DD-944F-B339AE8575EE}"/>
              </a:ext>
            </a:extLst>
          </p:cNvPr>
          <p:cNvSpPr txBox="1"/>
          <p:nvPr/>
        </p:nvSpPr>
        <p:spPr>
          <a:xfrm>
            <a:off x="6542687" y="3059361"/>
            <a:ext cx="1841416" cy="424732"/>
          </a:xfrm>
          <a:prstGeom prst="rect">
            <a:avLst/>
          </a:prstGeom>
          <a:noFill/>
          <a:ln w="6350" cap="flat" cmpd="sng" algn="ctr">
            <a:noFill/>
            <a:prstDash val="solid"/>
          </a:ln>
          <a:effectLst/>
        </p:spPr>
        <p:txBody>
          <a:bodyPr wrap="square" rtlCol="0" anchor="ctr">
            <a:spAutoFit/>
          </a:bodyPr>
          <a:lstStyle/>
          <a:p>
            <a:pPr marL="0" marR="0" lvl="0" indent="0" algn="ctr" defTabSz="380985" eaLnBrk="1" fontAlgn="auto" latinLnBrk="0" hangingPunct="1">
              <a:lnSpc>
                <a:spcPct val="90000"/>
              </a:lnSpc>
              <a:spcBef>
                <a:spcPts val="0"/>
              </a:spcBef>
              <a:spcAft>
                <a:spcPts val="0"/>
              </a:spcAft>
              <a:buClrTx/>
              <a:buSzTx/>
              <a:buFontTx/>
              <a:buNone/>
              <a:tabLst/>
              <a:defRPr/>
            </a:pPr>
            <a:r>
              <a:rPr lang="en-US" kern="0" dirty="0" smtClean="0">
                <a:solidFill>
                  <a:srgbClr val="000000"/>
                </a:solidFill>
                <a:latin typeface="Trebuchet MS"/>
                <a:ea typeface=""/>
                <a:cs typeface=""/>
              </a:rPr>
              <a:t>Rd-shared</a:t>
            </a:r>
            <a:endParaRPr kumimoji="0" lang="en-US" i="0" u="none" strike="noStrike" kern="0" cap="none" spc="0" normalizeH="0" baseline="0" noProof="0" dirty="0" smtClean="0">
              <a:ln>
                <a:noFill/>
              </a:ln>
              <a:solidFill>
                <a:srgbClr val="000000"/>
              </a:solidFill>
              <a:effectLst/>
              <a:uLnTx/>
              <a:uFillTx/>
              <a:latin typeface="Trebuchet MS"/>
              <a:ea typeface=""/>
              <a:cs typeface=""/>
            </a:endParaRPr>
          </a:p>
        </p:txBody>
      </p:sp>
      <p:sp>
        <p:nvSpPr>
          <p:cNvPr id="74" name="TextBox 73">
            <a:extLst>
              <a:ext uri="{FF2B5EF4-FFF2-40B4-BE49-F238E27FC236}">
                <a16:creationId xmlns:a16="http://schemas.microsoft.com/office/drawing/2014/main" xmlns="" id="{D092366B-DDA8-46DD-944F-B339AE8575EE}"/>
              </a:ext>
            </a:extLst>
          </p:cNvPr>
          <p:cNvSpPr txBox="1"/>
          <p:nvPr/>
        </p:nvSpPr>
        <p:spPr>
          <a:xfrm>
            <a:off x="6542687" y="4260506"/>
            <a:ext cx="1841416" cy="757130"/>
          </a:xfrm>
          <a:prstGeom prst="rect">
            <a:avLst/>
          </a:prstGeom>
          <a:noFill/>
          <a:ln w="6350" cap="flat" cmpd="sng" algn="ctr">
            <a:noFill/>
            <a:prstDash val="solid"/>
          </a:ln>
          <a:effectLst/>
        </p:spPr>
        <p:txBody>
          <a:bodyPr wrap="square" rtlCol="0" anchor="ctr">
            <a:spAutoFit/>
          </a:bodyPr>
          <a:lstStyle/>
          <a:p>
            <a:pPr marL="0" marR="0" lvl="0" indent="0" algn="ctr" defTabSz="380985" eaLnBrk="1" fontAlgn="auto" latinLnBrk="0" hangingPunct="1">
              <a:lnSpc>
                <a:spcPct val="90000"/>
              </a:lnSpc>
              <a:spcBef>
                <a:spcPts val="0"/>
              </a:spcBef>
              <a:spcAft>
                <a:spcPts val="0"/>
              </a:spcAft>
              <a:buClrTx/>
              <a:buSzTx/>
              <a:buFontTx/>
              <a:buNone/>
              <a:tabLst/>
              <a:defRPr/>
            </a:pPr>
            <a:r>
              <a:rPr lang="en-US" kern="0" dirty="0" smtClean="0">
                <a:solidFill>
                  <a:srgbClr val="000000"/>
                </a:solidFill>
                <a:latin typeface="Trebuchet MS"/>
                <a:ea typeface=""/>
                <a:cs typeface=""/>
              </a:rPr>
              <a:t>Rd/</a:t>
            </a:r>
            <a:r>
              <a:rPr lang="en-US" kern="0" dirty="0" err="1" smtClean="0">
                <a:solidFill>
                  <a:srgbClr val="000000"/>
                </a:solidFill>
                <a:latin typeface="Trebuchet MS"/>
                <a:ea typeface=""/>
                <a:cs typeface=""/>
              </a:rPr>
              <a:t>Wr</a:t>
            </a:r>
            <a:r>
              <a:rPr lang="en-US" kern="0" dirty="0" smtClean="0">
                <a:solidFill>
                  <a:srgbClr val="000000"/>
                </a:solidFill>
                <a:latin typeface="Trebuchet MS"/>
                <a:ea typeface=""/>
                <a:cs typeface=""/>
              </a:rPr>
              <a:t>-shared</a:t>
            </a:r>
            <a:endParaRPr kumimoji="0" lang="en-US" i="0" u="none" strike="noStrike" kern="0" cap="none" spc="0" normalizeH="0" baseline="0" noProof="0" dirty="0" smtClean="0">
              <a:ln>
                <a:noFill/>
              </a:ln>
              <a:solidFill>
                <a:srgbClr val="000000"/>
              </a:solidFill>
              <a:effectLst/>
              <a:uLnTx/>
              <a:uFillTx/>
              <a:latin typeface="Trebuchet MS"/>
              <a:ea typeface=""/>
              <a:cs typeface=""/>
            </a:endParaRPr>
          </a:p>
        </p:txBody>
      </p:sp>
      <p:sp>
        <p:nvSpPr>
          <p:cNvPr id="57" name="Rectangle 56"/>
          <p:cNvSpPr/>
          <p:nvPr/>
        </p:nvSpPr>
        <p:spPr>
          <a:xfrm>
            <a:off x="8336844" y="1586613"/>
            <a:ext cx="885179" cy="830997"/>
          </a:xfrm>
          <a:prstGeom prst="rect">
            <a:avLst/>
          </a:prstGeom>
        </p:spPr>
        <p:txBody>
          <a:bodyPr wrap="none">
            <a:spAutoFit/>
          </a:bodyPr>
          <a:lstStyle/>
          <a:p>
            <a:r>
              <a:rPr lang="en-US" sz="4800" dirty="0" smtClean="0">
                <a:solidFill>
                  <a:srgbClr val="008000"/>
                </a:solidFill>
                <a:latin typeface="Zapf Dingbats"/>
                <a:ea typeface="Zapf Dingbats"/>
                <a:cs typeface="Zapf Dingbats"/>
              </a:rPr>
              <a:t>✔</a:t>
            </a:r>
            <a:r>
              <a:rPr lang="en-US" sz="3600" dirty="0" smtClean="0">
                <a:ea typeface="Arial" charset="0"/>
                <a:cs typeface="Arial" charset="0"/>
              </a:rPr>
              <a:t>*</a:t>
            </a:r>
            <a:endParaRPr lang="en-US" sz="4800" dirty="0">
              <a:ea typeface="Arial" charset="0"/>
              <a:cs typeface="Arial" charset="0"/>
            </a:endParaRPr>
          </a:p>
        </p:txBody>
      </p:sp>
      <p:sp>
        <p:nvSpPr>
          <p:cNvPr id="66" name="TextBox 65">
            <a:extLst>
              <a:ext uri="{FF2B5EF4-FFF2-40B4-BE49-F238E27FC236}">
                <a16:creationId xmlns:a16="http://schemas.microsoft.com/office/drawing/2014/main" xmlns="" id="{D092366B-DDA8-46DD-944F-B339AE8575EE}"/>
              </a:ext>
            </a:extLst>
          </p:cNvPr>
          <p:cNvSpPr txBox="1"/>
          <p:nvPr/>
        </p:nvSpPr>
        <p:spPr>
          <a:xfrm>
            <a:off x="8114887" y="4268680"/>
            <a:ext cx="1339976" cy="718658"/>
          </a:xfrm>
          <a:prstGeom prst="rect">
            <a:avLst/>
          </a:prstGeom>
          <a:noFill/>
          <a:ln w="6350" cap="flat" cmpd="sng" algn="ctr">
            <a:noFill/>
            <a:prstDash val="solid"/>
          </a:ln>
          <a:effectLst/>
        </p:spPr>
        <p:txBody>
          <a:bodyPr wrap="square" rtlCol="0" anchor="ctr">
            <a:spAutoFit/>
          </a:bodyPr>
          <a:lstStyle/>
          <a:p>
            <a:pPr marL="0" marR="0" lvl="0" indent="0" algn="ctr" defTabSz="380985" eaLnBrk="1" fontAlgn="auto" latinLnBrk="0" hangingPunct="1">
              <a:lnSpc>
                <a:spcPct val="90000"/>
              </a:lnSpc>
              <a:spcBef>
                <a:spcPts val="0"/>
              </a:spcBef>
              <a:spcAft>
                <a:spcPts val="0"/>
              </a:spcAft>
              <a:buClrTx/>
              <a:buSzTx/>
              <a:buFontTx/>
              <a:buNone/>
              <a:tabLst/>
              <a:defRPr/>
            </a:pPr>
            <a:r>
              <a:rPr lang="en-US" sz="4400" kern="0" dirty="0" smtClean="0">
                <a:solidFill>
                  <a:srgbClr val="000000"/>
                </a:solidFill>
                <a:latin typeface="Arial Hebrew" charset="-79"/>
                <a:ea typeface="Arial Hebrew" charset="-79"/>
                <a:cs typeface="Arial Hebrew" charset="-79"/>
              </a:rPr>
              <a:t>?</a:t>
            </a:r>
            <a:r>
              <a:rPr lang="en-US" sz="4000" kern="0" dirty="0" smtClean="0">
                <a:solidFill>
                  <a:srgbClr val="000000"/>
                </a:solidFill>
                <a:latin typeface="Arial Hebrew" charset="-79"/>
                <a:ea typeface="Arial Hebrew" charset="-79"/>
                <a:cs typeface="Arial Hebrew" charset="-79"/>
              </a:rPr>
              <a:t> </a:t>
            </a:r>
            <a:r>
              <a:rPr lang="en-US" sz="3600" kern="0" dirty="0" smtClean="0">
                <a:solidFill>
                  <a:srgbClr val="000000"/>
                </a:solidFill>
                <a:latin typeface="Arial Hebrew" charset="-79"/>
                <a:ea typeface="Arial Hebrew" charset="-79"/>
                <a:cs typeface="Arial Hebrew" charset="-79"/>
              </a:rPr>
              <a:t>*</a:t>
            </a:r>
          </a:p>
        </p:txBody>
      </p:sp>
      <p:sp>
        <p:nvSpPr>
          <p:cNvPr id="67" name="Rectangle 66"/>
          <p:cNvSpPr/>
          <p:nvPr/>
        </p:nvSpPr>
        <p:spPr>
          <a:xfrm>
            <a:off x="8350131" y="2813724"/>
            <a:ext cx="705642" cy="830997"/>
          </a:xfrm>
          <a:prstGeom prst="rect">
            <a:avLst/>
          </a:prstGeom>
        </p:spPr>
        <p:txBody>
          <a:bodyPr wrap="none">
            <a:spAutoFit/>
          </a:bodyPr>
          <a:lstStyle/>
          <a:p>
            <a:r>
              <a:rPr lang="en-US" sz="4800" dirty="0" smtClean="0">
                <a:solidFill>
                  <a:srgbClr val="008000"/>
                </a:solidFill>
                <a:latin typeface="Zapf Dingbats"/>
                <a:ea typeface="Zapf Dingbats"/>
                <a:cs typeface="Zapf Dingbats"/>
              </a:rPr>
              <a:t>✔</a:t>
            </a:r>
            <a:endParaRPr lang="en-US" sz="3600" dirty="0">
              <a:ea typeface="Arial" charset="0"/>
              <a:cs typeface="Arial" charset="0"/>
            </a:endParaRPr>
          </a:p>
        </p:txBody>
      </p:sp>
      <p:sp>
        <p:nvSpPr>
          <p:cNvPr id="68" name="Rectangle 67"/>
          <p:cNvSpPr/>
          <p:nvPr/>
        </p:nvSpPr>
        <p:spPr>
          <a:xfrm>
            <a:off x="8286672" y="1593220"/>
            <a:ext cx="748923" cy="769441"/>
          </a:xfrm>
          <a:prstGeom prst="rect">
            <a:avLst/>
          </a:prstGeom>
        </p:spPr>
        <p:txBody>
          <a:bodyPr wrap="none">
            <a:spAutoFit/>
          </a:bodyPr>
          <a:lstStyle/>
          <a:p>
            <a:r>
              <a:rPr lang="en-US" sz="4400" dirty="0"/>
              <a:t>🗴</a:t>
            </a:r>
            <a:endParaRPr lang="en-US" sz="4800" dirty="0">
              <a:solidFill>
                <a:srgbClr val="FF0000"/>
              </a:solidFill>
            </a:endParaRPr>
          </a:p>
        </p:txBody>
      </p:sp>
      <p:sp>
        <p:nvSpPr>
          <p:cNvPr id="69" name="Rectangle 68"/>
          <p:cNvSpPr/>
          <p:nvPr/>
        </p:nvSpPr>
        <p:spPr>
          <a:xfrm>
            <a:off x="8288441" y="2873942"/>
            <a:ext cx="748923" cy="769441"/>
          </a:xfrm>
          <a:prstGeom prst="rect">
            <a:avLst/>
          </a:prstGeom>
        </p:spPr>
        <p:txBody>
          <a:bodyPr wrap="none">
            <a:spAutoFit/>
          </a:bodyPr>
          <a:lstStyle/>
          <a:p>
            <a:r>
              <a:rPr lang="en-US" sz="4400" dirty="0"/>
              <a:t>🗴</a:t>
            </a:r>
            <a:endParaRPr lang="en-US" sz="4800" dirty="0">
              <a:solidFill>
                <a:srgbClr val="FF0000"/>
              </a:solidFill>
            </a:endParaRPr>
          </a:p>
        </p:txBody>
      </p:sp>
      <p:sp>
        <p:nvSpPr>
          <p:cNvPr id="70" name="Rectangle 69"/>
          <p:cNvSpPr/>
          <p:nvPr/>
        </p:nvSpPr>
        <p:spPr>
          <a:xfrm>
            <a:off x="8251596" y="4217897"/>
            <a:ext cx="748923" cy="769441"/>
          </a:xfrm>
          <a:prstGeom prst="rect">
            <a:avLst/>
          </a:prstGeom>
        </p:spPr>
        <p:txBody>
          <a:bodyPr wrap="none">
            <a:spAutoFit/>
          </a:bodyPr>
          <a:lstStyle/>
          <a:p>
            <a:r>
              <a:rPr lang="en-US" sz="4400" dirty="0"/>
              <a:t>🗴</a:t>
            </a:r>
            <a:endParaRPr lang="en-US" sz="4800" dirty="0">
              <a:solidFill>
                <a:srgbClr val="FF0000"/>
              </a:solidFill>
            </a:endParaRPr>
          </a:p>
        </p:txBody>
      </p:sp>
    </p:spTree>
    <p:extLst>
      <p:ext uri="{BB962C8B-B14F-4D97-AF65-F5344CB8AC3E}">
        <p14:creationId xmlns:p14="http://schemas.microsoft.com/office/powerpoint/2010/main" val="20754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6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59"/>
                                        </p:tgtEl>
                                        <p:attrNameLst>
                                          <p:attrName>style.visibility</p:attrName>
                                        </p:attrNameLst>
                                      </p:cBhvr>
                                      <p:to>
                                        <p:strVal val="visible"/>
                                      </p:to>
                                    </p:set>
                                  </p:childTnLst>
                                </p:cTn>
                              </p:par>
                              <p:par>
                                <p:cTn id="41" presetID="0" presetClass="path" presetSubtype="0" accel="50000" decel="50000" fill="hold" grpId="0" nodeType="withEffect">
                                  <p:stCondLst>
                                    <p:cond delay="0"/>
                                  </p:stCondLst>
                                  <p:childTnLst>
                                    <p:animMotion origin="layout" path="M -2.77778E-7 -2.59259E-6 L -0.30382 0.00185 " pathEditMode="relative" rAng="0" ptsTypes="AA">
                                      <p:cBhvr>
                                        <p:cTn id="42" dur="1000" fill="hold"/>
                                        <p:tgtEl>
                                          <p:spTgt spid="58"/>
                                        </p:tgtEl>
                                        <p:attrNameLst>
                                          <p:attrName>ppt_x</p:attrName>
                                          <p:attrName>ppt_y</p:attrName>
                                        </p:attrNameLst>
                                      </p:cBhvr>
                                      <p:rCtr x="-15191" y="93"/>
                                    </p:animMotion>
                                  </p:childTnLst>
                                </p:cTn>
                              </p:par>
                              <p:par>
                                <p:cTn id="43" presetID="0" presetClass="path" presetSubtype="0" accel="50000" decel="50000" fill="hold" grpId="0" nodeType="withEffect">
                                  <p:stCondLst>
                                    <p:cond delay="0"/>
                                  </p:stCondLst>
                                  <p:childTnLst>
                                    <p:animMotion origin="layout" path="M -2.77778E-7 -2.59259E-6 L -0.15278 0.00185 " pathEditMode="relative" rAng="0" ptsTypes="AA">
                                      <p:cBhvr>
                                        <p:cTn id="44" dur="1000" fill="hold"/>
                                        <p:tgtEl>
                                          <p:spTgt spid="59"/>
                                        </p:tgtEl>
                                        <p:attrNameLst>
                                          <p:attrName>ppt_x</p:attrName>
                                          <p:attrName>ppt_y</p:attrName>
                                        </p:attrNameLst>
                                      </p:cBhvr>
                                      <p:rCtr x="-7639" y="93"/>
                                    </p:animMotion>
                                  </p:childTnLst>
                                </p:cTn>
                              </p:par>
                              <p:par>
                                <p:cTn id="45" presetID="0" presetClass="path" presetSubtype="0" accel="50000" decel="50000" fill="hold" grpId="0" nodeType="withEffect">
                                  <p:stCondLst>
                                    <p:cond delay="0"/>
                                  </p:stCondLst>
                                  <p:childTnLst>
                                    <p:animMotion origin="layout" path="M -2.77778E-7 -2.59259E-6 L 0.14236 -0.00115 " pathEditMode="relative" rAng="0" ptsTypes="AA">
                                      <p:cBhvr>
                                        <p:cTn id="46" dur="1000" fill="hold"/>
                                        <p:tgtEl>
                                          <p:spTgt spid="60"/>
                                        </p:tgtEl>
                                        <p:attrNameLst>
                                          <p:attrName>ppt_x</p:attrName>
                                          <p:attrName>ppt_y</p:attrName>
                                        </p:attrNameLst>
                                      </p:cBhvr>
                                      <p:rCtr x="7118" y="-69"/>
                                    </p:animMotion>
                                  </p:childTnLst>
                                </p:cTn>
                              </p:par>
                            </p:childTnLst>
                          </p:cTn>
                        </p:par>
                        <p:par>
                          <p:cTn id="47" fill="hold">
                            <p:stCondLst>
                              <p:cond delay="1000"/>
                            </p:stCondLst>
                            <p:childTnLst>
                              <p:par>
                                <p:cTn id="48" presetID="1" presetClass="entr" presetSubtype="0"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childTnLst>
                                </p:cTn>
                              </p:par>
                              <p:par>
                                <p:cTn id="50" presetID="1" presetClass="exit" presetSubtype="0" fill="hold" grpId="0" nodeType="withEffect">
                                  <p:stCondLst>
                                    <p:cond delay="0"/>
                                  </p:stCondLst>
                                  <p:childTnLst>
                                    <p:set>
                                      <p:cBhvr>
                                        <p:cTn id="51" dur="1" fill="hold">
                                          <p:stCondLst>
                                            <p:cond delay="0"/>
                                          </p:stCondLst>
                                        </p:cTn>
                                        <p:tgtEl>
                                          <p:spTgt spid="6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74"/>
                                        </p:tgtEl>
                                        <p:attrNameLst>
                                          <p:attrName>style.visibility</p:attrName>
                                        </p:attrNameLst>
                                      </p:cBhvr>
                                      <p:to>
                                        <p:strVal val="visible"/>
                                      </p:to>
                                    </p:set>
                                  </p:childTnLst>
                                </p:cTn>
                              </p:par>
                              <p:par>
                                <p:cTn id="56" presetID="1" presetClass="entr" presetSubtype="0" fill="hold" grpId="1" nodeType="withEffect">
                                  <p:stCondLst>
                                    <p:cond delay="0"/>
                                  </p:stCondLst>
                                  <p:childTnLst>
                                    <p:set>
                                      <p:cBhvr>
                                        <p:cTn id="57" dur="1" fill="hold">
                                          <p:stCondLst>
                                            <p:cond delay="0"/>
                                          </p:stCondLst>
                                        </p:cTn>
                                        <p:tgtEl>
                                          <p:spTgt spid="7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52"/>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66"/>
                                        </p:tgtEl>
                                        <p:attrNameLst>
                                          <p:attrName>style.visibility</p:attrName>
                                        </p:attrNameLst>
                                      </p:cBhvr>
                                      <p:to>
                                        <p:strVal val="visible"/>
                                      </p:to>
                                    </p:set>
                                  </p:childTnLst>
                                </p:cTn>
                              </p:par>
                              <p:par>
                                <p:cTn id="64" presetID="1" presetClass="exit" presetSubtype="0" fill="hold" grpId="0" nodeType="withEffect">
                                  <p:stCondLst>
                                    <p:cond delay="0"/>
                                  </p:stCondLst>
                                  <p:childTnLst>
                                    <p:set>
                                      <p:cBhvr>
                                        <p:cTn id="65" dur="1" fill="hold">
                                          <p:stCondLst>
                                            <p:cond delay="0"/>
                                          </p:stCondLst>
                                        </p:cTn>
                                        <p:tgtEl>
                                          <p:spTgt spid="70"/>
                                        </p:tgtEl>
                                        <p:attrNameLst>
                                          <p:attrName>style.visibility</p:attrName>
                                        </p:attrNameLst>
                                      </p:cBhvr>
                                      <p:to>
                                        <p:strVal val="hidden"/>
                                      </p:to>
                                    </p:set>
                                  </p:childTnLst>
                                </p:cTn>
                              </p:par>
                            </p:childTnLst>
                          </p:cTn>
                        </p:par>
                        <p:par>
                          <p:cTn id="66" fill="hold">
                            <p:stCondLst>
                              <p:cond delay="0"/>
                            </p:stCondLst>
                            <p:childTnLst>
                              <p:par>
                                <p:cTn id="67" presetID="1" presetClass="entr" presetSubtype="0" fill="hold" grpId="0" nodeType="afterEffect">
                                  <p:stCondLst>
                                    <p:cond delay="2000"/>
                                  </p:stCondLst>
                                  <p:childTnLst>
                                    <p:set>
                                      <p:cBhvr>
                                        <p:cTn id="68" dur="1" fill="hold">
                                          <p:stCondLst>
                                            <p:cond delay="0"/>
                                          </p:stCondLst>
                                        </p:cTn>
                                        <p:tgtEl>
                                          <p:spTgt spid="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animBg="1"/>
      <p:bldP spid="50" grpId="0" animBg="1"/>
      <p:bldP spid="51" grpId="0" animBg="1"/>
      <p:bldP spid="58" grpId="0" animBg="1"/>
      <p:bldP spid="58" grpId="1" animBg="1"/>
      <p:bldP spid="59" grpId="0" animBg="1"/>
      <p:bldP spid="59" grpId="1" animBg="1"/>
      <p:bldP spid="60" grpId="0" animBg="1"/>
      <p:bldP spid="60" grpId="1" animBg="1"/>
      <p:bldP spid="65" grpId="0"/>
      <p:bldP spid="73" grpId="0"/>
      <p:bldP spid="74" grpId="0"/>
      <p:bldP spid="57" grpId="0"/>
      <p:bldP spid="66" grpId="0"/>
      <p:bldP spid="67" grpId="0"/>
      <p:bldP spid="68" grpId="0"/>
      <p:bldP spid="68" grpId="1"/>
      <p:bldP spid="69" grpId="0"/>
      <p:bldP spid="69" grpId="1"/>
      <p:bldP spid="70" grpId="0"/>
      <p:bldP spid="7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5918" y="1266420"/>
            <a:ext cx="8775700" cy="4127500"/>
          </a:xfrm>
          <a:prstGeom prst="rect">
            <a:avLst/>
          </a:prstGeom>
        </p:spPr>
      </p:pic>
      <p:sp>
        <p:nvSpPr>
          <p:cNvPr id="4" name="Slide Number Placeholder 3"/>
          <p:cNvSpPr>
            <a:spLocks noGrp="1"/>
          </p:cNvSpPr>
          <p:nvPr>
            <p:ph type="sldNum" sz="quarter" idx="12"/>
          </p:nvPr>
        </p:nvSpPr>
        <p:spPr/>
        <p:txBody>
          <a:bodyPr/>
          <a:lstStyle/>
          <a:p>
            <a:pPr>
              <a:defRPr/>
            </a:pPr>
            <a:fld id="{866DA6C0-E8D2-8D44-A834-246A4BF6B0E5}" type="slidenum">
              <a:rPr lang="en-US" smtClean="0"/>
              <a:pPr>
                <a:defRPr/>
              </a:pPr>
              <a:t>5</a:t>
            </a:fld>
            <a:endParaRPr lang="en-US"/>
          </a:p>
        </p:txBody>
      </p:sp>
      <p:sp>
        <p:nvSpPr>
          <p:cNvPr id="8" name="Rectangle: Rounded Corners 9">
            <a:extLst>
              <a:ext uri="{FF2B5EF4-FFF2-40B4-BE49-F238E27FC236}">
                <a16:creationId xmlns="" xmlns:a16="http://schemas.microsoft.com/office/drawing/2014/main" id="{BED7BF04-D307-4353-8E02-4EC1FC1E4ECC}"/>
              </a:ext>
            </a:extLst>
          </p:cNvPr>
          <p:cNvSpPr/>
          <p:nvPr/>
        </p:nvSpPr>
        <p:spPr>
          <a:xfrm>
            <a:off x="1608596" y="1904951"/>
            <a:ext cx="1585911" cy="3243258"/>
          </a:xfrm>
          <a:prstGeom prst="roundRect">
            <a:avLst>
              <a:gd name="adj" fmla="val 4943"/>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Rounded Corners 10">
            <a:extLst>
              <a:ext uri="{FF2B5EF4-FFF2-40B4-BE49-F238E27FC236}">
                <a16:creationId xmlns="" xmlns:a16="http://schemas.microsoft.com/office/drawing/2014/main" id="{1CD7A9F7-9D41-4EDE-94BC-89A52692FD42}"/>
              </a:ext>
            </a:extLst>
          </p:cNvPr>
          <p:cNvSpPr/>
          <p:nvPr/>
        </p:nvSpPr>
        <p:spPr>
          <a:xfrm>
            <a:off x="3573673" y="1904951"/>
            <a:ext cx="1455526" cy="3243258"/>
          </a:xfrm>
          <a:prstGeom prst="roundRect">
            <a:avLst>
              <a:gd name="adj" fmla="val 4943"/>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0" name="Rectangle: Rounded Corners 11">
            <a:extLst>
              <a:ext uri="{FF2B5EF4-FFF2-40B4-BE49-F238E27FC236}">
                <a16:creationId xmlns="" xmlns:a16="http://schemas.microsoft.com/office/drawing/2014/main" id="{F2FCC793-091A-49AC-8DF7-8EADA9B58161}"/>
              </a:ext>
            </a:extLst>
          </p:cNvPr>
          <p:cNvSpPr/>
          <p:nvPr/>
        </p:nvSpPr>
        <p:spPr>
          <a:xfrm>
            <a:off x="5351213" y="1885955"/>
            <a:ext cx="1627327" cy="3262254"/>
          </a:xfrm>
          <a:prstGeom prst="roundRect">
            <a:avLst>
              <a:gd name="adj" fmla="val 4943"/>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nvGrpSpPr>
          <p:cNvPr id="11" name="Group 10">
            <a:extLst>
              <a:ext uri="{FF2B5EF4-FFF2-40B4-BE49-F238E27FC236}">
                <a16:creationId xmlns="" xmlns:a16="http://schemas.microsoft.com/office/drawing/2014/main" id="{921F0BA7-6F3F-4D63-840E-4BF1597ABD17}"/>
              </a:ext>
            </a:extLst>
          </p:cNvPr>
          <p:cNvGrpSpPr/>
          <p:nvPr/>
        </p:nvGrpSpPr>
        <p:grpSpPr>
          <a:xfrm>
            <a:off x="7760797" y="2101676"/>
            <a:ext cx="633203" cy="769861"/>
            <a:chOff x="10354243" y="1728745"/>
            <a:chExt cx="319801" cy="1268188"/>
          </a:xfrm>
        </p:grpSpPr>
        <p:cxnSp>
          <p:nvCxnSpPr>
            <p:cNvPr id="12" name="Straight Arrow Connector 11">
              <a:extLst>
                <a:ext uri="{FF2B5EF4-FFF2-40B4-BE49-F238E27FC236}">
                  <a16:creationId xmlns="" xmlns:a16="http://schemas.microsoft.com/office/drawing/2014/main" id="{420BFE14-F77C-4509-916A-85F53690704A}"/>
                </a:ext>
              </a:extLst>
            </p:cNvPr>
            <p:cNvCxnSpPr/>
            <p:nvPr/>
          </p:nvCxnSpPr>
          <p:spPr>
            <a:xfrm>
              <a:off x="10508360" y="1728745"/>
              <a:ext cx="0" cy="1268188"/>
            </a:xfrm>
            <a:prstGeom prst="straightConnector1">
              <a:avLst/>
            </a:prstGeom>
            <a:ln w="28575">
              <a:solidFill>
                <a:srgbClr val="EB4B4B"/>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 xmlns:a16="http://schemas.microsoft.com/office/drawing/2014/main" id="{53DCEB3F-C4FF-44E8-A19F-6DBA9F4D40DE}"/>
                </a:ext>
              </a:extLst>
            </p:cNvPr>
            <p:cNvSpPr/>
            <p:nvPr/>
          </p:nvSpPr>
          <p:spPr>
            <a:xfrm>
              <a:off x="10354243" y="1956915"/>
              <a:ext cx="319801" cy="8118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rgbClr val="FFFF00"/>
                  </a:solidFill>
                </a:rPr>
                <a:t>3</a:t>
              </a:r>
              <a:r>
                <a:rPr lang="en-US" sz="1600" b="1" dirty="0" smtClean="0">
                  <a:solidFill>
                    <a:srgbClr val="FFFF00"/>
                  </a:solidFill>
                </a:rPr>
                <a:t>0</a:t>
              </a:r>
              <a:r>
                <a:rPr lang="en-US" sz="1600" b="1" dirty="0">
                  <a:solidFill>
                    <a:srgbClr val="FFFF00"/>
                  </a:solidFill>
                </a:rPr>
                <a:t>%</a:t>
              </a:r>
            </a:p>
            <a:p>
              <a:pPr algn="ctr"/>
              <a:r>
                <a:rPr lang="en-US" sz="1600" b="1" dirty="0">
                  <a:solidFill>
                    <a:srgbClr val="FFFF00"/>
                  </a:solidFill>
                </a:rPr>
                <a:t>GAP</a:t>
              </a:r>
            </a:p>
          </p:txBody>
        </p:sp>
      </p:grpSp>
      <p:cxnSp>
        <p:nvCxnSpPr>
          <p:cNvPr id="15" name="Straight Connector 14">
            <a:extLst>
              <a:ext uri="{FF2B5EF4-FFF2-40B4-BE49-F238E27FC236}">
                <a16:creationId xmlns="" xmlns:a16="http://schemas.microsoft.com/office/drawing/2014/main" id="{DF1418D5-DDF0-4B9A-90AA-A032CF6E9043}"/>
              </a:ext>
            </a:extLst>
          </p:cNvPr>
          <p:cNvCxnSpPr>
            <a:cxnSpLocks/>
          </p:cNvCxnSpPr>
          <p:nvPr/>
        </p:nvCxnSpPr>
        <p:spPr>
          <a:xfrm flipH="1">
            <a:off x="5337793" y="5148209"/>
            <a:ext cx="386272" cy="67021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1312" y="5818428"/>
            <a:ext cx="9017000" cy="461665"/>
          </a:xfrm>
          <a:prstGeom prst="rect">
            <a:avLst/>
          </a:prstGeom>
          <a:solidFill>
            <a:srgbClr val="CCFFCC"/>
          </a:solidFill>
          <a:ln w="28575">
            <a:solidFill>
              <a:schemeClr val="tx1"/>
            </a:solidFill>
          </a:ln>
        </p:spPr>
        <p:txBody>
          <a:bodyPr wrap="square" rtlCol="0">
            <a:spAutoFit/>
          </a:bodyPr>
          <a:lstStyle/>
          <a:p>
            <a:pPr algn="ctr"/>
            <a:r>
              <a:rPr lang="en-US" b="1" dirty="0" smtClean="0">
                <a:latin typeface="Arial"/>
                <a:cs typeface="Arial"/>
              </a:rPr>
              <a:t>Existing solutions to address NUMA bottlenecks ineffective</a:t>
            </a:r>
            <a:endParaRPr lang="en-US" sz="2400" b="1" dirty="0" smtClean="0">
              <a:latin typeface="Arial"/>
              <a:cs typeface="Arial"/>
            </a:endParaRPr>
          </a:p>
        </p:txBody>
      </p:sp>
      <p:sp>
        <p:nvSpPr>
          <p:cNvPr id="17" name="Rectangle 16"/>
          <p:cNvSpPr/>
          <p:nvPr/>
        </p:nvSpPr>
        <p:spPr>
          <a:xfrm>
            <a:off x="622761" y="6333445"/>
            <a:ext cx="7814103" cy="338554"/>
          </a:xfrm>
          <a:prstGeom prst="rect">
            <a:avLst/>
          </a:prstGeom>
        </p:spPr>
        <p:txBody>
          <a:bodyPr wrap="square">
            <a:spAutoFit/>
          </a:bodyPr>
          <a:lstStyle/>
          <a:p>
            <a:pPr lvl="0" algn="ctr"/>
            <a:r>
              <a:rPr lang="en-US" sz="1600" u="sng" dirty="0" smtClean="0">
                <a:sym typeface="Wingdings"/>
              </a:rPr>
              <a:t>Configuration: 4 </a:t>
            </a:r>
            <a:r>
              <a:rPr lang="en-US" sz="1600" u="sng" dirty="0">
                <a:sym typeface="Wingdings"/>
              </a:rPr>
              <a:t>GPUs, 64 SMs/GPU, 2MB Pages</a:t>
            </a:r>
          </a:p>
        </p:txBody>
      </p:sp>
      <p:sp>
        <p:nvSpPr>
          <p:cNvPr id="22" name="Title 21"/>
          <p:cNvSpPr>
            <a:spLocks noGrp="1"/>
          </p:cNvSpPr>
          <p:nvPr>
            <p:ph type="title"/>
          </p:nvPr>
        </p:nvSpPr>
        <p:spPr/>
        <p:txBody>
          <a:bodyPr/>
          <a:lstStyle/>
          <a:p>
            <a:r>
              <a:rPr lang="en-US" dirty="0" smtClean="0"/>
              <a:t>Performance of Todays techniques</a:t>
            </a:r>
            <a:endParaRPr lang="en-US" dirty="0"/>
          </a:p>
        </p:txBody>
      </p:sp>
      <p:sp>
        <p:nvSpPr>
          <p:cNvPr id="14" name="TextBox 13">
            <a:extLst>
              <a:ext uri="{FF2B5EF4-FFF2-40B4-BE49-F238E27FC236}">
                <a16:creationId xmlns:a16="http://schemas.microsoft.com/office/drawing/2014/main" xmlns="" id="{3B08B01A-0D2C-451E-B939-016EFEF8C64B}"/>
              </a:ext>
            </a:extLst>
          </p:cNvPr>
          <p:cNvSpPr txBox="1"/>
          <p:nvPr/>
        </p:nvSpPr>
        <p:spPr>
          <a:xfrm>
            <a:off x="1170990" y="5434792"/>
            <a:ext cx="2402683" cy="286232"/>
          </a:xfrm>
          <a:prstGeom prst="rect">
            <a:avLst/>
          </a:prstGeom>
          <a:noFill/>
          <a:ln w="6350" cap="flat" cmpd="sng" algn="ctr">
            <a:noFill/>
            <a:prstDash val="solid"/>
          </a:ln>
          <a:effectLst/>
        </p:spPr>
        <p:txBody>
          <a:bodyPr wrap="square" rtlCol="0" anchor="ctr">
            <a:spAutoFit/>
          </a:bodyPr>
          <a:lstStyle/>
          <a:p>
            <a:pPr marL="0" marR="0" lvl="0" indent="0" algn="ctr" defTabSz="380985" eaLnBrk="1" fontAlgn="auto" latinLnBrk="0" hangingPunct="1">
              <a:lnSpc>
                <a:spcPct val="90000"/>
              </a:lnSpc>
              <a:spcBef>
                <a:spcPts val="0"/>
              </a:spcBef>
              <a:spcAft>
                <a:spcPts val="0"/>
              </a:spcAft>
              <a:buClrTx/>
              <a:buSzTx/>
              <a:buFontTx/>
              <a:buNone/>
              <a:tabLst/>
              <a:defRPr/>
            </a:pPr>
            <a:r>
              <a:rPr lang="en-US" sz="1400" b="1" kern="0" smtClean="0">
                <a:solidFill>
                  <a:srgbClr val="000000"/>
                </a:solidFill>
                <a:latin typeface="Trebuchet MS"/>
                <a:ea typeface=""/>
                <a:cs typeface=""/>
              </a:rPr>
              <a:t>8 workloads</a:t>
            </a:r>
            <a:endParaRPr kumimoji="0" lang="en-US" sz="1400" u="none" strike="noStrike" kern="0" cap="none" spc="0" normalizeH="0" baseline="0" noProof="0" dirty="0" smtClean="0">
              <a:ln>
                <a:noFill/>
              </a:ln>
              <a:solidFill>
                <a:srgbClr val="000000"/>
              </a:solidFill>
              <a:effectLst/>
              <a:uLnTx/>
              <a:uFillTx/>
              <a:latin typeface="Trebuchet MS"/>
              <a:ea typeface=""/>
              <a:cs typeface=""/>
            </a:endParaRPr>
          </a:p>
        </p:txBody>
      </p:sp>
      <p:sp>
        <p:nvSpPr>
          <p:cNvPr id="16" name="TextBox 15">
            <a:extLst>
              <a:ext uri="{FF2B5EF4-FFF2-40B4-BE49-F238E27FC236}">
                <a16:creationId xmlns:a16="http://schemas.microsoft.com/office/drawing/2014/main" xmlns="" id="{3B08B01A-0D2C-451E-B939-016EFEF8C64B}"/>
              </a:ext>
            </a:extLst>
          </p:cNvPr>
          <p:cNvSpPr txBox="1"/>
          <p:nvPr/>
        </p:nvSpPr>
        <p:spPr>
          <a:xfrm>
            <a:off x="3064809" y="5450451"/>
            <a:ext cx="2402683" cy="286232"/>
          </a:xfrm>
          <a:prstGeom prst="rect">
            <a:avLst/>
          </a:prstGeom>
          <a:noFill/>
          <a:ln w="6350" cap="flat" cmpd="sng" algn="ctr">
            <a:noFill/>
            <a:prstDash val="solid"/>
          </a:ln>
          <a:effectLst/>
        </p:spPr>
        <p:txBody>
          <a:bodyPr wrap="square" rtlCol="0" anchor="ctr">
            <a:spAutoFit/>
          </a:bodyPr>
          <a:lstStyle/>
          <a:p>
            <a:pPr marL="0" marR="0" lvl="0" indent="0" algn="ctr" defTabSz="380985" eaLnBrk="1" fontAlgn="auto" latinLnBrk="0" hangingPunct="1">
              <a:lnSpc>
                <a:spcPct val="90000"/>
              </a:lnSpc>
              <a:spcBef>
                <a:spcPts val="0"/>
              </a:spcBef>
              <a:spcAft>
                <a:spcPts val="0"/>
              </a:spcAft>
              <a:buClrTx/>
              <a:buSzTx/>
              <a:buFontTx/>
              <a:buNone/>
              <a:tabLst/>
              <a:defRPr/>
            </a:pPr>
            <a:r>
              <a:rPr lang="en-US" sz="1400" b="1" kern="0" dirty="0">
                <a:solidFill>
                  <a:srgbClr val="000000"/>
                </a:solidFill>
                <a:latin typeface="Trebuchet MS"/>
                <a:ea typeface=""/>
                <a:cs typeface=""/>
              </a:rPr>
              <a:t>3</a:t>
            </a:r>
            <a:r>
              <a:rPr lang="en-US" sz="1400" b="1" kern="0" dirty="0" smtClean="0">
                <a:solidFill>
                  <a:srgbClr val="000000"/>
                </a:solidFill>
                <a:latin typeface="Trebuchet MS"/>
                <a:ea typeface=""/>
                <a:cs typeface=""/>
              </a:rPr>
              <a:t> workloads</a:t>
            </a:r>
            <a:endParaRPr kumimoji="0" lang="en-US" sz="1400" u="none" strike="noStrike" kern="0" cap="none" spc="0" normalizeH="0" baseline="0" noProof="0" dirty="0" smtClean="0">
              <a:ln>
                <a:noFill/>
              </a:ln>
              <a:solidFill>
                <a:srgbClr val="000000"/>
              </a:solidFill>
              <a:effectLst/>
              <a:uLnTx/>
              <a:uFillTx/>
              <a:latin typeface="Trebuchet MS"/>
              <a:ea typeface=""/>
              <a:cs typeface=""/>
            </a:endParaRPr>
          </a:p>
        </p:txBody>
      </p:sp>
      <p:sp>
        <p:nvSpPr>
          <p:cNvPr id="18" name="TextBox 17">
            <a:extLst>
              <a:ext uri="{FF2B5EF4-FFF2-40B4-BE49-F238E27FC236}">
                <a16:creationId xmlns:a16="http://schemas.microsoft.com/office/drawing/2014/main" xmlns="" id="{3B08B01A-0D2C-451E-B939-016EFEF8C64B}"/>
              </a:ext>
            </a:extLst>
          </p:cNvPr>
          <p:cNvSpPr txBox="1"/>
          <p:nvPr/>
        </p:nvSpPr>
        <p:spPr>
          <a:xfrm>
            <a:off x="4963534" y="5446023"/>
            <a:ext cx="2402683" cy="286232"/>
          </a:xfrm>
          <a:prstGeom prst="rect">
            <a:avLst/>
          </a:prstGeom>
          <a:noFill/>
          <a:ln w="6350" cap="flat" cmpd="sng" algn="ctr">
            <a:noFill/>
            <a:prstDash val="solid"/>
          </a:ln>
          <a:effectLst/>
        </p:spPr>
        <p:txBody>
          <a:bodyPr wrap="square" rtlCol="0" anchor="ctr">
            <a:spAutoFit/>
          </a:bodyPr>
          <a:lstStyle/>
          <a:p>
            <a:pPr marL="0" marR="0" lvl="0" indent="0" algn="ctr" defTabSz="380985" eaLnBrk="1" fontAlgn="auto" latinLnBrk="0" hangingPunct="1">
              <a:lnSpc>
                <a:spcPct val="90000"/>
              </a:lnSpc>
              <a:spcBef>
                <a:spcPts val="0"/>
              </a:spcBef>
              <a:spcAft>
                <a:spcPts val="0"/>
              </a:spcAft>
              <a:buClrTx/>
              <a:buSzTx/>
              <a:buFontTx/>
              <a:buNone/>
              <a:tabLst/>
              <a:defRPr/>
            </a:pPr>
            <a:r>
              <a:rPr lang="en-US" sz="1400" b="1" kern="0" dirty="0">
                <a:solidFill>
                  <a:srgbClr val="000000"/>
                </a:solidFill>
                <a:latin typeface="Trebuchet MS"/>
                <a:ea typeface=""/>
                <a:cs typeface=""/>
              </a:rPr>
              <a:t>9</a:t>
            </a:r>
            <a:r>
              <a:rPr lang="en-US" sz="1400" b="1" kern="0" dirty="0" smtClean="0">
                <a:solidFill>
                  <a:srgbClr val="000000"/>
                </a:solidFill>
                <a:latin typeface="Trebuchet MS"/>
                <a:ea typeface=""/>
                <a:cs typeface=""/>
              </a:rPr>
              <a:t> workloads</a:t>
            </a:r>
            <a:endParaRPr kumimoji="0" lang="en-US" sz="1400" u="none" strike="noStrike" kern="0" cap="none" spc="0" normalizeH="0" baseline="0" noProof="0" dirty="0" smtClean="0">
              <a:ln>
                <a:noFill/>
              </a:ln>
              <a:solidFill>
                <a:srgbClr val="000000"/>
              </a:solidFill>
              <a:effectLst/>
              <a:uLnTx/>
              <a:uFillTx/>
              <a:latin typeface="Trebuchet MS"/>
              <a:ea typeface=""/>
              <a:cs typeface=""/>
            </a:endParaRPr>
          </a:p>
        </p:txBody>
      </p:sp>
    </p:spTree>
    <p:extLst>
      <p:ext uri="{BB962C8B-B14F-4D97-AF65-F5344CB8AC3E}">
        <p14:creationId xmlns:p14="http://schemas.microsoft.com/office/powerpoint/2010/main" val="139784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81000" y="1610256"/>
            <a:ext cx="8382000" cy="4445000"/>
          </a:xfrm>
          <a:prstGeom prst="rect">
            <a:avLst/>
          </a:prstGeom>
        </p:spPr>
      </p:pic>
      <p:sp>
        <p:nvSpPr>
          <p:cNvPr id="2" name="Title 1"/>
          <p:cNvSpPr>
            <a:spLocks noGrp="1"/>
          </p:cNvSpPr>
          <p:nvPr>
            <p:ph type="title"/>
          </p:nvPr>
        </p:nvSpPr>
        <p:spPr>
          <a:xfrm>
            <a:off x="247649" y="198438"/>
            <a:ext cx="8934167" cy="487362"/>
          </a:xfrm>
        </p:spPr>
        <p:txBody>
          <a:bodyPr/>
          <a:lstStyle/>
          <a:p>
            <a:r>
              <a:rPr lang="en-US" sz="2600" dirty="0" smtClean="0"/>
              <a:t>Issue: </a:t>
            </a:r>
            <a:r>
              <a:rPr lang="en-US" sz="2600" dirty="0" err="1" smtClean="0"/>
              <a:t>Read+Write</a:t>
            </a:r>
            <a:r>
              <a:rPr lang="en-US" sz="2600" dirty="0" smtClean="0"/>
              <a:t> sharing behavior</a:t>
            </a:r>
            <a:endParaRPr lang="en-US" sz="2600" dirty="0"/>
          </a:p>
        </p:txBody>
      </p:sp>
      <p:sp>
        <p:nvSpPr>
          <p:cNvPr id="13" name="TextBox 12">
            <a:extLst>
              <a:ext uri="{FF2B5EF4-FFF2-40B4-BE49-F238E27FC236}">
                <a16:creationId xmlns:a16="http://schemas.microsoft.com/office/drawing/2014/main" xmlns="" id="{3B08B01A-0D2C-451E-B939-016EFEF8C64B}"/>
              </a:ext>
            </a:extLst>
          </p:cNvPr>
          <p:cNvSpPr txBox="1"/>
          <p:nvPr/>
        </p:nvSpPr>
        <p:spPr>
          <a:xfrm>
            <a:off x="1578636" y="919900"/>
            <a:ext cx="5506583" cy="341632"/>
          </a:xfrm>
          <a:prstGeom prst="rect">
            <a:avLst/>
          </a:prstGeom>
          <a:noFill/>
          <a:ln w="6350" cap="flat" cmpd="sng" algn="ctr">
            <a:noFill/>
            <a:prstDash val="solid"/>
          </a:ln>
          <a:effectLst/>
        </p:spPr>
        <p:txBody>
          <a:bodyPr wrap="square" rtlCol="0" anchor="ctr">
            <a:spAutoFit/>
          </a:bodyPr>
          <a:lstStyle/>
          <a:p>
            <a:pPr marL="0" marR="0" lvl="0" indent="0" algn="ctr" defTabSz="380985" eaLnBrk="1" fontAlgn="auto" latinLnBrk="0" hangingPunct="1">
              <a:lnSpc>
                <a:spcPct val="90000"/>
              </a:lnSpc>
              <a:spcBef>
                <a:spcPts val="0"/>
              </a:spcBef>
              <a:spcAft>
                <a:spcPts val="0"/>
              </a:spcAft>
              <a:buClrTx/>
              <a:buSzTx/>
              <a:buFontTx/>
              <a:buNone/>
              <a:tabLst/>
              <a:defRPr/>
            </a:pPr>
            <a:r>
              <a:rPr kumimoji="0" lang="en-US" sz="1800" u="none" strike="noStrike" kern="0" cap="none" spc="0" normalizeH="0" baseline="0" noProof="0" dirty="0" smtClean="0">
                <a:ln>
                  <a:noFill/>
                </a:ln>
                <a:solidFill>
                  <a:srgbClr val="FF0000"/>
                </a:solidFill>
                <a:effectLst/>
                <a:uLnTx/>
                <a:uFillTx/>
                <a:latin typeface="Trebuchet MS"/>
                <a:ea typeface=""/>
                <a:cs typeface=""/>
              </a:rPr>
              <a:t>Significant RW sharing</a:t>
            </a:r>
            <a:r>
              <a:rPr kumimoji="0" lang="en-US" sz="1800" u="none" strike="noStrike" kern="0" cap="none" spc="0" normalizeH="0" noProof="0" dirty="0" smtClean="0">
                <a:ln>
                  <a:noFill/>
                </a:ln>
                <a:solidFill>
                  <a:srgbClr val="FF0000"/>
                </a:solidFill>
                <a:effectLst/>
                <a:uLnTx/>
                <a:uFillTx/>
                <a:latin typeface="Trebuchet MS"/>
                <a:ea typeface=""/>
                <a:cs typeface=""/>
              </a:rPr>
              <a:t> </a:t>
            </a:r>
            <a:r>
              <a:rPr kumimoji="0" lang="en-US" sz="1800" u="none" strike="noStrike" kern="0" cap="none" spc="0" normalizeH="0" noProof="0" dirty="0" smtClean="0">
                <a:ln>
                  <a:noFill/>
                </a:ln>
                <a:solidFill>
                  <a:srgbClr val="FF0000"/>
                </a:solidFill>
                <a:effectLst/>
                <a:uLnTx/>
                <a:uFillTx/>
                <a:latin typeface="Trebuchet MS"/>
                <a:ea typeface=""/>
                <a:cs typeface=""/>
                <a:sym typeface="Wingdings"/>
              </a:rPr>
              <a:t> </a:t>
            </a:r>
            <a:r>
              <a:rPr kumimoji="0" lang="en-US" sz="1800" b="1" i="1" u="none" strike="noStrike" kern="0" cap="none" spc="0" normalizeH="0" baseline="0" noProof="0" dirty="0" smtClean="0">
                <a:ln>
                  <a:noFill/>
                </a:ln>
                <a:solidFill>
                  <a:srgbClr val="FF0000"/>
                </a:solidFill>
                <a:effectLst/>
                <a:uLnTx/>
                <a:uFillTx/>
                <a:latin typeface="Trebuchet MS"/>
                <a:ea typeface=""/>
                <a:cs typeface=""/>
              </a:rPr>
              <a:t>Page Replication </a:t>
            </a:r>
            <a:r>
              <a:rPr kumimoji="0" lang="en-US" sz="1800" u="none" strike="noStrike" kern="0" cap="none" spc="0" normalizeH="0" baseline="0" noProof="0" dirty="0" smtClean="0">
                <a:ln>
                  <a:noFill/>
                </a:ln>
                <a:solidFill>
                  <a:srgbClr val="FF0000"/>
                </a:solidFill>
                <a:effectLst/>
                <a:uLnTx/>
                <a:uFillTx/>
                <a:latin typeface="Trebuchet MS"/>
                <a:ea typeface=""/>
                <a:cs typeface=""/>
              </a:rPr>
              <a:t>fails</a:t>
            </a:r>
          </a:p>
        </p:txBody>
      </p:sp>
      <p:cxnSp>
        <p:nvCxnSpPr>
          <p:cNvPr id="29" name="Shape 787"/>
          <p:cNvCxnSpPr/>
          <p:nvPr/>
        </p:nvCxnSpPr>
        <p:spPr>
          <a:xfrm flipV="1">
            <a:off x="5762079" y="1260810"/>
            <a:ext cx="0" cy="1024345"/>
          </a:xfrm>
          <a:prstGeom prst="straightConnector1">
            <a:avLst/>
          </a:prstGeom>
          <a:noFill/>
          <a:ln w="25400" cap="flat" cmpd="sng">
            <a:solidFill>
              <a:schemeClr val="dk1"/>
            </a:solidFill>
            <a:prstDash val="solid"/>
            <a:round/>
            <a:headEnd type="triangle" w="lg" len="lg"/>
            <a:tailEnd type="none" w="med" len="med"/>
          </a:ln>
        </p:spPr>
      </p:cxnSp>
      <p:sp>
        <p:nvSpPr>
          <p:cNvPr id="33" name="TextBox 5">
            <a:extLst>
              <a:ext uri="{FF2B5EF4-FFF2-40B4-BE49-F238E27FC236}">
                <a16:creationId xmlns:a16="http://schemas.microsoft.com/office/drawing/2014/main" xmlns="" id="{4807C237-61BF-4713-9967-3FE0300E6662}"/>
              </a:ext>
            </a:extLst>
          </p:cNvPr>
          <p:cNvSpPr txBox="1"/>
          <p:nvPr/>
        </p:nvSpPr>
        <p:spPr>
          <a:xfrm>
            <a:off x="5902891" y="1375891"/>
            <a:ext cx="1537706" cy="313970"/>
          </a:xfrm>
          <a:prstGeom prst="rect">
            <a:avLst/>
          </a:prstGeom>
          <a:ln>
            <a:noFill/>
          </a:ln>
        </p:spPr>
        <p:txBody>
          <a:bodyPr wrap="non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380985"/>
            <a:r>
              <a:rPr lang="en-US" sz="1600" b="1" dirty="0">
                <a:latin typeface="Arial" panose="020B0604020202020204" pitchFamily="34" charset="0"/>
                <a:cs typeface="Arial" panose="020B0604020202020204" pitchFamily="34" charset="0"/>
              </a:rPr>
              <a:t>OS Page (</a:t>
            </a:r>
            <a:r>
              <a:rPr lang="en-US" sz="1600" b="1" dirty="0" smtClean="0">
                <a:latin typeface="Arial" panose="020B0604020202020204" pitchFamily="34" charset="0"/>
                <a:cs typeface="Arial" panose="020B0604020202020204" pitchFamily="34" charset="0"/>
              </a:rPr>
              <a:t>2MB)</a:t>
            </a:r>
            <a:endParaRPr lang="en-US" sz="1600" b="1" dirty="0">
              <a:latin typeface="Arial" panose="020B0604020202020204" pitchFamily="34" charset="0"/>
              <a:cs typeface="Arial" panose="020B0604020202020204" pitchFamily="34" charset="0"/>
            </a:endParaRPr>
          </a:p>
        </p:txBody>
      </p:sp>
      <p:cxnSp>
        <p:nvCxnSpPr>
          <p:cNvPr id="34" name="Connector: Elbow 21">
            <a:extLst>
              <a:ext uri="{FF2B5EF4-FFF2-40B4-BE49-F238E27FC236}">
                <a16:creationId xmlns:a16="http://schemas.microsoft.com/office/drawing/2014/main" xmlns="" id="{2B68050A-AA4D-4C9F-81B7-BE29C9FE177B}"/>
              </a:ext>
            </a:extLst>
          </p:cNvPr>
          <p:cNvCxnSpPr/>
          <p:nvPr/>
        </p:nvCxnSpPr>
        <p:spPr>
          <a:xfrm rot="16200000" flipV="1">
            <a:off x="7155207" y="1818266"/>
            <a:ext cx="757920" cy="18714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16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51449" y="1591955"/>
            <a:ext cx="8382000" cy="4445000"/>
          </a:xfrm>
          <a:prstGeom prst="rect">
            <a:avLst/>
          </a:prstGeom>
        </p:spPr>
      </p:pic>
      <p:sp>
        <p:nvSpPr>
          <p:cNvPr id="2" name="Title 1"/>
          <p:cNvSpPr>
            <a:spLocks noGrp="1"/>
          </p:cNvSpPr>
          <p:nvPr>
            <p:ph type="title"/>
          </p:nvPr>
        </p:nvSpPr>
        <p:spPr>
          <a:xfrm>
            <a:off x="247649" y="198438"/>
            <a:ext cx="8934167" cy="487362"/>
          </a:xfrm>
        </p:spPr>
        <p:txBody>
          <a:bodyPr/>
          <a:lstStyle/>
          <a:p>
            <a:r>
              <a:rPr lang="en-US" sz="2600" dirty="0" smtClean="0"/>
              <a:t>Issue: </a:t>
            </a:r>
            <a:r>
              <a:rPr lang="en-US" sz="2600" dirty="0" err="1" smtClean="0"/>
              <a:t>Read+Write</a:t>
            </a:r>
            <a:r>
              <a:rPr lang="en-US" sz="2600" dirty="0" smtClean="0"/>
              <a:t> sharing behavior</a:t>
            </a:r>
            <a:endParaRPr lang="en-US" sz="2600" dirty="0"/>
          </a:p>
        </p:txBody>
      </p:sp>
      <p:sp>
        <p:nvSpPr>
          <p:cNvPr id="28" name="TextBox 27">
            <a:extLst>
              <a:ext uri="{FF2B5EF4-FFF2-40B4-BE49-F238E27FC236}">
                <a16:creationId xmlns:a16="http://schemas.microsoft.com/office/drawing/2014/main" xmlns="" id="{3B08B01A-0D2C-451E-B939-016EFEF8C64B}"/>
              </a:ext>
            </a:extLst>
          </p:cNvPr>
          <p:cNvSpPr txBox="1"/>
          <p:nvPr/>
        </p:nvSpPr>
        <p:spPr>
          <a:xfrm>
            <a:off x="1099171" y="854332"/>
            <a:ext cx="6121759" cy="341632"/>
          </a:xfrm>
          <a:prstGeom prst="rect">
            <a:avLst/>
          </a:prstGeom>
          <a:noFill/>
          <a:ln w="6350" cap="flat" cmpd="sng" algn="ctr">
            <a:noFill/>
            <a:prstDash val="solid"/>
          </a:ln>
          <a:effectLst/>
        </p:spPr>
        <p:txBody>
          <a:bodyPr wrap="square" rtlCol="0" anchor="ctr">
            <a:spAutoFit/>
          </a:bodyPr>
          <a:lstStyle/>
          <a:p>
            <a:pPr marL="0" marR="0" lvl="0" indent="0" algn="ctr" defTabSz="380985" eaLnBrk="1" fontAlgn="auto" latinLnBrk="0" hangingPunct="1">
              <a:lnSpc>
                <a:spcPct val="90000"/>
              </a:lnSpc>
              <a:spcBef>
                <a:spcPts val="0"/>
              </a:spcBef>
              <a:spcAft>
                <a:spcPts val="0"/>
              </a:spcAft>
              <a:buClrTx/>
              <a:buSzTx/>
              <a:buFontTx/>
              <a:buNone/>
              <a:tabLst/>
              <a:defRPr/>
            </a:pPr>
            <a:r>
              <a:rPr kumimoji="0" lang="en-US" sz="1800" u="none" strike="noStrike" kern="0" cap="none" spc="0" normalizeH="0" baseline="0" noProof="0" dirty="0" smtClean="0">
                <a:ln>
                  <a:noFill/>
                </a:ln>
                <a:solidFill>
                  <a:srgbClr val="00B050"/>
                </a:solidFill>
                <a:effectLst/>
                <a:uLnTx/>
                <a:uFillTx/>
                <a:latin typeface="Trebuchet MS"/>
                <a:ea typeface=""/>
                <a:cs typeface=""/>
              </a:rPr>
              <a:t>Sharing behavior</a:t>
            </a:r>
            <a:r>
              <a:rPr kumimoji="0" lang="en-US" sz="1800" u="none" strike="noStrike" kern="0" cap="none" spc="0" normalizeH="0" noProof="0" dirty="0" smtClean="0">
                <a:ln>
                  <a:noFill/>
                </a:ln>
                <a:solidFill>
                  <a:srgbClr val="00B050"/>
                </a:solidFill>
                <a:effectLst/>
                <a:uLnTx/>
                <a:uFillTx/>
                <a:latin typeface="Trebuchet MS"/>
                <a:ea typeface=""/>
                <a:cs typeface=""/>
              </a:rPr>
              <a:t> decreases with fine-grain replication</a:t>
            </a:r>
            <a:endParaRPr kumimoji="0" lang="en-US" sz="1800" u="none" strike="noStrike" kern="0" cap="none" spc="0" normalizeH="0" baseline="0" noProof="0" dirty="0" smtClean="0">
              <a:ln>
                <a:noFill/>
              </a:ln>
              <a:solidFill>
                <a:srgbClr val="00B050"/>
              </a:solidFill>
              <a:effectLst/>
              <a:uLnTx/>
              <a:uFillTx/>
              <a:latin typeface="Trebuchet MS"/>
              <a:ea typeface=""/>
              <a:cs typeface=""/>
            </a:endParaRPr>
          </a:p>
        </p:txBody>
      </p:sp>
      <p:cxnSp>
        <p:nvCxnSpPr>
          <p:cNvPr id="29" name="Shape 787"/>
          <p:cNvCxnSpPr/>
          <p:nvPr/>
        </p:nvCxnSpPr>
        <p:spPr>
          <a:xfrm flipV="1">
            <a:off x="6321432" y="1168193"/>
            <a:ext cx="1" cy="1090461"/>
          </a:xfrm>
          <a:prstGeom prst="straightConnector1">
            <a:avLst/>
          </a:prstGeom>
          <a:noFill/>
          <a:ln w="25400" cap="flat" cmpd="sng">
            <a:solidFill>
              <a:schemeClr val="dk1"/>
            </a:solidFill>
            <a:prstDash val="solid"/>
            <a:round/>
            <a:headEnd type="triangle" w="lg" len="lg"/>
            <a:tailEnd type="none" w="med" len="med"/>
          </a:ln>
        </p:spPr>
      </p:cxnSp>
      <p:sp>
        <p:nvSpPr>
          <p:cNvPr id="18" name="TextBox 2">
            <a:extLst>
              <a:ext uri="{FF2B5EF4-FFF2-40B4-BE49-F238E27FC236}">
                <a16:creationId xmlns:a16="http://schemas.microsoft.com/office/drawing/2014/main" xmlns="" id="{789E428A-455E-492B-82A9-BECC16C96407}"/>
              </a:ext>
            </a:extLst>
          </p:cNvPr>
          <p:cNvSpPr txBox="1"/>
          <p:nvPr/>
        </p:nvSpPr>
        <p:spPr>
          <a:xfrm>
            <a:off x="6296823" y="1134275"/>
            <a:ext cx="1763890" cy="386417"/>
          </a:xfrm>
          <a:prstGeom prst="rect">
            <a:avLst/>
          </a:prstGeom>
          <a:ln>
            <a:noFill/>
          </a:ln>
        </p:spPr>
        <p:txBody>
          <a:bodyPr wrap="non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380985"/>
            <a:r>
              <a:rPr lang="en-US" sz="1600" b="1" dirty="0" err="1">
                <a:latin typeface="Arial" panose="020B0604020202020204" pitchFamily="34" charset="0"/>
                <a:cs typeface="Arial" panose="020B0604020202020204" pitchFamily="34" charset="0"/>
              </a:rPr>
              <a:t>Cacheline</a:t>
            </a:r>
            <a:r>
              <a:rPr lang="en-US" sz="1600" b="1" dirty="0">
                <a:latin typeface="Arial" panose="020B0604020202020204" pitchFamily="34" charset="0"/>
                <a:cs typeface="Arial" panose="020B0604020202020204" pitchFamily="34" charset="0"/>
              </a:rPr>
              <a:t> (128B) </a:t>
            </a:r>
          </a:p>
        </p:txBody>
      </p:sp>
      <p:sp>
        <p:nvSpPr>
          <p:cNvPr id="19" name="TextBox 5">
            <a:extLst>
              <a:ext uri="{FF2B5EF4-FFF2-40B4-BE49-F238E27FC236}">
                <a16:creationId xmlns:a16="http://schemas.microsoft.com/office/drawing/2014/main" xmlns="" id="{4807C237-61BF-4713-9967-3FE0300E6662}"/>
              </a:ext>
            </a:extLst>
          </p:cNvPr>
          <p:cNvSpPr txBox="1"/>
          <p:nvPr/>
        </p:nvSpPr>
        <p:spPr>
          <a:xfrm>
            <a:off x="5902891" y="1375891"/>
            <a:ext cx="1537706" cy="313970"/>
          </a:xfrm>
          <a:prstGeom prst="rect">
            <a:avLst/>
          </a:prstGeom>
          <a:ln>
            <a:noFill/>
          </a:ln>
        </p:spPr>
        <p:txBody>
          <a:bodyPr wrap="non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380985"/>
            <a:r>
              <a:rPr lang="en-US" sz="1600" b="1" dirty="0">
                <a:latin typeface="Arial" panose="020B0604020202020204" pitchFamily="34" charset="0"/>
                <a:cs typeface="Arial" panose="020B0604020202020204" pitchFamily="34" charset="0"/>
              </a:rPr>
              <a:t>OS Page (</a:t>
            </a:r>
            <a:r>
              <a:rPr lang="en-US" sz="1600" b="1" dirty="0" smtClean="0">
                <a:latin typeface="Arial" panose="020B0604020202020204" pitchFamily="34" charset="0"/>
                <a:cs typeface="Arial" panose="020B0604020202020204" pitchFamily="34" charset="0"/>
              </a:rPr>
              <a:t>2MB)</a:t>
            </a:r>
            <a:endParaRPr lang="en-US" sz="1600" b="1" dirty="0">
              <a:latin typeface="Arial" panose="020B0604020202020204" pitchFamily="34" charset="0"/>
              <a:cs typeface="Arial" panose="020B0604020202020204" pitchFamily="34" charset="0"/>
            </a:endParaRPr>
          </a:p>
        </p:txBody>
      </p:sp>
      <p:cxnSp>
        <p:nvCxnSpPr>
          <p:cNvPr id="20" name="Connector: Elbow 21">
            <a:extLst>
              <a:ext uri="{FF2B5EF4-FFF2-40B4-BE49-F238E27FC236}">
                <a16:creationId xmlns:a16="http://schemas.microsoft.com/office/drawing/2014/main" xmlns="" id="{2B68050A-AA4D-4C9F-81B7-BE29C9FE177B}"/>
              </a:ext>
            </a:extLst>
          </p:cNvPr>
          <p:cNvCxnSpPr>
            <a:endCxn id="19" idx="3"/>
          </p:cNvCxnSpPr>
          <p:nvPr/>
        </p:nvCxnSpPr>
        <p:spPr>
          <a:xfrm rot="16200000" flipV="1">
            <a:off x="7155207" y="1818266"/>
            <a:ext cx="757920" cy="187140"/>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21">
            <a:extLst>
              <a:ext uri="{FF2B5EF4-FFF2-40B4-BE49-F238E27FC236}">
                <a16:creationId xmlns:a16="http://schemas.microsoft.com/office/drawing/2014/main" xmlns="" id="{2B68050A-AA4D-4C9F-81B7-BE29C9FE177B}"/>
              </a:ext>
            </a:extLst>
          </p:cNvPr>
          <p:cNvCxnSpPr>
            <a:endCxn id="18" idx="3"/>
          </p:cNvCxnSpPr>
          <p:nvPr/>
        </p:nvCxnSpPr>
        <p:spPr>
          <a:xfrm rot="16200000" flipV="1">
            <a:off x="7650444" y="1737754"/>
            <a:ext cx="958941" cy="13840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3949" y="6256758"/>
            <a:ext cx="9017001" cy="415498"/>
          </a:xfrm>
          <a:prstGeom prst="rect">
            <a:avLst/>
          </a:prstGeom>
          <a:solidFill>
            <a:srgbClr val="CCFFCC"/>
          </a:solidFill>
          <a:ln w="28575">
            <a:solidFill>
              <a:schemeClr val="tx1"/>
            </a:solidFill>
          </a:ln>
        </p:spPr>
        <p:txBody>
          <a:bodyPr wrap="square" rtlCol="0">
            <a:spAutoFit/>
          </a:bodyPr>
          <a:lstStyle/>
          <a:p>
            <a:pPr algn="ctr"/>
            <a:r>
              <a:rPr lang="en-US" sz="2100" b="1" dirty="0" smtClean="0">
                <a:latin typeface="Arial"/>
                <a:cs typeface="Arial"/>
              </a:rPr>
              <a:t>2MB pages experience false sharing </a:t>
            </a:r>
            <a:r>
              <a:rPr lang="en-US" sz="2100" b="1" dirty="0" smtClean="0">
                <a:latin typeface="Arial"/>
                <a:cs typeface="Arial"/>
                <a:sym typeface="Wingdings"/>
              </a:rPr>
              <a:t> replicate at finer granularity?</a:t>
            </a:r>
            <a:endParaRPr lang="en-US" sz="2100" b="1" dirty="0" smtClean="0">
              <a:latin typeface="Arial"/>
              <a:cs typeface="Arial"/>
            </a:endParaRPr>
          </a:p>
        </p:txBody>
      </p:sp>
    </p:spTree>
    <p:extLst>
      <p:ext uri="{BB962C8B-B14F-4D97-AF65-F5344CB8AC3E}">
        <p14:creationId xmlns:p14="http://schemas.microsoft.com/office/powerpoint/2010/main" val="124049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7349" y="1092945"/>
            <a:ext cx="8686800" cy="4102100"/>
          </a:xfrm>
          <a:prstGeom prst="rect">
            <a:avLst/>
          </a:prstGeom>
        </p:spPr>
      </p:pic>
      <p:sp>
        <p:nvSpPr>
          <p:cNvPr id="2" name="Title 1"/>
          <p:cNvSpPr>
            <a:spLocks noGrp="1"/>
          </p:cNvSpPr>
          <p:nvPr>
            <p:ph type="title"/>
          </p:nvPr>
        </p:nvSpPr>
        <p:spPr>
          <a:xfrm>
            <a:off x="247649" y="198438"/>
            <a:ext cx="9196389" cy="487362"/>
          </a:xfrm>
        </p:spPr>
        <p:txBody>
          <a:bodyPr/>
          <a:lstStyle/>
          <a:p>
            <a:r>
              <a:rPr lang="en-US" dirty="0" smtClean="0"/>
              <a:t>Fine-grain L2 remote caching—insufficient</a:t>
            </a:r>
            <a:endParaRPr lang="en-US" dirty="0"/>
          </a:p>
        </p:txBody>
      </p:sp>
      <p:sp>
        <p:nvSpPr>
          <p:cNvPr id="4" name="Slide Number Placeholder 3"/>
          <p:cNvSpPr>
            <a:spLocks noGrp="1"/>
          </p:cNvSpPr>
          <p:nvPr>
            <p:ph type="sldNum" sz="quarter" idx="12"/>
          </p:nvPr>
        </p:nvSpPr>
        <p:spPr/>
        <p:txBody>
          <a:bodyPr/>
          <a:lstStyle/>
          <a:p>
            <a:pPr>
              <a:defRPr/>
            </a:pPr>
            <a:fld id="{866DA6C0-E8D2-8D44-A834-246A4BF6B0E5}" type="slidenum">
              <a:rPr lang="en-US" smtClean="0"/>
              <a:pPr>
                <a:defRPr/>
              </a:pPr>
              <a:t>8</a:t>
            </a:fld>
            <a:endParaRPr lang="en-US"/>
          </a:p>
        </p:txBody>
      </p:sp>
      <p:sp>
        <p:nvSpPr>
          <p:cNvPr id="10" name="Shape 709"/>
          <p:cNvSpPr txBox="1"/>
          <p:nvPr/>
        </p:nvSpPr>
        <p:spPr>
          <a:xfrm>
            <a:off x="686288" y="1664403"/>
            <a:ext cx="5131270" cy="487500"/>
          </a:xfrm>
          <a:prstGeom prst="rect">
            <a:avLst/>
          </a:prstGeom>
          <a:noFill/>
          <a:ln>
            <a:noFill/>
          </a:ln>
        </p:spPr>
        <p:txBody>
          <a:bodyPr lIns="91425" tIns="91425" rIns="91425" bIns="91425" anchor="ctr" anchorCtr="0">
            <a:noAutofit/>
          </a:bodyPr>
          <a:lstStyle/>
          <a:p>
            <a:pPr marL="0" lvl="0" indent="0" algn="ctr" rtl="0">
              <a:spcBef>
                <a:spcPts val="480"/>
              </a:spcBef>
              <a:buNone/>
            </a:pPr>
            <a:r>
              <a:rPr lang="en-US" sz="2000" dirty="0" smtClean="0"/>
              <a:t>Aggregate System L2 Capacity</a:t>
            </a:r>
            <a:endParaRPr lang="en-US" sz="2000" dirty="0"/>
          </a:p>
        </p:txBody>
      </p:sp>
      <p:cxnSp>
        <p:nvCxnSpPr>
          <p:cNvPr id="11" name="Shape 787"/>
          <p:cNvCxnSpPr/>
          <p:nvPr/>
        </p:nvCxnSpPr>
        <p:spPr>
          <a:xfrm flipV="1">
            <a:off x="2633028" y="2192780"/>
            <a:ext cx="1479" cy="891077"/>
          </a:xfrm>
          <a:prstGeom prst="straightConnector1">
            <a:avLst/>
          </a:prstGeom>
          <a:noFill/>
          <a:ln w="25400" cap="flat" cmpd="sng">
            <a:solidFill>
              <a:schemeClr val="dk1"/>
            </a:solidFill>
            <a:prstDash val="solid"/>
            <a:round/>
            <a:headEnd type="triangle" w="lg" len="lg"/>
            <a:tailEnd type="none" w="med" len="med"/>
          </a:ln>
        </p:spPr>
      </p:cxnSp>
      <p:sp>
        <p:nvSpPr>
          <p:cNvPr id="14" name="TextBox 13"/>
          <p:cNvSpPr txBox="1"/>
          <p:nvPr/>
        </p:nvSpPr>
        <p:spPr>
          <a:xfrm>
            <a:off x="41273" y="5346738"/>
            <a:ext cx="9017001" cy="369332"/>
          </a:xfrm>
          <a:prstGeom prst="rect">
            <a:avLst/>
          </a:prstGeom>
          <a:solidFill>
            <a:srgbClr val="CCFFCC"/>
          </a:solidFill>
          <a:ln w="28575">
            <a:solidFill>
              <a:schemeClr val="tx1"/>
            </a:solidFill>
          </a:ln>
        </p:spPr>
        <p:txBody>
          <a:bodyPr wrap="square" rtlCol="0">
            <a:spAutoFit/>
          </a:bodyPr>
          <a:lstStyle/>
          <a:p>
            <a:pPr algn="ctr"/>
            <a:r>
              <a:rPr lang="en-US" sz="1800" b="1" dirty="0" smtClean="0">
                <a:latin typeface="Arial"/>
                <a:cs typeface="Arial"/>
              </a:rPr>
              <a:t>Shared data working set &gt;&gt; L2 size. Desire much larger cache</a:t>
            </a:r>
          </a:p>
        </p:txBody>
      </p:sp>
      <p:sp>
        <p:nvSpPr>
          <p:cNvPr id="15" name="TextBox 14"/>
          <p:cNvSpPr txBox="1"/>
          <p:nvPr/>
        </p:nvSpPr>
        <p:spPr>
          <a:xfrm>
            <a:off x="41273" y="5980696"/>
            <a:ext cx="9017001" cy="369332"/>
          </a:xfrm>
          <a:prstGeom prst="rect">
            <a:avLst/>
          </a:prstGeom>
          <a:solidFill>
            <a:srgbClr val="CCFFCC"/>
          </a:solidFill>
          <a:ln w="28575">
            <a:solidFill>
              <a:schemeClr val="tx1"/>
            </a:solidFill>
          </a:ln>
        </p:spPr>
        <p:txBody>
          <a:bodyPr wrap="square" rtlCol="0">
            <a:spAutoFit/>
          </a:bodyPr>
          <a:lstStyle/>
          <a:p>
            <a:pPr algn="ctr"/>
            <a:r>
              <a:rPr lang="en-US" sz="1800" b="1" dirty="0" smtClean="0">
                <a:latin typeface="Arial"/>
                <a:cs typeface="Arial"/>
              </a:rPr>
              <a:t>Infeasible to devote GB’s of on-chip area to L2 cache</a:t>
            </a:r>
          </a:p>
        </p:txBody>
      </p:sp>
    </p:spTree>
    <p:extLst>
      <p:ext uri="{BB962C8B-B14F-4D97-AF65-F5344CB8AC3E}">
        <p14:creationId xmlns:p14="http://schemas.microsoft.com/office/powerpoint/2010/main" val="112349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242888" y="1192213"/>
            <a:ext cx="8672512" cy="4830762"/>
          </a:xfrm>
        </p:spPr>
        <p:txBody>
          <a:bodyPr/>
          <a:lstStyle/>
          <a:p>
            <a:r>
              <a:rPr lang="en-US" dirty="0" smtClean="0">
                <a:solidFill>
                  <a:schemeClr val="bg1">
                    <a:lumMod val="65000"/>
                  </a:schemeClr>
                </a:solidFill>
              </a:rPr>
              <a:t>Background</a:t>
            </a:r>
          </a:p>
          <a:p>
            <a:endParaRPr lang="en-US" dirty="0"/>
          </a:p>
          <a:p>
            <a:r>
              <a:rPr lang="en-US" dirty="0" smtClean="0"/>
              <a:t>CARVE: Caching Remote Data in Video Memory</a:t>
            </a:r>
          </a:p>
          <a:p>
            <a:pPr lvl="1"/>
            <a:r>
              <a:rPr lang="en-US" dirty="0" smtClean="0"/>
              <a:t>Cache Design</a:t>
            </a:r>
          </a:p>
          <a:p>
            <a:pPr lvl="1"/>
            <a:r>
              <a:rPr lang="en-US" dirty="0" smtClean="0">
                <a:solidFill>
                  <a:schemeClr val="bg1">
                    <a:lumMod val="65000"/>
                  </a:schemeClr>
                </a:solidFill>
              </a:rPr>
              <a:t>HW / SW Coherence</a:t>
            </a:r>
          </a:p>
          <a:p>
            <a:endParaRPr lang="en-US" dirty="0">
              <a:solidFill>
                <a:schemeClr val="bg1">
                  <a:lumMod val="65000"/>
                </a:schemeClr>
              </a:solidFill>
            </a:endParaRPr>
          </a:p>
          <a:p>
            <a:r>
              <a:rPr lang="en-US" dirty="0" smtClean="0">
                <a:solidFill>
                  <a:schemeClr val="bg1">
                    <a:lumMod val="65000"/>
                  </a:schemeClr>
                </a:solidFill>
              </a:rPr>
              <a:t>Summary</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866DA6C0-E8D2-8D44-A834-246A4BF6B0E5}" type="slidenum">
              <a:rPr lang="en-US" smtClean="0"/>
              <a:pPr>
                <a:defRPr/>
              </a:pPr>
              <a:t>9</a:t>
            </a:fld>
            <a:endParaRPr lang="en-US"/>
          </a:p>
        </p:txBody>
      </p:sp>
      <p:sp>
        <p:nvSpPr>
          <p:cNvPr id="5" name="Shape 153"/>
          <p:cNvSpPr/>
          <p:nvPr/>
        </p:nvSpPr>
        <p:spPr>
          <a:xfrm rot="-5400000">
            <a:off x="8421221" y="2364138"/>
            <a:ext cx="381000" cy="304799"/>
          </a:xfrm>
          <a:prstGeom prst="upArrow">
            <a:avLst>
              <a:gd name="adj1" fmla="val 50000"/>
              <a:gd name="adj2" fmla="val 50000"/>
            </a:avLst>
          </a:prstGeom>
          <a:solidFill>
            <a:srgbClr val="008000"/>
          </a:solidFill>
          <a:ln w="254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107240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care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ln w="25400">
          <a:noFill/>
        </a:ln>
      </a:spPr>
      <a:bodyPr wrap="square" rtlCol="0">
        <a:spAutoFit/>
      </a:bodyPr>
      <a:lstStyle>
        <a:defPPr>
          <a:defRPr dirty="0" smtClean="0">
            <a:solidFill>
              <a:srgbClr val="000000"/>
            </a:solidFill>
            <a:latin typeface="Arial"/>
            <a:cs typeface="Arial"/>
          </a:defRPr>
        </a:defPPr>
      </a:lstStyle>
    </a:txDef>
  </a:objectDefaults>
  <a:extraClrSchemeLst/>
</a:theme>
</file>

<file path=ppt/theme/theme10.xml><?xml version="1.0" encoding="utf-8"?>
<a:theme xmlns:a="http://schemas.openxmlformats.org/drawingml/2006/main" name="8_Title &amp; Bullet">
  <a:themeElements>
    <a:clrScheme name="2015 WHITE Template">
      <a:dk1>
        <a:srgbClr val="B3B3B3"/>
      </a:dk1>
      <a:lt1>
        <a:srgbClr val="FFFFFF"/>
      </a:lt1>
      <a:dk2>
        <a:srgbClr val="000000"/>
      </a:dk2>
      <a:lt2>
        <a:srgbClr val="76B900"/>
      </a:lt2>
      <a:accent1>
        <a:srgbClr val="0071C5"/>
      </a:accent1>
      <a:accent2>
        <a:srgbClr val="007450"/>
      </a:accent2>
      <a:accent3>
        <a:srgbClr val="9A4216"/>
      </a:accent3>
      <a:accent4>
        <a:srgbClr val="505050"/>
      </a:accent4>
      <a:accent5>
        <a:srgbClr val="9E1212"/>
      </a:accent5>
      <a:accent6>
        <a:srgbClr val="0D3481"/>
      </a:accent6>
      <a:hlink>
        <a:srgbClr val="76B900"/>
      </a:hlink>
      <a:folHlink>
        <a:srgbClr val="004827"/>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ln w="6350">
          <a:noFill/>
        </a:ln>
      </a:spPr>
      <a:bodyPr wrap="none" rtlCol="0" anchor="ctr">
        <a:spAutoFit/>
      </a:bodyPr>
      <a:lstStyle>
        <a:defPPr algn="ctr">
          <a:lnSpc>
            <a:spcPct val="90000"/>
          </a:lnSpc>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raClrScheme>
      <a:clrScheme name="PPT_Template_Corp_16x9_rev2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amp; Bullet">
  <a:themeElements>
    <a:clrScheme name="2015 WHITE Template">
      <a:dk1>
        <a:srgbClr val="B3B3B3"/>
      </a:dk1>
      <a:lt1>
        <a:srgbClr val="FFFFFF"/>
      </a:lt1>
      <a:dk2>
        <a:srgbClr val="000000"/>
      </a:dk2>
      <a:lt2>
        <a:srgbClr val="76B900"/>
      </a:lt2>
      <a:accent1>
        <a:srgbClr val="0071C5"/>
      </a:accent1>
      <a:accent2>
        <a:srgbClr val="007450"/>
      </a:accent2>
      <a:accent3>
        <a:srgbClr val="9A4216"/>
      </a:accent3>
      <a:accent4>
        <a:srgbClr val="505050"/>
      </a:accent4>
      <a:accent5>
        <a:srgbClr val="9E1212"/>
      </a:accent5>
      <a:accent6>
        <a:srgbClr val="0D3481"/>
      </a:accent6>
      <a:hlink>
        <a:srgbClr val="76B900"/>
      </a:hlink>
      <a:folHlink>
        <a:srgbClr val="004827"/>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ln w="6350">
          <a:noFill/>
        </a:ln>
      </a:spPr>
      <a:bodyPr wrap="none" rtlCol="0" anchor="ctr">
        <a:spAutoFit/>
      </a:bodyPr>
      <a:lstStyle>
        <a:defPPr algn="ctr">
          <a:lnSpc>
            <a:spcPct val="90000"/>
          </a:lnSpc>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raClrScheme>
      <a:clrScheme name="PPT_Template_Corp_16x9_rev2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itle &amp; Bullet">
  <a:themeElements>
    <a:clrScheme name="2015 WHITE Template">
      <a:dk1>
        <a:srgbClr val="B3B3B3"/>
      </a:dk1>
      <a:lt1>
        <a:srgbClr val="FFFFFF"/>
      </a:lt1>
      <a:dk2>
        <a:srgbClr val="000000"/>
      </a:dk2>
      <a:lt2>
        <a:srgbClr val="76B900"/>
      </a:lt2>
      <a:accent1>
        <a:srgbClr val="0071C5"/>
      </a:accent1>
      <a:accent2>
        <a:srgbClr val="007450"/>
      </a:accent2>
      <a:accent3>
        <a:srgbClr val="9A4216"/>
      </a:accent3>
      <a:accent4>
        <a:srgbClr val="505050"/>
      </a:accent4>
      <a:accent5>
        <a:srgbClr val="9E1212"/>
      </a:accent5>
      <a:accent6>
        <a:srgbClr val="0D3481"/>
      </a:accent6>
      <a:hlink>
        <a:srgbClr val="76B900"/>
      </a:hlink>
      <a:folHlink>
        <a:srgbClr val="004827"/>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ln w="6350">
          <a:noFill/>
        </a:ln>
      </a:spPr>
      <a:bodyPr wrap="none" rtlCol="0" anchor="ctr">
        <a:spAutoFit/>
      </a:bodyPr>
      <a:lstStyle>
        <a:defPPr algn="ctr">
          <a:lnSpc>
            <a:spcPct val="90000"/>
          </a:lnSpc>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raClrScheme>
      <a:clrScheme name="PPT_Template_Corp_16x9_rev2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Title &amp; Bullet">
  <a:themeElements>
    <a:clrScheme name="2015 WHITE Template">
      <a:dk1>
        <a:srgbClr val="B3B3B3"/>
      </a:dk1>
      <a:lt1>
        <a:srgbClr val="FFFFFF"/>
      </a:lt1>
      <a:dk2>
        <a:srgbClr val="000000"/>
      </a:dk2>
      <a:lt2>
        <a:srgbClr val="76B900"/>
      </a:lt2>
      <a:accent1>
        <a:srgbClr val="0071C5"/>
      </a:accent1>
      <a:accent2>
        <a:srgbClr val="007450"/>
      </a:accent2>
      <a:accent3>
        <a:srgbClr val="9A4216"/>
      </a:accent3>
      <a:accent4>
        <a:srgbClr val="505050"/>
      </a:accent4>
      <a:accent5>
        <a:srgbClr val="9E1212"/>
      </a:accent5>
      <a:accent6>
        <a:srgbClr val="0D3481"/>
      </a:accent6>
      <a:hlink>
        <a:srgbClr val="76B900"/>
      </a:hlink>
      <a:folHlink>
        <a:srgbClr val="004827"/>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ln w="6350">
          <a:noFill/>
        </a:ln>
      </a:spPr>
      <a:bodyPr wrap="none" rtlCol="0" anchor="ctr">
        <a:spAutoFit/>
      </a:bodyPr>
      <a:lstStyle>
        <a:defPPr algn="ctr">
          <a:lnSpc>
            <a:spcPct val="90000"/>
          </a:lnSpc>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raClrScheme>
      <a:clrScheme name="PPT_Template_Corp_16x9_rev2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Title &amp; Bullet">
  <a:themeElements>
    <a:clrScheme name="2015 WHITE Template">
      <a:dk1>
        <a:srgbClr val="B3B3B3"/>
      </a:dk1>
      <a:lt1>
        <a:srgbClr val="FFFFFF"/>
      </a:lt1>
      <a:dk2>
        <a:srgbClr val="000000"/>
      </a:dk2>
      <a:lt2>
        <a:srgbClr val="76B900"/>
      </a:lt2>
      <a:accent1>
        <a:srgbClr val="0071C5"/>
      </a:accent1>
      <a:accent2>
        <a:srgbClr val="007450"/>
      </a:accent2>
      <a:accent3>
        <a:srgbClr val="9A4216"/>
      </a:accent3>
      <a:accent4>
        <a:srgbClr val="505050"/>
      </a:accent4>
      <a:accent5>
        <a:srgbClr val="9E1212"/>
      </a:accent5>
      <a:accent6>
        <a:srgbClr val="0D3481"/>
      </a:accent6>
      <a:hlink>
        <a:srgbClr val="76B900"/>
      </a:hlink>
      <a:folHlink>
        <a:srgbClr val="004827"/>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ln w="6350">
          <a:noFill/>
        </a:ln>
      </a:spPr>
      <a:bodyPr wrap="none" rtlCol="0" anchor="ctr">
        <a:spAutoFit/>
      </a:bodyPr>
      <a:lstStyle>
        <a:defPPr algn="ctr">
          <a:lnSpc>
            <a:spcPct val="90000"/>
          </a:lnSpc>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raClrScheme>
      <a:clrScheme name="PPT_Template_Corp_16x9_rev2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Title &amp; Bullet">
  <a:themeElements>
    <a:clrScheme name="2015 WHITE Template">
      <a:dk1>
        <a:srgbClr val="B3B3B3"/>
      </a:dk1>
      <a:lt1>
        <a:srgbClr val="FFFFFF"/>
      </a:lt1>
      <a:dk2>
        <a:srgbClr val="000000"/>
      </a:dk2>
      <a:lt2>
        <a:srgbClr val="76B900"/>
      </a:lt2>
      <a:accent1>
        <a:srgbClr val="0071C5"/>
      </a:accent1>
      <a:accent2>
        <a:srgbClr val="007450"/>
      </a:accent2>
      <a:accent3>
        <a:srgbClr val="9A4216"/>
      </a:accent3>
      <a:accent4>
        <a:srgbClr val="505050"/>
      </a:accent4>
      <a:accent5>
        <a:srgbClr val="9E1212"/>
      </a:accent5>
      <a:accent6>
        <a:srgbClr val="0D3481"/>
      </a:accent6>
      <a:hlink>
        <a:srgbClr val="76B900"/>
      </a:hlink>
      <a:folHlink>
        <a:srgbClr val="004827"/>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ln w="6350">
          <a:noFill/>
        </a:ln>
      </a:spPr>
      <a:bodyPr wrap="none" rtlCol="0" anchor="ctr">
        <a:spAutoFit/>
      </a:bodyPr>
      <a:lstStyle>
        <a:defPPr algn="ctr">
          <a:lnSpc>
            <a:spcPct val="90000"/>
          </a:lnSpc>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raClrScheme>
      <a:clrScheme name="PPT_Template_Corp_16x9_rev2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Title &amp; Bullet">
  <a:themeElements>
    <a:clrScheme name="2015 WHITE Template">
      <a:dk1>
        <a:srgbClr val="B3B3B3"/>
      </a:dk1>
      <a:lt1>
        <a:srgbClr val="FFFFFF"/>
      </a:lt1>
      <a:dk2>
        <a:srgbClr val="000000"/>
      </a:dk2>
      <a:lt2>
        <a:srgbClr val="76B900"/>
      </a:lt2>
      <a:accent1>
        <a:srgbClr val="0071C5"/>
      </a:accent1>
      <a:accent2>
        <a:srgbClr val="007450"/>
      </a:accent2>
      <a:accent3>
        <a:srgbClr val="9A4216"/>
      </a:accent3>
      <a:accent4>
        <a:srgbClr val="505050"/>
      </a:accent4>
      <a:accent5>
        <a:srgbClr val="9E1212"/>
      </a:accent5>
      <a:accent6>
        <a:srgbClr val="0D3481"/>
      </a:accent6>
      <a:hlink>
        <a:srgbClr val="76B900"/>
      </a:hlink>
      <a:folHlink>
        <a:srgbClr val="004827"/>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ln w="6350">
          <a:noFill/>
        </a:ln>
      </a:spPr>
      <a:bodyPr wrap="none" rtlCol="0" anchor="ctr">
        <a:spAutoFit/>
      </a:bodyPr>
      <a:lstStyle>
        <a:defPPr algn="ctr">
          <a:lnSpc>
            <a:spcPct val="90000"/>
          </a:lnSpc>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raClrScheme>
      <a:clrScheme name="PPT_Template_Corp_16x9_rev2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Title &amp; Bullet">
  <a:themeElements>
    <a:clrScheme name="2015 WHITE Template">
      <a:dk1>
        <a:srgbClr val="B3B3B3"/>
      </a:dk1>
      <a:lt1>
        <a:srgbClr val="FFFFFF"/>
      </a:lt1>
      <a:dk2>
        <a:srgbClr val="000000"/>
      </a:dk2>
      <a:lt2>
        <a:srgbClr val="76B900"/>
      </a:lt2>
      <a:accent1>
        <a:srgbClr val="0071C5"/>
      </a:accent1>
      <a:accent2>
        <a:srgbClr val="007450"/>
      </a:accent2>
      <a:accent3>
        <a:srgbClr val="9A4216"/>
      </a:accent3>
      <a:accent4>
        <a:srgbClr val="505050"/>
      </a:accent4>
      <a:accent5>
        <a:srgbClr val="9E1212"/>
      </a:accent5>
      <a:accent6>
        <a:srgbClr val="0D3481"/>
      </a:accent6>
      <a:hlink>
        <a:srgbClr val="76B900"/>
      </a:hlink>
      <a:folHlink>
        <a:srgbClr val="004827"/>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ln w="6350">
          <a:noFill/>
        </a:ln>
      </a:spPr>
      <a:bodyPr wrap="none" rtlCol="0" anchor="ctr">
        <a:spAutoFit/>
      </a:bodyPr>
      <a:lstStyle>
        <a:defPPr algn="ctr">
          <a:lnSpc>
            <a:spcPct val="90000"/>
          </a:lnSpc>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raClrScheme>
      <a:clrScheme name="PPT_Template_Corp_16x9_rev2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Title &amp; Bullet">
  <a:themeElements>
    <a:clrScheme name="2015 WHITE Template">
      <a:dk1>
        <a:srgbClr val="B3B3B3"/>
      </a:dk1>
      <a:lt1>
        <a:srgbClr val="FFFFFF"/>
      </a:lt1>
      <a:dk2>
        <a:srgbClr val="000000"/>
      </a:dk2>
      <a:lt2>
        <a:srgbClr val="76B900"/>
      </a:lt2>
      <a:accent1>
        <a:srgbClr val="0071C5"/>
      </a:accent1>
      <a:accent2>
        <a:srgbClr val="007450"/>
      </a:accent2>
      <a:accent3>
        <a:srgbClr val="9A4216"/>
      </a:accent3>
      <a:accent4>
        <a:srgbClr val="505050"/>
      </a:accent4>
      <a:accent5>
        <a:srgbClr val="9E1212"/>
      </a:accent5>
      <a:accent6>
        <a:srgbClr val="0D3481"/>
      </a:accent6>
      <a:hlink>
        <a:srgbClr val="76B900"/>
      </a:hlink>
      <a:folHlink>
        <a:srgbClr val="004827"/>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ln w="6350">
          <a:noFill/>
        </a:ln>
      </a:spPr>
      <a:bodyPr wrap="none" rtlCol="0" anchor="ctr">
        <a:spAutoFit/>
      </a:bodyPr>
      <a:lstStyle>
        <a:defPPr algn="ctr">
          <a:lnSpc>
            <a:spcPct val="90000"/>
          </a:lnSpc>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raClrScheme>
      <a:clrScheme name="PPT_Template_Corp_16x9_rev2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101345</TotalTime>
  <Words>3191</Words>
  <Application>Microsoft Macintosh PowerPoint</Application>
  <PresentationFormat>On-screen Show (4:3)</PresentationFormat>
  <Paragraphs>694</Paragraphs>
  <Slides>29</Slides>
  <Notes>22</Notes>
  <HiddenSlides>0</HiddenSlides>
  <MMClips>0</MMClips>
  <ScaleCrop>false</ScaleCrop>
  <HeadingPairs>
    <vt:vector size="6" baseType="variant">
      <vt:variant>
        <vt:lpstr>Fonts Used</vt:lpstr>
      </vt:variant>
      <vt:variant>
        <vt:i4>10</vt:i4>
      </vt:variant>
      <vt:variant>
        <vt:lpstr>Theme</vt:lpstr>
      </vt:variant>
      <vt:variant>
        <vt:i4>10</vt:i4>
      </vt:variant>
      <vt:variant>
        <vt:lpstr>Slide Titles</vt:lpstr>
      </vt:variant>
      <vt:variant>
        <vt:i4>29</vt:i4>
      </vt:variant>
    </vt:vector>
  </HeadingPairs>
  <TitlesOfParts>
    <vt:vector size="49" baseType="lpstr">
      <vt:lpstr>Arial</vt:lpstr>
      <vt:lpstr>Arial Hebrew</vt:lpstr>
      <vt:lpstr>Calibri</vt:lpstr>
      <vt:lpstr>Century Gothic</vt:lpstr>
      <vt:lpstr>Comic Sans MS</vt:lpstr>
      <vt:lpstr>MS PGothic</vt:lpstr>
      <vt:lpstr>ＭＳ Ｐゴシック</vt:lpstr>
      <vt:lpstr>Trebuchet MS</vt:lpstr>
      <vt:lpstr>Wingdings</vt:lpstr>
      <vt:lpstr>Zapf Dingbats</vt:lpstr>
      <vt:lpstr>caret_template</vt:lpstr>
      <vt:lpstr>Title &amp; Bullet</vt:lpstr>
      <vt:lpstr>1_Title &amp; Bullet</vt:lpstr>
      <vt:lpstr>2_Title &amp; Bullet</vt:lpstr>
      <vt:lpstr>3_Title &amp; Bullet</vt:lpstr>
      <vt:lpstr>4_Title &amp; Bullet</vt:lpstr>
      <vt:lpstr>5_Title &amp; Bullet</vt:lpstr>
      <vt:lpstr>6_Title &amp; Bullet</vt:lpstr>
      <vt:lpstr>7_Title &amp; Bullet</vt:lpstr>
      <vt:lpstr>8_Title &amp; Bullet</vt:lpstr>
      <vt:lpstr>PowerPoint Presentation</vt:lpstr>
      <vt:lpstr>Towards Multi-Gpus</vt:lpstr>
      <vt:lpstr>multi-gpus are inherently NUMA</vt:lpstr>
      <vt:lpstr>Software Techniques for improving NUMA</vt:lpstr>
      <vt:lpstr>Performance of Todays techniques</vt:lpstr>
      <vt:lpstr>Issue: Read+Write sharing behavior</vt:lpstr>
      <vt:lpstr>Issue: Read+Write sharing behavior</vt:lpstr>
      <vt:lpstr>Fine-grain L2 remote caching—insufficient</vt:lpstr>
      <vt:lpstr>Overview</vt:lpstr>
      <vt:lpstr>CARVE: Cache Remote Data in Video Memory</vt:lpstr>
      <vt:lpstr>CARVE PERFORMANCE (IDEAL COHERENCE)</vt:lpstr>
      <vt:lpstr>Overview</vt:lpstr>
      <vt:lpstr>Conventional GPU Coherence</vt:lpstr>
      <vt:lpstr>CARVE Performance with SW Coherence</vt:lpstr>
      <vt:lpstr>Overview</vt:lpstr>
      <vt:lpstr>GPU Hardware Coherence</vt:lpstr>
      <vt:lpstr>Dynamically tracking rw-shared data</vt:lpstr>
      <vt:lpstr>Performance with HW Coherence</vt:lpstr>
      <vt:lpstr>Overall Performance</vt:lpstr>
      <vt:lpstr>Overview</vt:lpstr>
      <vt:lpstr>Summary</vt:lpstr>
      <vt:lpstr>PowerPoint Presentation</vt:lpstr>
      <vt:lpstr>Backup slides</vt:lpstr>
      <vt:lpstr>In-memory Sharing tracking</vt:lpstr>
      <vt:lpstr>PowerPoint Presentation</vt:lpstr>
      <vt:lpstr>Caching Remote Data in Video Memory (CARVE)</vt:lpstr>
      <vt:lpstr>Sensitivity to GPU Memory Capacity Loss</vt:lpstr>
      <vt:lpstr>Software Techniques for improving NUMA</vt:lpstr>
      <vt:lpstr>Summary</vt:lpstr>
    </vt:vector>
  </TitlesOfParts>
  <Manager/>
  <Company/>
  <LinksUpToDate>false</LinksUpToDate>
  <SharedDoc>false</SharedDoc>
  <HyperlinkBase/>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Carve MICRO</dc:title>
  <dc:subject/>
  <dc:creator>Vinson Young</dc:creator>
  <cp:keywords/>
  <dc:description/>
  <cp:lastModifiedBy>Young, Vinson</cp:lastModifiedBy>
  <cp:revision>5330</cp:revision>
  <cp:lastPrinted>2018-10-12T15:19:25Z</cp:lastPrinted>
  <dcterms:created xsi:type="dcterms:W3CDTF">2015-04-06T17:32:38Z</dcterms:created>
  <dcterms:modified xsi:type="dcterms:W3CDTF">2018-11-23T00:04:58Z</dcterms:modified>
  <cp:category/>
</cp:coreProperties>
</file>